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97" r:id="rId2"/>
    <p:sldId id="299" r:id="rId3"/>
    <p:sldId id="300" r:id="rId4"/>
    <p:sldId id="284" r:id="rId5"/>
    <p:sldId id="301" r:id="rId6"/>
    <p:sldId id="304" r:id="rId7"/>
    <p:sldId id="302" r:id="rId8"/>
    <p:sldId id="303" r:id="rId9"/>
    <p:sldId id="268" r:id="rId10"/>
    <p:sldId id="267" r:id="rId11"/>
    <p:sldId id="26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82302" autoAdjust="0"/>
  </p:normalViewPr>
  <p:slideViewPr>
    <p:cSldViewPr snapToGrid="0">
      <p:cViewPr varScale="1">
        <p:scale>
          <a:sx n="93" d="100"/>
          <a:sy n="93" d="100"/>
        </p:scale>
        <p:origin x="6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D1806-1A68-4C2F-8FF3-2A861563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1" y="1511287"/>
            <a:ext cx="5591593" cy="3986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57D96C68-79B8-4603-8C73-E5D620CD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" r="43695"/>
          <a:stretch/>
        </p:blipFill>
        <p:spPr>
          <a:xfrm>
            <a:off x="6496015" y="1119079"/>
            <a:ext cx="5239932" cy="48745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4301D9-FEAD-460D-90B4-BC2C8FED4FF2}"/>
              </a:ext>
            </a:extLst>
          </p:cNvPr>
          <p:cNvSpPr txBox="1">
            <a:spLocks/>
          </p:cNvSpPr>
          <p:nvPr/>
        </p:nvSpPr>
        <p:spPr>
          <a:xfrm>
            <a:off x="195836" y="306948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Random </a:t>
            </a:r>
            <a:r>
              <a:rPr lang="ko-KR" altLang="en-US" sz="3600" dirty="0"/>
              <a:t>클래스 안에 </a:t>
            </a:r>
            <a:r>
              <a:rPr lang="en-US" altLang="ko-KR" sz="3600" dirty="0" err="1"/>
              <a:t>limitCal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732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93B016-1C86-4786-9609-B79D53B9FB20}"/>
              </a:ext>
            </a:extLst>
          </p:cNvPr>
          <p:cNvSpPr txBox="1"/>
          <p:nvPr/>
        </p:nvSpPr>
        <p:spPr>
          <a:xfrm>
            <a:off x="1527091" y="2613392"/>
            <a:ext cx="91378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dirty="0">
                <a:solidFill>
                  <a:srgbClr val="2D3A4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♥감사합니다 ♥</a:t>
            </a:r>
            <a:endParaRPr lang="en-US" altLang="ko-KR" sz="10000" dirty="0">
              <a:solidFill>
                <a:srgbClr val="2D3A4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6B8B33-125B-4AD8-84AA-FD1877F26C1F}"/>
              </a:ext>
            </a:extLst>
          </p:cNvPr>
          <p:cNvGrpSpPr/>
          <p:nvPr/>
        </p:nvGrpSpPr>
        <p:grpSpPr>
          <a:xfrm>
            <a:off x="171653" y="343889"/>
            <a:ext cx="11353918" cy="6628411"/>
            <a:chOff x="199593" y="229589"/>
            <a:chExt cx="11353918" cy="662841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44CEA71-A448-4566-A1F8-FF02403CEF64}"/>
                </a:ext>
              </a:extLst>
            </p:cNvPr>
            <p:cNvGrpSpPr/>
            <p:nvPr/>
          </p:nvGrpSpPr>
          <p:grpSpPr>
            <a:xfrm>
              <a:off x="199593" y="229589"/>
              <a:ext cx="11353918" cy="6628411"/>
              <a:chOff x="404026" y="114794"/>
              <a:chExt cx="11353918" cy="662841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3970DD1-3AEB-4B42-821D-B6405D0F157E}"/>
                  </a:ext>
                </a:extLst>
              </p:cNvPr>
              <p:cNvGrpSpPr/>
              <p:nvPr/>
            </p:nvGrpSpPr>
            <p:grpSpPr>
              <a:xfrm>
                <a:off x="404026" y="114794"/>
                <a:ext cx="11353918" cy="6628411"/>
                <a:chOff x="397358" y="108055"/>
                <a:chExt cx="11353918" cy="6628411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A2E11E0-258D-4CA6-AC63-0C0C2BA6A8D0}"/>
                    </a:ext>
                  </a:extLst>
                </p:cNvPr>
                <p:cNvGrpSpPr/>
                <p:nvPr/>
              </p:nvGrpSpPr>
              <p:grpSpPr>
                <a:xfrm>
                  <a:off x="397358" y="108055"/>
                  <a:ext cx="11353918" cy="6628411"/>
                  <a:chOff x="270993" y="455295"/>
                  <a:chExt cx="11353918" cy="6858000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A59E3A33-702A-43EE-ACDF-3438FAE904B0}"/>
                      </a:ext>
                    </a:extLst>
                  </p:cNvPr>
                  <p:cNvGrpSpPr/>
                  <p:nvPr/>
                </p:nvGrpSpPr>
                <p:grpSpPr>
                  <a:xfrm>
                    <a:off x="270993" y="455295"/>
                    <a:ext cx="11353918" cy="6858000"/>
                    <a:chOff x="421170" y="-40005"/>
                    <a:chExt cx="11353918" cy="6858000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805D4D87-336C-4259-8A0C-2035116F0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170" y="-4000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2" name="그룹 11">
                        <a:extLst>
                          <a:ext uri="{FF2B5EF4-FFF2-40B4-BE49-F238E27FC236}">
                            <a16:creationId xmlns:a16="http://schemas.microsoft.com/office/drawing/2014/main" id="{CD2D13BB-B053-45CE-8515-7E383AEA15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397358" y="0"/>
                        <a:chExt cx="11353918" cy="6858000"/>
                      </a:xfrm>
                    </p:grpSpPr>
                    <p:pic>
                      <p:nvPicPr>
                        <p:cNvPr id="5" name="그림 4">
                          <a:extLst>
                            <a:ext uri="{FF2B5EF4-FFF2-40B4-BE49-F238E27FC236}">
                              <a16:creationId xmlns:a16="http://schemas.microsoft.com/office/drawing/2014/main" id="{19452BB4-D685-4CA9-A5F2-D0E2623D57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r="381"/>
                        <a:stretch/>
                      </p:blipFill>
                      <p:spPr>
                        <a:xfrm>
                          <a:off x="397358" y="0"/>
                          <a:ext cx="11353918" cy="6858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그림 8">
                          <a:extLst>
                            <a:ext uri="{FF2B5EF4-FFF2-40B4-BE49-F238E27FC236}">
                              <a16:creationId xmlns:a16="http://schemas.microsoft.com/office/drawing/2014/main" id="{543F2AE7-CF3F-48BB-AE09-9BD9EA7A9E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972" b="76298"/>
                        <a:stretch/>
                      </p:blipFill>
                      <p:spPr>
                        <a:xfrm>
                          <a:off x="5738396" y="4498667"/>
                          <a:ext cx="573822" cy="3476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" name="그림 10">
                          <a:extLst>
                            <a:ext uri="{FF2B5EF4-FFF2-40B4-BE49-F238E27FC236}">
                              <a16:creationId xmlns:a16="http://schemas.microsoft.com/office/drawing/2014/main" id="{FE6E3F84-46A7-460C-95F8-6321077B59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2266" b="9132"/>
                        <a:stretch/>
                      </p:blipFill>
                      <p:spPr>
                        <a:xfrm>
                          <a:off x="5738396" y="4827271"/>
                          <a:ext cx="573822" cy="59436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4B804FEF-01DB-4C5C-8EF3-0D2D62A0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0260" y="4455161"/>
                        <a:ext cx="294640" cy="281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4" name="그림 13">
                        <a:extLst>
                          <a:ext uri="{FF2B5EF4-FFF2-40B4-BE49-F238E27FC236}">
                            <a16:creationId xmlns:a16="http://schemas.microsoft.com/office/drawing/2014/main" id="{05B9CF42-9DB2-4AD6-A817-C540B8BE5E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9466" y="4486911"/>
                        <a:ext cx="494221" cy="21844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7C47B174-3A92-48DB-B9D7-0D3A475BD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6030" y="2755392"/>
                      <a:ext cx="1402842" cy="365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C3A0D6BB-3A3A-4D7F-9461-6727A5281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315" y="2822448"/>
                      <a:ext cx="387096" cy="518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5D0DEE1B-DB7C-4521-968A-E0E770D5F476}"/>
                      </a:ext>
                    </a:extLst>
                  </p:cNvPr>
                  <p:cNvSpPr/>
                  <p:nvPr/>
                </p:nvSpPr>
                <p:spPr>
                  <a:xfrm>
                    <a:off x="5923597" y="6614161"/>
                    <a:ext cx="344805" cy="174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F8130308-0FD8-4571-BE34-635AEC70CD09}"/>
                    </a:ext>
                  </a:extLst>
                </p:cNvPr>
                <p:cNvSpPr/>
                <p:nvPr/>
              </p:nvSpPr>
              <p:spPr>
                <a:xfrm>
                  <a:off x="8622030" y="4060183"/>
                  <a:ext cx="1960880" cy="12687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B145C53F-17AE-48AE-ABD9-F6216559C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918" t="60168" r="12773" b="20945"/>
                <a:stretch/>
              </p:blipFill>
              <p:spPr>
                <a:xfrm>
                  <a:off x="8960646" y="4389751"/>
                  <a:ext cx="1402843" cy="1251919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4B6F1CD-1386-4EF0-8B2D-19EE0C707745}"/>
                    </a:ext>
                  </a:extLst>
                </p:cNvPr>
                <p:cNvSpPr/>
                <p:nvPr/>
              </p:nvSpPr>
              <p:spPr>
                <a:xfrm>
                  <a:off x="9953054" y="4483421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BCA1F77-791A-446A-A87E-21639963BEA8}"/>
                    </a:ext>
                  </a:extLst>
                </p:cNvPr>
                <p:cNvSpPr/>
                <p:nvPr/>
              </p:nvSpPr>
              <p:spPr>
                <a:xfrm>
                  <a:off x="8575836" y="4418274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1B3EE2C-CAEA-4655-AF70-3C2F9D8B2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845" y="4066922"/>
                <a:ext cx="455613" cy="211138"/>
              </a:xfrm>
              <a:prstGeom prst="rect">
                <a:avLst/>
              </a:prstGeom>
            </p:spPr>
          </p:pic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09AFA50-B412-4651-8531-69DD19C4B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8702" y="4278060"/>
                <a:ext cx="0" cy="1270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161047D-329C-44FB-A5B5-46BBDBEB1830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8835390" y="4172491"/>
                <a:ext cx="5884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E4E3567-1C9C-4D0E-8252-45A8A6E1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58" y="4172491"/>
                <a:ext cx="556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742F0D-CC75-481F-AB38-DE9F80E18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778" y="3997256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051EF4-CB57-47A1-A2E4-E0035998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390" y="3990590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259915-7CDF-4588-8AA1-A5965F5A313B}"/>
                </a:ext>
              </a:extLst>
            </p:cNvPr>
            <p:cNvSpPr/>
            <p:nvPr/>
          </p:nvSpPr>
          <p:spPr>
            <a:xfrm>
              <a:off x="8785378" y="4424334"/>
              <a:ext cx="1318379" cy="145177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9C961D0-3F20-4804-B40D-138ADDA1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4882" y="477420"/>
              <a:ext cx="2063882" cy="323854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F5F7B4D-8A9A-44E1-9AC5-81B3458F7CBF}"/>
                </a:ext>
              </a:extLst>
            </p:cNvPr>
            <p:cNvGrpSpPr/>
            <p:nvPr/>
          </p:nvGrpSpPr>
          <p:grpSpPr>
            <a:xfrm>
              <a:off x="638489" y="306834"/>
              <a:ext cx="1150806" cy="1542874"/>
              <a:chOff x="638488" y="581154"/>
              <a:chExt cx="1150806" cy="1542874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DCB8BC6-01BA-4E79-AE8D-91E1BA789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49" name="그림 4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3B3A050-4430-49B2-86F9-0DF247628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51" name="그림 5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3CFE33-6A28-45FF-A6B1-265CFF1FC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58" name="그림 5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E50E89-6A17-4B6A-BCA7-F46A351DD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46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D6C056-6CAF-4CC4-8E20-8D28D8C1E0C6}"/>
              </a:ext>
            </a:extLst>
          </p:cNvPr>
          <p:cNvSpPr txBox="1">
            <a:spLocks/>
          </p:cNvSpPr>
          <p:nvPr/>
        </p:nvSpPr>
        <p:spPr>
          <a:xfrm>
            <a:off x="609600" y="34376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randomRun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Picture 2" descr="C:\Users\PC-COM\Desktop\판매모드스크린샷\판매모드\랜덤샐러드\7.PNG">
            <a:extLst>
              <a:ext uri="{FF2B5EF4-FFF2-40B4-BE49-F238E27FC236}">
                <a16:creationId xmlns:a16="http://schemas.microsoft.com/office/drawing/2014/main" id="{9B61B329-F547-4A65-A027-70E56B1D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04" y="1208520"/>
            <a:ext cx="5885826" cy="53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-COM\Desktop\판매모드스크린샷\판매모드\랜덤샐러드\5.PNG">
            <a:extLst>
              <a:ext uri="{FF2B5EF4-FFF2-40B4-BE49-F238E27FC236}">
                <a16:creationId xmlns:a16="http://schemas.microsoft.com/office/drawing/2014/main" id="{EE50B12F-5E72-4A32-86FE-E0AF801D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56" y="2242133"/>
            <a:ext cx="834548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4C5ADBC-E9DF-4D17-A4DD-742D7D36A0BB}"/>
              </a:ext>
            </a:extLst>
          </p:cNvPr>
          <p:cNvSpPr txBox="1">
            <a:spLocks/>
          </p:cNvSpPr>
          <p:nvPr/>
        </p:nvSpPr>
        <p:spPr>
          <a:xfrm>
            <a:off x="499597" y="838404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40E21-4DE2-49F2-A036-10D096402CC2}"/>
              </a:ext>
            </a:extLst>
          </p:cNvPr>
          <p:cNvSpPr txBox="1"/>
          <p:nvPr/>
        </p:nvSpPr>
        <p:spPr>
          <a:xfrm>
            <a:off x="3047427" y="324605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URandomSalad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pic>
        <p:nvPicPr>
          <p:cNvPr id="26626" name="Picture 2" descr="C:\Users\PC-COM\Desktop\판매모드스크린샷\판매모드\랜덤샐러드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05" y="1690688"/>
            <a:ext cx="7780990" cy="499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5D64-CA34-4E99-9754-8E3DB63D8B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pic>
        <p:nvPicPr>
          <p:cNvPr id="3" name="Picture 2" descr="C:\Users\PC-COM\Desktop\판매모드스크린샷\판매모드\랜덤샐러드\3.PNG">
            <a:extLst>
              <a:ext uri="{FF2B5EF4-FFF2-40B4-BE49-F238E27FC236}">
                <a16:creationId xmlns:a16="http://schemas.microsoft.com/office/drawing/2014/main" id="{EB70A1A8-5038-45CF-A094-5662E30AF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1" b="-724"/>
          <a:stretch/>
        </p:blipFill>
        <p:spPr bwMode="auto">
          <a:xfrm>
            <a:off x="1030105" y="1690688"/>
            <a:ext cx="4580050" cy="3996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2FACDB3-8039-4FE5-B5D1-1B61C3AF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4" b="194"/>
          <a:stretch/>
        </p:blipFill>
        <p:spPr>
          <a:xfrm>
            <a:off x="6345428" y="1690687"/>
            <a:ext cx="5253463" cy="39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D6C056-6CAF-4CC4-8E20-8D28D8C1E0C6}"/>
              </a:ext>
            </a:extLst>
          </p:cNvPr>
          <p:cNvSpPr txBox="1">
            <a:spLocks/>
          </p:cNvSpPr>
          <p:nvPr/>
        </p:nvSpPr>
        <p:spPr>
          <a:xfrm>
            <a:off x="609600" y="34376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uDecision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2D6712-F3AD-40ED-A388-811340BF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669882"/>
            <a:ext cx="7639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2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81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3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150ADEC-8226-4C85-8C9B-D582B13500BA}"/>
              </a:ext>
            </a:extLst>
          </p:cNvPr>
          <p:cNvSpPr txBox="1"/>
          <p:nvPr/>
        </p:nvSpPr>
        <p:spPr>
          <a:xfrm>
            <a:off x="2833141" y="2960557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실행하던가 말던가</a:t>
            </a:r>
            <a:r>
              <a:rPr lang="en-US" altLang="ko-KR" dirty="0"/>
              <a:t>,,,</a:t>
            </a:r>
          </a:p>
          <a:p>
            <a:r>
              <a:rPr lang="ko-KR" altLang="en-US" dirty="0" err="1"/>
              <a:t>합시다아라라하ㅏㅇ하아리항리항ㄹ히</a:t>
            </a:r>
            <a:r>
              <a:rPr lang="en-US" altLang="ko-KR" dirty="0"/>
              <a:t>;</a:t>
            </a:r>
            <a:r>
              <a:rPr lang="ko-KR" altLang="en-US" dirty="0" err="1"/>
              <a:t>ㅏㅇ리</a:t>
            </a:r>
            <a:r>
              <a:rPr lang="en-US" altLang="ko-KR" dirty="0"/>
              <a:t>;</a:t>
            </a:r>
            <a:r>
              <a:rPr lang="ko-KR" altLang="en-US" dirty="0"/>
              <a:t>하이</a:t>
            </a:r>
            <a:r>
              <a:rPr lang="en-US" altLang="ko-KR" dirty="0"/>
              <a:t>;</a:t>
            </a:r>
            <a:r>
              <a:rPr lang="ko-KR" altLang="en-US" dirty="0" err="1"/>
              <a:t>ㄹ하ㅣ</a:t>
            </a:r>
            <a:r>
              <a:rPr lang="en-US" altLang="ko-KR" dirty="0"/>
              <a:t>;</a:t>
            </a:r>
            <a:r>
              <a:rPr lang="ko-KR" altLang="en-US" dirty="0" err="1"/>
              <a:t>ㅇ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A031EF-77D7-4488-BD86-3CCF86DAB62D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A1E1CE-04BE-43DC-9784-38E27B41E6DC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실행 화면</a:t>
              </a:r>
              <a:endParaRPr lang="ko-KR" altLang="en-US" sz="24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D7A9B76-6F87-4484-9E98-128EED9071A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254EF8-131C-4097-B2B3-9EB31AB2D311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60D65F7-D5FE-4573-B019-F527299BF2A6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E20AF75-C3A6-4FF1-8B70-1990563D64E6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9918769-9B18-426F-AE40-1AF9ED6A769D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96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12롯데마트행복Light</vt:lpstr>
      <vt:lpstr>1훈핑크풍차 Regular</vt:lpstr>
      <vt:lpstr>Office 테마</vt:lpstr>
      <vt:lpstr>PowerPoint 프레젠테이션</vt:lpstr>
      <vt:lpstr>PowerPoint 프레젠테이션</vt:lpstr>
      <vt:lpstr>PowerPoint 프레젠테이션</vt:lpstr>
      <vt:lpstr>Cancel()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이 디디</cp:lastModifiedBy>
  <cp:revision>13</cp:revision>
  <dcterms:created xsi:type="dcterms:W3CDTF">2021-08-23T13:05:01Z</dcterms:created>
  <dcterms:modified xsi:type="dcterms:W3CDTF">2021-08-23T22:53:30Z</dcterms:modified>
</cp:coreProperties>
</file>