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"/>
  </p:notesMasterIdLst>
  <p:sldIdLst>
    <p:sldId id="304" r:id="rId2"/>
  </p:sldIdLst>
  <p:sldSz cx="12192000" cy="6858000"/>
  <p:notesSz cx="6858000" cy="9144000"/>
  <p:embeddedFontLst>
    <p:embeddedFont>
      <p:font typeface="맑은 고딕" panose="020B0503020000020004" pitchFamily="50" charset="-127"/>
      <p:regular r:id="rId4"/>
      <p:bold r:id="rId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62B4B"/>
    <a:srgbClr val="2D3A40"/>
    <a:srgbClr val="5667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61" autoAdjust="0"/>
    <p:restoredTop sz="82302" autoAdjust="0"/>
  </p:normalViewPr>
  <p:slideViewPr>
    <p:cSldViewPr snapToGrid="0">
      <p:cViewPr varScale="1">
        <p:scale>
          <a:sx n="93" d="100"/>
          <a:sy n="93" d="100"/>
        </p:scale>
        <p:origin x="692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font" Target="fonts/font2.fntdata"/><Relationship Id="rId4" Type="http://schemas.openxmlformats.org/officeDocument/2006/relationships/font" Target="fonts/font1.fntdata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3F96CE-3A97-4B70-A6DD-3B74D45B944A}" type="datetimeFigureOut">
              <a:rPr lang="ko-KR" altLang="en-US" smtClean="0"/>
              <a:t>2021-08-24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A939BE-53B3-42AF-80BB-B6ADC79D81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15858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4D4CCA-FFDE-40CF-95F4-2B507BA0C3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1EEE4B6-0D47-4D14-AC64-4D67C8B8BB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6E4238-4715-4C6C-9FC6-BCD8D41C2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42673-D747-4A11-8B99-B8E34831EC99}" type="datetimeFigureOut">
              <a:rPr lang="ko-KR" altLang="en-US" smtClean="0"/>
              <a:t>2021-08-24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1A7547-0122-4A0F-A3EA-79CCD0DAB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27795D-17F4-461E-9703-800287FED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154D8-85BB-4B3A-B8C2-5E45DD9769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1919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6142E1-3051-461D-8194-37CE9F020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6A88E5D-1CBE-4414-83D1-E5B3E08272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3DDB1C-83D4-4496-A995-1D9F9B27A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42673-D747-4A11-8B99-B8E34831EC99}" type="datetimeFigureOut">
              <a:rPr lang="ko-KR" altLang="en-US" smtClean="0"/>
              <a:t>2021-08-24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4B9181-DFA0-4D7E-9E7E-20D4927DE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1EC9E2-0130-4E00-B348-94FC2EFDF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154D8-85BB-4B3A-B8C2-5E45DD9769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1970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9E8596F-CEE1-477E-8880-26C764BC7A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C78CF7B-6580-4AC8-A481-509E87040E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FE795C-6035-4914-9C2F-696764B77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42673-D747-4A11-8B99-B8E34831EC99}" type="datetimeFigureOut">
              <a:rPr lang="ko-KR" altLang="en-US" smtClean="0"/>
              <a:t>2021-08-24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688488-1EEF-4AC7-8AE8-EE10C54FC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70C95E-B769-4818-8695-EE6AD34A4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154D8-85BB-4B3A-B8C2-5E45DD9769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1546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231B98-FA20-4A99-92DA-4F2FBB106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A2AAEA-F392-4C0A-B481-6690773193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4F2517-257E-4A05-B255-AFD08B214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42673-D747-4A11-8B99-B8E34831EC99}" type="datetimeFigureOut">
              <a:rPr lang="ko-KR" altLang="en-US" smtClean="0"/>
              <a:t>2021-08-24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CA64F4-57D6-4F8A-BF8B-BF01026E2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5578C0-E5B5-4F52-B66C-7BB56F81E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154D8-85BB-4B3A-B8C2-5E45DD9769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5680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3DC5D5-56E2-42D2-A443-951F021C5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F54267E-B1CD-4E8A-98F3-B2F38AC30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06994C-AF34-4C3C-8EDF-74C45C9AD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42673-D747-4A11-8B99-B8E34831EC99}" type="datetimeFigureOut">
              <a:rPr lang="ko-KR" altLang="en-US" smtClean="0"/>
              <a:t>2021-08-24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22FB2A-9E47-4FD1-84B2-D58C3F7E2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7D5DDF-0A10-4015-BE9D-399046386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154D8-85BB-4B3A-B8C2-5E45DD9769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2987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410433-2CF6-40F5-AC65-6A35A0BB5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82C657-09AA-4407-82F2-4728003F6A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BCFC572-B99D-4C4D-9607-7F54842F24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DDE847-0137-44C6-8244-6F94F4A01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42673-D747-4A11-8B99-B8E34831EC99}" type="datetimeFigureOut">
              <a:rPr lang="ko-KR" altLang="en-US" smtClean="0"/>
              <a:t>2021-08-24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C03B0D6-7F02-457A-9627-A154D1C22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77468B1-0A7E-4EA0-BDED-59420A9EE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154D8-85BB-4B3A-B8C2-5E45DD9769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9166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37D6F6-0677-46D1-BCFF-361060D99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0B49BE-7565-4121-9B09-28949D157A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39299BA-2B57-495A-9B13-31358DF3AB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68F0080-6BA9-497D-AF4B-B42AF27EE5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4D0E58B-03B6-4CDB-9B62-AB1283153A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67289C0-5BC5-42A4-8E2D-CD6ED81C9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42673-D747-4A11-8B99-B8E34831EC99}" type="datetimeFigureOut">
              <a:rPr lang="ko-KR" altLang="en-US" smtClean="0"/>
              <a:t>2021-08-24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F3D4EED-F4A0-4522-8DE7-BFCA3FB8A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FA49791-8C53-4C36-B357-B5A2D538F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154D8-85BB-4B3A-B8C2-5E45DD9769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02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F5B37A-CD53-4E2D-AE88-09D6CC622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617CAD6-DEB7-4AFE-863A-83CACE681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42673-D747-4A11-8B99-B8E34831EC99}" type="datetimeFigureOut">
              <a:rPr lang="ko-KR" altLang="en-US" smtClean="0"/>
              <a:t>2021-08-24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FFCFAB7-EF26-427A-B113-6314564A2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BEF745A-ACE0-4C6A-B464-3166B63B4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154D8-85BB-4B3A-B8C2-5E45DD9769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5611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30F816-7C7B-4352-BC78-C6735DA48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42673-D747-4A11-8B99-B8E34831EC99}" type="datetimeFigureOut">
              <a:rPr lang="ko-KR" altLang="en-US" smtClean="0"/>
              <a:t>2021-08-24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BBE35F6-76BF-4364-9B85-6257EAA5F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52DF52B-7C0D-436D-B59C-31108FCB3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154D8-85BB-4B3A-B8C2-5E45DD9769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0222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C96855-EF8F-4973-ABD5-B7D3D9D3B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309000-C655-4CE0-A84E-F6B1DE79EE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97E2342-B7F4-4256-962A-9FFF535CFF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3ED22C3-4F0C-45E0-AE17-27C13190B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42673-D747-4A11-8B99-B8E34831EC99}" type="datetimeFigureOut">
              <a:rPr lang="ko-KR" altLang="en-US" smtClean="0"/>
              <a:t>2021-08-24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311C5A6-A138-4F4A-8023-347ADD56D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9202F58-DA50-496F-953F-AD232A6D1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154D8-85BB-4B3A-B8C2-5E45DD9769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6589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3BCCD7-3385-4A41-B779-4B65E4BC2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7B9EFBB-FB30-4B10-AF59-BCEFE69F57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DCE6363-AE02-4AC1-8417-3F4288DB07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BF73A5-26D2-47C2-9EAF-FB3C9F944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42673-D747-4A11-8B99-B8E34831EC99}" type="datetimeFigureOut">
              <a:rPr lang="ko-KR" altLang="en-US" smtClean="0"/>
              <a:t>2021-08-24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42960E0-F59A-4FFD-B597-44ABB2CD7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F310DB8-5962-439A-AB56-370AE1A65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154D8-85BB-4B3A-B8C2-5E45DD9769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3837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CC39FDE-11D3-4CA3-B07D-64B4F036F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A0CF45-7410-461B-A22B-F76B7391C0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D50168-455F-4B8C-9CF9-574677707C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042673-D747-4A11-8B99-B8E34831EC99}" type="datetimeFigureOut">
              <a:rPr lang="ko-KR" altLang="en-US" smtClean="0"/>
              <a:t>2021-08-24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9DF59C-E363-421D-8D79-F9E579A00D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5EBABA-2EFF-4618-BCCC-A49BFD7F8E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2154D8-85BB-4B3A-B8C2-5E45DD9769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9909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FCD6C056-6CAF-4CC4-8E20-8D28D8C1E0C6}"/>
              </a:ext>
            </a:extLst>
          </p:cNvPr>
          <p:cNvSpPr txBox="1">
            <a:spLocks/>
          </p:cNvSpPr>
          <p:nvPr/>
        </p:nvSpPr>
        <p:spPr>
          <a:xfrm>
            <a:off x="609600" y="343760"/>
            <a:ext cx="109728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UserMode</a:t>
            </a:r>
            <a:r>
              <a:rPr kumimoji="0" lang="en-US" altLang="ko-KR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4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클래스 </a:t>
            </a:r>
            <a:r>
              <a:rPr kumimoji="0" lang="en-US" altLang="ko-KR" sz="4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uDecision</a:t>
            </a:r>
            <a:r>
              <a:rPr kumimoji="0" lang="en-US" altLang="ko-KR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()</a:t>
            </a: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4D2D6712-F3AD-40ED-A388-811340BF19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6475" y="1669882"/>
            <a:ext cx="7639050" cy="421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40223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518</TotalTime>
  <Words>4</Words>
  <Application>Microsoft Office PowerPoint</Application>
  <PresentationFormat>와이드스크린</PresentationFormat>
  <Paragraphs>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 효빈</dc:creator>
  <cp:lastModifiedBy>이 디디</cp:lastModifiedBy>
  <cp:revision>14</cp:revision>
  <dcterms:created xsi:type="dcterms:W3CDTF">2021-08-23T13:05:01Z</dcterms:created>
  <dcterms:modified xsi:type="dcterms:W3CDTF">2021-08-23T23:11:59Z</dcterms:modified>
</cp:coreProperties>
</file>