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97" r:id="rId2"/>
    <p:sldId id="299" r:id="rId3"/>
    <p:sldId id="300" r:id="rId4"/>
    <p:sldId id="284" r:id="rId5"/>
    <p:sldId id="301" r:id="rId6"/>
    <p:sldId id="304" r:id="rId7"/>
    <p:sldId id="268" r:id="rId8"/>
    <p:sldId id="267" r:id="rId9"/>
    <p:sldId id="264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4B"/>
    <a:srgbClr val="2D3A40"/>
    <a:srgbClr val="566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61" autoAdjust="0"/>
    <p:restoredTop sz="82302" autoAdjust="0"/>
  </p:normalViewPr>
  <p:slideViewPr>
    <p:cSldViewPr snapToGrid="0">
      <p:cViewPr varScale="1">
        <p:scale>
          <a:sx n="93" d="100"/>
          <a:sy n="93" d="100"/>
        </p:scale>
        <p:origin x="6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F96CE-3A97-4B70-A6DD-3B74D45B944A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939BE-53B3-42AF-80BB-B6ADC79D8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D4CCA-FFDE-40CF-95F4-2B507BA0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EEE4B6-0D47-4D14-AC64-4D67C8B8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E4238-4715-4C6C-9FC6-BCD8D41C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A7547-0122-4A0F-A3EA-79CCD0DA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27795D-17F4-461E-9703-800287FE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19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42E1-3051-461D-8194-37CE9F02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A88E5D-1CBE-4414-83D1-E5B3E0827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DDB1C-83D4-4496-A995-1D9F9B27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B9181-DFA0-4D7E-9E7E-20D4927D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EC9E2-0130-4E00-B348-94FC2EFD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E8596F-CEE1-477E-8880-26C764BC7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78CF7B-6580-4AC8-A481-509E8704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795C-6035-4914-9C2F-696764B7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88488-1EEF-4AC7-8AE8-EE10C54F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0C95E-B769-4818-8695-EE6AD34A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31B98-FA20-4A99-92DA-4F2FBB1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2AAEA-F392-4C0A-B481-669077319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F2517-257E-4A05-B255-AFD08B21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A64F4-57D6-4F8A-BF8B-BF01026E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578C0-E5B5-4F52-B66C-7BB56F81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6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DC5D5-56E2-42D2-A443-951F021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54267E-B1CD-4E8A-98F3-B2F38AC3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6994C-AF34-4C3C-8EDF-74C45C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2FB2A-9E47-4FD1-84B2-D58C3F7E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D5DDF-0A10-4015-BE9D-39904638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10433-2CF6-40F5-AC65-6A35A0BB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2C657-09AA-4407-82F2-4728003F6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CFC572-B99D-4C4D-9607-7F54842F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DE847-0137-44C6-8244-6F94F4A0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03B0D6-7F02-457A-9627-A154D1C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468B1-0A7E-4EA0-BDED-59420A9E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1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7D6F6-0677-46D1-BCFF-361060D9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B49BE-7565-4121-9B09-28949D15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99BA-2B57-495A-9B13-31358DF3A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8F0080-6BA9-497D-AF4B-B42AF27EE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0E58B-03B6-4CDB-9B62-AB1283153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7289C0-5BC5-42A4-8E2D-CD6ED81C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3D4EED-F4A0-4522-8DE7-BFCA3FB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A49791-8C53-4C36-B357-B5A2D538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B37A-CD53-4E2D-AE88-09D6CC62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17CAD6-DEB7-4AFE-863A-83CACE68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CFAB7-EF26-427A-B113-6314564A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F745A-ACE0-4C6A-B464-3166B63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30F816-7C7B-4352-BC78-C6735DA4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BE35F6-76BF-4364-9B85-6257EAA5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2DF52B-7C0D-436D-B59C-31108FCB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22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96855-EF8F-4973-ABD5-B7D3D9D3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309000-C655-4CE0-A84E-F6B1DE79E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E2342-B7F4-4256-962A-9FFF535CF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ED22C3-4F0C-45E0-AE17-27C13190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1C5A6-A138-4F4A-8023-347ADD56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02F58-DA50-496F-953F-AD232A6D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8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BCCD7-3385-4A41-B779-4B65E4BC2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9EFBB-FB30-4B10-AF59-BCEFE69F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E6363-AE02-4AC1-8417-3F4288DB0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BF73A5-26D2-47C2-9EAF-FB3C9F94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960E0-F59A-4FFD-B597-44ABB2C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310DB8-5962-439A-AB56-370AE1A6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8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39FDE-11D3-4CA3-B07D-64B4F03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0CF45-7410-461B-A22B-F76B7391C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50168-455F-4B8C-9CF9-574677707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2673-D747-4A11-8B99-B8E34831EC99}" type="datetimeFigureOut">
              <a:rPr lang="ko-KR" altLang="en-US" smtClean="0"/>
              <a:t>2021-08-24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DF59C-E363-421D-8D79-F9E579A0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EBABA-2EFF-4618-BCCC-A49BFD7F8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154D8-85BB-4B3A-B8C2-5E45DD976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0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D1806-1A68-4C2F-8FF3-2A861563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21" y="1511287"/>
            <a:ext cx="5591593" cy="3986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 descr="텍스트, 모니터, 화면, 전자기기이(가) 표시된 사진&#10;&#10;자동 생성된 설명">
            <a:extLst>
              <a:ext uri="{FF2B5EF4-FFF2-40B4-BE49-F238E27FC236}">
                <a16:creationId xmlns:a16="http://schemas.microsoft.com/office/drawing/2014/main" id="{57D96C68-79B8-4603-8C73-E5D620CD0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3" r="43695"/>
          <a:stretch/>
        </p:blipFill>
        <p:spPr>
          <a:xfrm>
            <a:off x="6496015" y="1119079"/>
            <a:ext cx="5239932" cy="487450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94301D9-FEAD-460D-90B4-BC2C8FED4FF2}"/>
              </a:ext>
            </a:extLst>
          </p:cNvPr>
          <p:cNvSpPr txBox="1">
            <a:spLocks/>
          </p:cNvSpPr>
          <p:nvPr/>
        </p:nvSpPr>
        <p:spPr>
          <a:xfrm>
            <a:off x="195836" y="306948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/>
              <a:t>Random </a:t>
            </a:r>
            <a:r>
              <a:rPr lang="ko-KR" altLang="en-US" sz="3600" dirty="0"/>
              <a:t>클래스 안에 </a:t>
            </a:r>
            <a:r>
              <a:rPr lang="en-US" altLang="ko-KR" sz="3600" dirty="0" err="1"/>
              <a:t>limitCal</a:t>
            </a:r>
            <a:r>
              <a:rPr lang="en-US" altLang="ko-KR" sz="3600" dirty="0"/>
              <a:t>()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73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D6C056-6CAF-4CC4-8E20-8D28D8C1E0C6}"/>
              </a:ext>
            </a:extLst>
          </p:cNvPr>
          <p:cNvSpPr txBox="1">
            <a:spLocks/>
          </p:cNvSpPr>
          <p:nvPr/>
        </p:nvSpPr>
        <p:spPr>
          <a:xfrm>
            <a:off x="609600" y="34376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err="1"/>
              <a:t>randomRun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Picture 2" descr="C:\Users\PC-COM\Desktop\판매모드스크린샷\판매모드\랜덤샐러드\7.PNG">
            <a:extLst>
              <a:ext uri="{FF2B5EF4-FFF2-40B4-BE49-F238E27FC236}">
                <a16:creationId xmlns:a16="http://schemas.microsoft.com/office/drawing/2014/main" id="{9B61B329-F547-4A65-A027-70E56B1D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04" y="1208520"/>
            <a:ext cx="5885826" cy="53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46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-COM\Desktop\판매모드스크린샷\판매모드\랜덤샐러드\5.PNG">
            <a:extLst>
              <a:ext uri="{FF2B5EF4-FFF2-40B4-BE49-F238E27FC236}">
                <a16:creationId xmlns:a16="http://schemas.microsoft.com/office/drawing/2014/main" id="{EE50B12F-5E72-4A32-86FE-E0AF801D9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56" y="2242133"/>
            <a:ext cx="8345488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4C5ADBC-E9DF-4D17-A4DD-742D7D36A0BB}"/>
              </a:ext>
            </a:extLst>
          </p:cNvPr>
          <p:cNvSpPr txBox="1">
            <a:spLocks/>
          </p:cNvSpPr>
          <p:nvPr/>
        </p:nvSpPr>
        <p:spPr>
          <a:xfrm>
            <a:off x="499597" y="838404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Cancel()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40E21-4DE2-49F2-A036-10D096402CC2}"/>
              </a:ext>
            </a:extLst>
          </p:cNvPr>
          <p:cNvSpPr txBox="1"/>
          <p:nvPr/>
        </p:nvSpPr>
        <p:spPr>
          <a:xfrm>
            <a:off x="3047427" y="3246053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URandomSalad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2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Cancel()</a:t>
            </a:r>
            <a:endParaRPr lang="ko-KR" altLang="en-US" dirty="0"/>
          </a:p>
        </p:txBody>
      </p:sp>
      <p:pic>
        <p:nvPicPr>
          <p:cNvPr id="26626" name="Picture 2" descr="C:\Users\PC-COM\Desktop\판매모드스크린샷\판매모드\랜덤샐러드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505" y="1690688"/>
            <a:ext cx="7780990" cy="499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95D64-CA34-4E99-9754-8E3DB63D8B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Cancel()</a:t>
            </a:r>
            <a:endParaRPr lang="ko-KR" altLang="en-US" dirty="0"/>
          </a:p>
        </p:txBody>
      </p:sp>
      <p:pic>
        <p:nvPicPr>
          <p:cNvPr id="3" name="Picture 2" descr="C:\Users\PC-COM\Desktop\판매모드스크린샷\판매모드\랜덤샐러드\3.PNG">
            <a:extLst>
              <a:ext uri="{FF2B5EF4-FFF2-40B4-BE49-F238E27FC236}">
                <a16:creationId xmlns:a16="http://schemas.microsoft.com/office/drawing/2014/main" id="{EB70A1A8-5038-45CF-A094-5662E30AF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1" b="-724"/>
          <a:stretch/>
        </p:blipFill>
        <p:spPr bwMode="auto">
          <a:xfrm>
            <a:off x="1030105" y="1690688"/>
            <a:ext cx="4580050" cy="39963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32FACDB3-8039-4FE5-B5D1-1B61C3AF1F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384" b="194"/>
          <a:stretch/>
        </p:blipFill>
        <p:spPr>
          <a:xfrm>
            <a:off x="6345428" y="1690687"/>
            <a:ext cx="5253463" cy="39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CD6C056-6CAF-4CC4-8E20-8D28D8C1E0C6}"/>
              </a:ext>
            </a:extLst>
          </p:cNvPr>
          <p:cNvSpPr txBox="1">
            <a:spLocks/>
          </p:cNvSpPr>
          <p:nvPr/>
        </p:nvSpPr>
        <p:spPr>
          <a:xfrm>
            <a:off x="609600" y="343760"/>
            <a:ext cx="10972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UserMode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클래스 </a:t>
            </a:r>
            <a:r>
              <a:rPr kumimoji="0" lang="en-US" altLang="ko-KR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uDecision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D2D6712-F3AD-40ED-A388-811340BF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669882"/>
            <a:ext cx="763905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2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150ADEC-8226-4C85-8C9B-D582B13500BA}"/>
              </a:ext>
            </a:extLst>
          </p:cNvPr>
          <p:cNvSpPr txBox="1"/>
          <p:nvPr/>
        </p:nvSpPr>
        <p:spPr>
          <a:xfrm>
            <a:off x="2833141" y="2960557"/>
            <a:ext cx="639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여기서 실행하던가 말던가</a:t>
            </a:r>
            <a:r>
              <a:rPr lang="en-US" altLang="ko-KR" dirty="0"/>
              <a:t>,,,</a:t>
            </a:r>
          </a:p>
          <a:p>
            <a:r>
              <a:rPr lang="ko-KR" altLang="en-US" dirty="0" err="1"/>
              <a:t>합시다아라라하ㅏㅇ하아리항리항ㄹ히</a:t>
            </a:r>
            <a:r>
              <a:rPr lang="en-US" altLang="ko-KR" dirty="0"/>
              <a:t>;</a:t>
            </a:r>
            <a:r>
              <a:rPr lang="ko-KR" altLang="en-US" dirty="0" err="1"/>
              <a:t>ㅏㅇ리</a:t>
            </a:r>
            <a:r>
              <a:rPr lang="en-US" altLang="ko-KR" dirty="0"/>
              <a:t>;</a:t>
            </a:r>
            <a:r>
              <a:rPr lang="ko-KR" altLang="en-US" dirty="0"/>
              <a:t>하이</a:t>
            </a:r>
            <a:r>
              <a:rPr lang="en-US" altLang="ko-KR" dirty="0"/>
              <a:t>;</a:t>
            </a:r>
            <a:r>
              <a:rPr lang="ko-KR" altLang="en-US" dirty="0" err="1"/>
              <a:t>ㄹ하ㅣ</a:t>
            </a:r>
            <a:r>
              <a:rPr lang="en-US" altLang="ko-KR" dirty="0"/>
              <a:t>;</a:t>
            </a:r>
            <a:r>
              <a:rPr lang="ko-KR" altLang="en-US" dirty="0" err="1"/>
              <a:t>ㅇ</a:t>
            </a:r>
            <a:endParaRPr lang="ko-KR" altLang="en-US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3A031EF-77D7-4488-BD86-3CCF86DAB62D}"/>
              </a:ext>
            </a:extLst>
          </p:cNvPr>
          <p:cNvGrpSpPr/>
          <p:nvPr/>
        </p:nvGrpSpPr>
        <p:grpSpPr>
          <a:xfrm>
            <a:off x="286062" y="201974"/>
            <a:ext cx="1478280" cy="1142576"/>
            <a:chOff x="4930140" y="1947334"/>
            <a:chExt cx="1478280" cy="114257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6A1E1CE-04BE-43DC-9784-38E27B41E6DC}"/>
                </a:ext>
              </a:extLst>
            </p:cNvPr>
            <p:cNvSpPr/>
            <p:nvPr/>
          </p:nvSpPr>
          <p:spPr>
            <a:xfrm>
              <a:off x="4930140" y="2575560"/>
              <a:ext cx="1478280" cy="514350"/>
            </a:xfrm>
            <a:prstGeom prst="rect">
              <a:avLst/>
            </a:prstGeom>
            <a:solidFill>
              <a:srgbClr val="562B4B"/>
            </a:solidFill>
            <a:ln>
              <a:solidFill>
                <a:srgbClr val="562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rPr>
                <a:t>실행 화면</a:t>
              </a:r>
              <a:endParaRPr lang="ko-KR" altLang="en-US" sz="2400" dirty="0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D7A9B76-6F87-4484-9E98-128EED9071A5}"/>
                </a:ext>
              </a:extLst>
            </p:cNvPr>
            <p:cNvGrpSpPr/>
            <p:nvPr/>
          </p:nvGrpSpPr>
          <p:grpSpPr>
            <a:xfrm>
              <a:off x="5409999" y="1947334"/>
              <a:ext cx="492443" cy="1054795"/>
              <a:chOff x="1377791" y="2311055"/>
              <a:chExt cx="492443" cy="105479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254EF8-131C-4097-B2B3-9EB31AB2D311}"/>
                  </a:ext>
                </a:extLst>
              </p:cNvPr>
              <p:cNvSpPr txBox="1"/>
              <p:nvPr/>
            </p:nvSpPr>
            <p:spPr>
              <a:xfrm>
                <a:off x="1623981" y="2996518"/>
                <a:ext cx="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endParaRPr lang="ko-KR" altLang="en-US" sz="2400" dirty="0">
                  <a:solidFill>
                    <a:schemeClr val="bg1"/>
                  </a:solidFill>
                  <a:latin typeface="1훈핑크풍차 Regular" panose="02020603020101020101" pitchFamily="18" charset="-127"/>
                  <a:ea typeface="1훈핑크풍차 Regular" panose="02020603020101020101" pitchFamily="18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60D65F7-D5FE-4573-B019-F527299BF2A6}"/>
                  </a:ext>
                </a:extLst>
              </p:cNvPr>
              <p:cNvGrpSpPr/>
              <p:nvPr/>
            </p:nvGrpSpPr>
            <p:grpSpPr>
              <a:xfrm>
                <a:off x="1377791" y="2311055"/>
                <a:ext cx="492443" cy="492443"/>
                <a:chOff x="7068195" y="1822171"/>
                <a:chExt cx="492443" cy="492443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5E20AF75-C3A6-4FF1-8B70-1990563D64E6}"/>
                    </a:ext>
                  </a:extLst>
                </p:cNvPr>
                <p:cNvSpPr/>
                <p:nvPr/>
              </p:nvSpPr>
              <p:spPr>
                <a:xfrm>
                  <a:off x="7068195" y="1822171"/>
                  <a:ext cx="492443" cy="492443"/>
                </a:xfrm>
                <a:prstGeom prst="ellipse">
                  <a:avLst/>
                </a:prstGeom>
                <a:solidFill>
                  <a:srgbClr val="562B4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9918769-9B18-426F-AE40-1AF9ED6A769D}"/>
                    </a:ext>
                  </a:extLst>
                </p:cNvPr>
                <p:cNvSpPr txBox="1"/>
                <p:nvPr/>
              </p:nvSpPr>
              <p:spPr>
                <a:xfrm>
                  <a:off x="7209589" y="1874285"/>
                  <a:ext cx="17633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dirty="0">
                      <a:solidFill>
                        <a:schemeClr val="bg1"/>
                      </a:solidFill>
                      <a:latin typeface="12롯데마트행복Light" panose="02020603020101020101" pitchFamily="18" charset="-127"/>
                      <a:ea typeface="12롯데마트행복Light" panose="02020603020101020101" pitchFamily="18" charset="-127"/>
                    </a:rPr>
                    <a:t>4</a:t>
                  </a:r>
                  <a:endParaRPr lang="ko-KR" altLang="en-US" sz="2400" dirty="0">
                    <a:solidFill>
                      <a:schemeClr val="bg1"/>
                    </a:solidFill>
                    <a:latin typeface="12롯데마트행복Light" panose="02020603020101020101" pitchFamily="18" charset="-127"/>
                    <a:ea typeface="12롯데마트행복Light" panose="02020603020101020101" pitchFamily="18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2964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E183DF-54E1-4CD5-8425-9DAF7C43A0EC}"/>
              </a:ext>
            </a:extLst>
          </p:cNvPr>
          <p:cNvGrpSpPr/>
          <p:nvPr/>
        </p:nvGrpSpPr>
        <p:grpSpPr>
          <a:xfrm>
            <a:off x="-53340" y="0"/>
            <a:ext cx="12451080" cy="6858000"/>
            <a:chOff x="0" y="0"/>
            <a:chExt cx="12451080" cy="6858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79546C9-DB8E-4581-B3EA-128B6607EAEA}"/>
                </a:ext>
              </a:extLst>
            </p:cNvPr>
            <p:cNvGrpSpPr/>
            <p:nvPr/>
          </p:nvGrpSpPr>
          <p:grpSpPr>
            <a:xfrm>
              <a:off x="0" y="0"/>
              <a:ext cx="12451080" cy="6858000"/>
              <a:chOff x="0" y="0"/>
              <a:chExt cx="12451080" cy="6858000"/>
            </a:xfrm>
          </p:grpSpPr>
          <p:pic>
            <p:nvPicPr>
              <p:cNvPr id="12" name="Picture 2" descr="영양학자가 추천하는 건강한 샐러드드레싱은? - 코메디닷컴">
                <a:extLst>
                  <a:ext uri="{FF2B5EF4-FFF2-40B4-BE49-F238E27FC236}">
                    <a16:creationId xmlns:a16="http://schemas.microsoft.com/office/drawing/2014/main" id="{93D4B6D7-4DC9-416C-B993-63E88F933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245108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09AFE2D-FDAE-48B5-8FEC-49626959223D}"/>
                  </a:ext>
                </a:extLst>
              </p:cNvPr>
              <p:cNvSpPr/>
              <p:nvPr/>
            </p:nvSpPr>
            <p:spPr>
              <a:xfrm>
                <a:off x="0" y="0"/>
                <a:ext cx="12451080" cy="6858000"/>
              </a:xfrm>
              <a:prstGeom prst="rect">
                <a:avLst/>
              </a:prstGeom>
              <a:solidFill>
                <a:schemeClr val="tx1">
                  <a:alpha val="36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1DDBA4A-6EE8-4405-9BB3-483EF72AAFAF}"/>
                </a:ext>
              </a:extLst>
            </p:cNvPr>
            <p:cNvSpPr/>
            <p:nvPr/>
          </p:nvSpPr>
          <p:spPr>
            <a:xfrm>
              <a:off x="706755" y="617220"/>
              <a:ext cx="10778490" cy="5623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93B016-1C86-4786-9609-B79D53B9FB20}"/>
              </a:ext>
            </a:extLst>
          </p:cNvPr>
          <p:cNvSpPr txBox="1"/>
          <p:nvPr/>
        </p:nvSpPr>
        <p:spPr>
          <a:xfrm>
            <a:off x="1527091" y="2613392"/>
            <a:ext cx="913781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0" dirty="0">
                <a:solidFill>
                  <a:srgbClr val="2D3A40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♥감사합니다 ♥</a:t>
            </a:r>
            <a:endParaRPr lang="en-US" altLang="ko-KR" sz="10000" dirty="0">
              <a:solidFill>
                <a:srgbClr val="2D3A40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57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B36B8B33-125B-4AD8-84AA-FD1877F26C1F}"/>
              </a:ext>
            </a:extLst>
          </p:cNvPr>
          <p:cNvGrpSpPr/>
          <p:nvPr/>
        </p:nvGrpSpPr>
        <p:grpSpPr>
          <a:xfrm>
            <a:off x="171653" y="343889"/>
            <a:ext cx="11353918" cy="6628411"/>
            <a:chOff x="199593" y="229589"/>
            <a:chExt cx="11353918" cy="6628411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44CEA71-A448-4566-A1F8-FF02403CEF64}"/>
                </a:ext>
              </a:extLst>
            </p:cNvPr>
            <p:cNvGrpSpPr/>
            <p:nvPr/>
          </p:nvGrpSpPr>
          <p:grpSpPr>
            <a:xfrm>
              <a:off x="199593" y="229589"/>
              <a:ext cx="11353918" cy="6628411"/>
              <a:chOff x="404026" y="114794"/>
              <a:chExt cx="11353918" cy="6628411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3970DD1-3AEB-4B42-821D-B6405D0F157E}"/>
                  </a:ext>
                </a:extLst>
              </p:cNvPr>
              <p:cNvGrpSpPr/>
              <p:nvPr/>
            </p:nvGrpSpPr>
            <p:grpSpPr>
              <a:xfrm>
                <a:off x="404026" y="114794"/>
                <a:ext cx="11353918" cy="6628411"/>
                <a:chOff x="397358" y="108055"/>
                <a:chExt cx="11353918" cy="6628411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4A2E11E0-258D-4CA6-AC63-0C0C2BA6A8D0}"/>
                    </a:ext>
                  </a:extLst>
                </p:cNvPr>
                <p:cNvGrpSpPr/>
                <p:nvPr/>
              </p:nvGrpSpPr>
              <p:grpSpPr>
                <a:xfrm>
                  <a:off x="397358" y="108055"/>
                  <a:ext cx="11353918" cy="6628411"/>
                  <a:chOff x="270993" y="455295"/>
                  <a:chExt cx="11353918" cy="6858000"/>
                </a:xfrm>
              </p:grpSpPr>
              <p:grpSp>
                <p:nvGrpSpPr>
                  <p:cNvPr id="19" name="그룹 18">
                    <a:extLst>
                      <a:ext uri="{FF2B5EF4-FFF2-40B4-BE49-F238E27FC236}">
                        <a16:creationId xmlns:a16="http://schemas.microsoft.com/office/drawing/2014/main" id="{A59E3A33-702A-43EE-ACDF-3438FAE904B0}"/>
                      </a:ext>
                    </a:extLst>
                  </p:cNvPr>
                  <p:cNvGrpSpPr/>
                  <p:nvPr/>
                </p:nvGrpSpPr>
                <p:grpSpPr>
                  <a:xfrm>
                    <a:off x="270993" y="455295"/>
                    <a:ext cx="11353918" cy="6858000"/>
                    <a:chOff x="421170" y="-40005"/>
                    <a:chExt cx="11353918" cy="6858000"/>
                  </a:xfrm>
                </p:grpSpPr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805D4D87-336C-4259-8A0C-2035116F00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1170" y="-40005"/>
                      <a:ext cx="11353918" cy="6858000"/>
                      <a:chOff x="421170" y="-40005"/>
                      <a:chExt cx="11353918" cy="6858000"/>
                    </a:xfrm>
                  </p:grpSpPr>
                  <p:grpSp>
                    <p:nvGrpSpPr>
                      <p:cNvPr id="12" name="그룹 11">
                        <a:extLst>
                          <a:ext uri="{FF2B5EF4-FFF2-40B4-BE49-F238E27FC236}">
                            <a16:creationId xmlns:a16="http://schemas.microsoft.com/office/drawing/2014/main" id="{CD2D13BB-B053-45CE-8515-7E383AEA15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1170" y="-40005"/>
                        <a:ext cx="11353918" cy="6858000"/>
                        <a:chOff x="397358" y="0"/>
                        <a:chExt cx="11353918" cy="6858000"/>
                      </a:xfrm>
                    </p:grpSpPr>
                    <p:pic>
                      <p:nvPicPr>
                        <p:cNvPr id="5" name="그림 4">
                          <a:extLst>
                            <a:ext uri="{FF2B5EF4-FFF2-40B4-BE49-F238E27FC236}">
                              <a16:creationId xmlns:a16="http://schemas.microsoft.com/office/drawing/2014/main" id="{19452BB4-D685-4CA9-A5F2-D0E2623D57A7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2"/>
                        <a:srcRect r="381"/>
                        <a:stretch/>
                      </p:blipFill>
                      <p:spPr>
                        <a:xfrm>
                          <a:off x="397358" y="0"/>
                          <a:ext cx="11353918" cy="68580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9" name="그림 8">
                          <a:extLst>
                            <a:ext uri="{FF2B5EF4-FFF2-40B4-BE49-F238E27FC236}">
                              <a16:creationId xmlns:a16="http://schemas.microsoft.com/office/drawing/2014/main" id="{543F2AE7-CF3F-48BB-AE09-9BD9EA7A9EA5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972" b="76298"/>
                        <a:stretch/>
                      </p:blipFill>
                      <p:spPr>
                        <a:xfrm>
                          <a:off x="5738396" y="4498667"/>
                          <a:ext cx="573822" cy="347653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1" name="그림 10">
                          <a:extLst>
                            <a:ext uri="{FF2B5EF4-FFF2-40B4-BE49-F238E27FC236}">
                              <a16:creationId xmlns:a16="http://schemas.microsoft.com/office/drawing/2014/main" id="{FE6E3F84-46A7-460C-95F8-6321077B59D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3"/>
                        <a:srcRect t="62266" b="9132"/>
                        <a:stretch/>
                      </p:blipFill>
                      <p:spPr>
                        <a:xfrm>
                          <a:off x="5738396" y="4827271"/>
                          <a:ext cx="573822" cy="59436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4B804FEF-01DB-4C5C-8EF3-0D2D62A06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90260" y="4455161"/>
                        <a:ext cx="294640" cy="2819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pic>
                    <p:nvPicPr>
                      <p:cNvPr id="14" name="그림 13">
                        <a:extLst>
                          <a:ext uri="{FF2B5EF4-FFF2-40B4-BE49-F238E27FC236}">
                            <a16:creationId xmlns:a16="http://schemas.microsoft.com/office/drawing/2014/main" id="{05B9CF42-9DB2-4AD6-A817-C540B8BE5E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9466" y="4486911"/>
                        <a:ext cx="494221" cy="21844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7C47B174-3A92-48DB-B9D7-0D3A475BD1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6030" y="2755392"/>
                      <a:ext cx="1402842" cy="36576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C3A0D6BB-3A3A-4D7F-9461-6727A5281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9315" y="2822448"/>
                      <a:ext cx="387096" cy="5181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5D0DEE1B-DB7C-4521-968A-E0E770D5F476}"/>
                      </a:ext>
                    </a:extLst>
                  </p:cNvPr>
                  <p:cNvSpPr/>
                  <p:nvPr/>
                </p:nvSpPr>
                <p:spPr>
                  <a:xfrm>
                    <a:off x="5923597" y="6614161"/>
                    <a:ext cx="344805" cy="17430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F8130308-0FD8-4571-BE34-635AEC70CD09}"/>
                    </a:ext>
                  </a:extLst>
                </p:cNvPr>
                <p:cNvSpPr/>
                <p:nvPr/>
              </p:nvSpPr>
              <p:spPr>
                <a:xfrm>
                  <a:off x="8622030" y="4060183"/>
                  <a:ext cx="1960880" cy="12687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B145C53F-17AE-48AE-ABD9-F6216559C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4918" t="60168" r="12773" b="20945"/>
                <a:stretch/>
              </p:blipFill>
              <p:spPr>
                <a:xfrm>
                  <a:off x="8960646" y="4389751"/>
                  <a:ext cx="1402843" cy="1251919"/>
                </a:xfrm>
                <a:prstGeom prst="rect">
                  <a:avLst/>
                </a:prstGeom>
              </p:spPr>
            </p:pic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4B6F1CD-1386-4EF0-8B2D-19EE0C707745}"/>
                    </a:ext>
                  </a:extLst>
                </p:cNvPr>
                <p:cNvSpPr/>
                <p:nvPr/>
              </p:nvSpPr>
              <p:spPr>
                <a:xfrm>
                  <a:off x="9953054" y="4483421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BCA1F77-791A-446A-A87E-21639963BEA8}"/>
                    </a:ext>
                  </a:extLst>
                </p:cNvPr>
                <p:cNvSpPr/>
                <p:nvPr/>
              </p:nvSpPr>
              <p:spPr>
                <a:xfrm>
                  <a:off x="8575836" y="4418274"/>
                  <a:ext cx="769620" cy="35544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1B3EE2C-CAEA-4655-AF70-3C2F9D8B2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845" y="4066922"/>
                <a:ext cx="455613" cy="211138"/>
              </a:xfrm>
              <a:prstGeom prst="rect">
                <a:avLst/>
              </a:prstGeom>
            </p:spPr>
          </p:pic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109AFA50-B412-4651-8531-69DD19C4B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48702" y="4278060"/>
                <a:ext cx="0" cy="1270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161047D-329C-44FB-A5B5-46BBDBEB1830}"/>
                  </a:ext>
                </a:extLst>
              </p:cNvPr>
              <p:cNvCxnSpPr>
                <a:cxnSpLocks/>
                <a:endCxn id="7" idx="1"/>
              </p:cNvCxnSpPr>
              <p:nvPr/>
            </p:nvCxnSpPr>
            <p:spPr>
              <a:xfrm>
                <a:off x="8835390" y="4172491"/>
                <a:ext cx="5884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E4E3567-1C9C-4D0E-8252-45A8A6E13D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9458" y="4172491"/>
                <a:ext cx="5561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F2742F0D-CC75-481F-AB38-DE9F80E18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31778" y="3997256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A051EF4-CB57-47A1-A2E4-E00359980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5390" y="3990590"/>
                <a:ext cx="0" cy="1819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259915-7CDF-4588-8AA1-A5965F5A313B}"/>
                </a:ext>
              </a:extLst>
            </p:cNvPr>
            <p:cNvSpPr/>
            <p:nvPr/>
          </p:nvSpPr>
          <p:spPr>
            <a:xfrm>
              <a:off x="8785378" y="4424334"/>
              <a:ext cx="1318379" cy="145177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19C961D0-3F20-4804-B40D-138ADDA1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04882" y="477420"/>
              <a:ext cx="2063882" cy="323854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6F5F7B4D-8A9A-44E1-9AC5-81B3458F7CBF}"/>
                </a:ext>
              </a:extLst>
            </p:cNvPr>
            <p:cNvGrpSpPr/>
            <p:nvPr/>
          </p:nvGrpSpPr>
          <p:grpSpPr>
            <a:xfrm>
              <a:off x="638489" y="306834"/>
              <a:ext cx="1150806" cy="1542874"/>
              <a:chOff x="638488" y="581154"/>
              <a:chExt cx="1150806" cy="1542874"/>
            </a:xfrm>
          </p:grpSpPr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1DCB8BC6-01BA-4E79-AE8D-91E1BA789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490" y="581154"/>
                <a:ext cx="1150804" cy="220120"/>
              </a:xfrm>
              <a:prstGeom prst="rect">
                <a:avLst/>
              </a:prstGeom>
            </p:spPr>
          </p:pic>
          <p:pic>
            <p:nvPicPr>
              <p:cNvPr id="49" name="그림 48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83B3A050-4430-49B2-86F9-0DF247628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490" y="859533"/>
                <a:ext cx="1150804" cy="388643"/>
              </a:xfrm>
              <a:prstGeom prst="rect">
                <a:avLst/>
              </a:prstGeom>
            </p:spPr>
          </p:pic>
          <p:pic>
            <p:nvPicPr>
              <p:cNvPr id="51" name="그림 50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3CFE33-6A28-45FF-A6B1-265CFF1FC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488" y="1615184"/>
                <a:ext cx="1150803" cy="508844"/>
              </a:xfrm>
              <a:prstGeom prst="rect">
                <a:avLst/>
              </a:prstGeom>
            </p:spPr>
          </p:pic>
          <p:pic>
            <p:nvPicPr>
              <p:cNvPr id="58" name="그림 57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CAE50E89-6A17-4B6A-BCA7-F46A351DD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89" y="1306435"/>
                <a:ext cx="1150804" cy="2504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46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38</Words>
  <Application>Microsoft Office PowerPoint</Application>
  <PresentationFormat>와이드스크린</PresentationFormat>
  <Paragraphs>12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12롯데마트행복Light</vt:lpstr>
      <vt:lpstr>1훈핑크풍차 Regular</vt:lpstr>
      <vt:lpstr>Office 테마</vt:lpstr>
      <vt:lpstr>PowerPoint 프레젠테이션</vt:lpstr>
      <vt:lpstr>PowerPoint 프레젠테이션</vt:lpstr>
      <vt:lpstr>PowerPoint 프레젠테이션</vt:lpstr>
      <vt:lpstr>Cancel()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효빈</dc:creator>
  <cp:lastModifiedBy>이 디디</cp:lastModifiedBy>
  <cp:revision>14</cp:revision>
  <dcterms:created xsi:type="dcterms:W3CDTF">2021-08-23T13:05:01Z</dcterms:created>
  <dcterms:modified xsi:type="dcterms:W3CDTF">2021-08-23T22:54:05Z</dcterms:modified>
</cp:coreProperties>
</file>