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72" r:id="rId2"/>
    <p:sldId id="274" r:id="rId3"/>
    <p:sldId id="273" r:id="rId4"/>
    <p:sldId id="276" r:id="rId5"/>
    <p:sldId id="277" r:id="rId6"/>
    <p:sldId id="278" r:id="rId7"/>
  </p:sldIdLst>
  <p:sldSz cx="12192000" cy="6858000"/>
  <p:notesSz cx="6858000" cy="9144000"/>
  <p:embeddedFontLst>
    <p:embeddedFont>
      <p:font typeface="맑은 고딕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2B4B"/>
    <a:srgbClr val="2D3A40"/>
    <a:srgbClr val="5667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2C44E-BE52-400E-BE63-7F7873BBAB2C}" v="306" dt="2021-08-23T19:04:11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1" autoAdjust="0"/>
    <p:restoredTop sz="83101" autoAdjust="0"/>
  </p:normalViewPr>
  <p:slideViewPr>
    <p:cSldViewPr snapToGrid="0">
      <p:cViewPr varScale="1">
        <p:scale>
          <a:sx n="75" d="100"/>
          <a:sy n="75" d="100"/>
        </p:scale>
        <p:origin x="-64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효빈" userId="a3ef30ca1506acf0" providerId="LiveId" clId="{50B2C44E-BE52-400E-BE63-7F7873BBAB2C}"/>
    <pc:docChg chg="undo custSel addSld delSld modSld sldOrd">
      <pc:chgData name="박 효빈" userId="a3ef30ca1506acf0" providerId="LiveId" clId="{50B2C44E-BE52-400E-BE63-7F7873BBAB2C}" dt="2021-08-23T19:04:11.753" v="2862"/>
      <pc:docMkLst>
        <pc:docMk/>
      </pc:docMkLst>
      <pc:sldChg chg="addSp delSp modSp del mod">
        <pc:chgData name="박 효빈" userId="a3ef30ca1506acf0" providerId="LiveId" clId="{50B2C44E-BE52-400E-BE63-7F7873BBAB2C}" dt="2021-08-23T17:04:41.550" v="354" actId="47"/>
        <pc:sldMkLst>
          <pc:docMk/>
          <pc:sldMk cId="3904422270" sldId="256"/>
        </pc:sldMkLst>
        <pc:spChg chg="mod">
          <ac:chgData name="박 효빈" userId="a3ef30ca1506acf0" providerId="LiveId" clId="{50B2C44E-BE52-400E-BE63-7F7873BBAB2C}" dt="2021-08-23T16:45:23.828" v="206" actId="1076"/>
          <ac:spMkLst>
            <pc:docMk/>
            <pc:sldMk cId="3904422270" sldId="256"/>
            <ac:spMk id="52" creationId="{B37747D7-B1FD-409C-A82C-3BDA9B247FF4}"/>
          </ac:spMkLst>
        </pc:spChg>
        <pc:spChg chg="mod">
          <ac:chgData name="박 효빈" userId="a3ef30ca1506acf0" providerId="LiveId" clId="{50B2C44E-BE52-400E-BE63-7F7873BBAB2C}" dt="2021-08-23T16:44:09.115" v="190" actId="165"/>
          <ac:spMkLst>
            <pc:docMk/>
            <pc:sldMk cId="3904422270" sldId="256"/>
            <ac:spMk id="54" creationId="{1CD53F0B-3E28-41F7-9076-7676C5E406FE}"/>
          </ac:spMkLst>
        </pc:spChg>
        <pc:spChg chg="mod topLvl">
          <ac:chgData name="박 효빈" userId="a3ef30ca1506acf0" providerId="LiveId" clId="{50B2C44E-BE52-400E-BE63-7F7873BBAB2C}" dt="2021-08-23T16:45:20.487" v="205" actId="165"/>
          <ac:spMkLst>
            <pc:docMk/>
            <pc:sldMk cId="3904422270" sldId="256"/>
            <ac:spMk id="55" creationId="{1FCBD36B-E42E-48F1-9154-ECEF07536E1E}"/>
          </ac:spMkLst>
        </pc:spChg>
        <pc:spChg chg="mod topLvl">
          <ac:chgData name="박 효빈" userId="a3ef30ca1506acf0" providerId="LiveId" clId="{50B2C44E-BE52-400E-BE63-7F7873BBAB2C}" dt="2021-08-23T16:45:20.487" v="205" actId="165"/>
          <ac:spMkLst>
            <pc:docMk/>
            <pc:sldMk cId="3904422270" sldId="256"/>
            <ac:spMk id="56" creationId="{EC96C711-CC2E-401C-B2FB-73B7BD3358DB}"/>
          </ac:spMkLst>
        </pc:spChg>
        <pc:spChg chg="mod topLvl">
          <ac:chgData name="박 효빈" userId="a3ef30ca1506acf0" providerId="LiveId" clId="{50B2C44E-BE52-400E-BE63-7F7873BBAB2C}" dt="2021-08-23T16:45:20.487" v="205" actId="165"/>
          <ac:spMkLst>
            <pc:docMk/>
            <pc:sldMk cId="3904422270" sldId="256"/>
            <ac:spMk id="58" creationId="{47C1ED54-3DBD-4405-AB4C-E03A6D7CCB79}"/>
          </ac:spMkLst>
        </pc:spChg>
        <pc:spChg chg="mod">
          <ac:chgData name="박 효빈" userId="a3ef30ca1506acf0" providerId="LiveId" clId="{50B2C44E-BE52-400E-BE63-7F7873BBAB2C}" dt="2021-08-23T16:44:09.115" v="190" actId="165"/>
          <ac:spMkLst>
            <pc:docMk/>
            <pc:sldMk cId="3904422270" sldId="256"/>
            <ac:spMk id="59" creationId="{B09179C5-45BD-4DF0-9F5A-CE526FF96D8F}"/>
          </ac:spMkLst>
        </pc:spChg>
        <pc:grpChg chg="mod topLvl">
          <ac:chgData name="박 효빈" userId="a3ef30ca1506acf0" providerId="LiveId" clId="{50B2C44E-BE52-400E-BE63-7F7873BBAB2C}" dt="2021-08-23T16:45:23.828" v="206" actId="1076"/>
          <ac:grpSpMkLst>
            <pc:docMk/>
            <pc:sldMk cId="3904422270" sldId="256"/>
            <ac:grpSpMk id="53" creationId="{C9C6A400-DAB5-4880-9F43-A1C2CBB03DC9}"/>
          </ac:grpSpMkLst>
        </pc:grpChg>
        <pc:grpChg chg="add del mod topLvl">
          <ac:chgData name="박 효빈" userId="a3ef30ca1506acf0" providerId="LiveId" clId="{50B2C44E-BE52-400E-BE63-7F7873BBAB2C}" dt="2021-08-23T16:45:20.487" v="205" actId="165"/>
          <ac:grpSpMkLst>
            <pc:docMk/>
            <pc:sldMk cId="3904422270" sldId="256"/>
            <ac:grpSpMk id="57" creationId="{8E61B0C2-9170-42A5-8155-534D8AFD6E64}"/>
          </ac:grpSpMkLst>
        </pc:grpChg>
        <pc:grpChg chg="mod topLvl">
          <ac:chgData name="박 효빈" userId="a3ef30ca1506acf0" providerId="LiveId" clId="{50B2C44E-BE52-400E-BE63-7F7873BBAB2C}" dt="2021-08-23T16:44:09.115" v="190" actId="165"/>
          <ac:grpSpMkLst>
            <pc:docMk/>
            <pc:sldMk cId="3904422270" sldId="256"/>
            <ac:grpSpMk id="61" creationId="{F44FB638-FA4B-4697-ABA0-5016901EFA85}"/>
          </ac:grpSpMkLst>
        </pc:grpChg>
        <pc:grpChg chg="del">
          <ac:chgData name="박 효빈" userId="a3ef30ca1506acf0" providerId="LiveId" clId="{50B2C44E-BE52-400E-BE63-7F7873BBAB2C}" dt="2021-08-23T16:44:09.115" v="190" actId="165"/>
          <ac:grpSpMkLst>
            <pc:docMk/>
            <pc:sldMk cId="3904422270" sldId="256"/>
            <ac:grpSpMk id="62" creationId="{1924741F-6CEA-469C-9987-17367B243FF1}"/>
          </ac:grpSpMkLst>
        </pc:grpChg>
        <pc:picChg chg="mod">
          <ac:chgData name="박 효빈" userId="a3ef30ca1506acf0" providerId="LiveId" clId="{50B2C44E-BE52-400E-BE63-7F7873BBAB2C}" dt="2021-08-23T16:45:23.828" v="206" actId="1076"/>
          <ac:picMkLst>
            <pc:docMk/>
            <pc:sldMk cId="3904422270" sldId="256"/>
            <ac:picMk id="1026" creationId="{6C78045D-5933-4631-9539-B3AB2C26EFBA}"/>
          </ac:picMkLst>
        </pc:picChg>
      </pc:sldChg>
      <pc:sldChg chg="addSp delSp modSp mod ord modAnim modNotesTx">
        <pc:chgData name="박 효빈" userId="a3ef30ca1506acf0" providerId="LiveId" clId="{50B2C44E-BE52-400E-BE63-7F7873BBAB2C}" dt="2021-08-23T19:02:31.282" v="2856" actId="13926"/>
        <pc:sldMkLst>
          <pc:docMk/>
          <pc:sldMk cId="3767618382" sldId="258"/>
        </pc:sldMkLst>
        <pc:spChg chg="del">
          <ac:chgData name="박 효빈" userId="a3ef30ca1506acf0" providerId="LiveId" clId="{50B2C44E-BE52-400E-BE63-7F7873BBAB2C}" dt="2021-08-23T17:12:17.713" v="474" actId="478"/>
          <ac:spMkLst>
            <pc:docMk/>
            <pc:sldMk cId="3767618382" sldId="258"/>
            <ac:spMk id="6" creationId="{F769710E-8588-4809-B79A-C444C817A6B6}"/>
          </ac:spMkLst>
        </pc:spChg>
        <pc:spChg chg="add del mod">
          <ac:chgData name="박 효빈" userId="a3ef30ca1506acf0" providerId="LiveId" clId="{50B2C44E-BE52-400E-BE63-7F7873BBAB2C}" dt="2021-08-23T17:07:39.332" v="358" actId="478"/>
          <ac:spMkLst>
            <pc:docMk/>
            <pc:sldMk cId="3767618382" sldId="258"/>
            <ac:spMk id="7" creationId="{CD88B874-288E-4C52-B3F4-841A94D01E3E}"/>
          </ac:spMkLst>
        </pc:spChg>
        <pc:spChg chg="mod">
          <ac:chgData name="박 효빈" userId="a3ef30ca1506acf0" providerId="LiveId" clId="{50B2C44E-BE52-400E-BE63-7F7873BBAB2C}" dt="2021-08-23T18:55:29.563" v="2752" actId="20577"/>
          <ac:spMkLst>
            <pc:docMk/>
            <pc:sldMk cId="3767618382" sldId="258"/>
            <ac:spMk id="9" creationId="{EB57BF8E-92D8-461A-AFFD-26F93362251F}"/>
          </ac:spMkLst>
        </pc:spChg>
        <pc:spChg chg="mod">
          <ac:chgData name="박 효빈" userId="a3ef30ca1506acf0" providerId="LiveId" clId="{50B2C44E-BE52-400E-BE63-7F7873BBAB2C}" dt="2021-08-23T17:07:36.852" v="357"/>
          <ac:spMkLst>
            <pc:docMk/>
            <pc:sldMk cId="3767618382" sldId="258"/>
            <ac:spMk id="11" creationId="{C2CBAD87-DCA4-442E-8312-2A4760A48256}"/>
          </ac:spMkLst>
        </pc:spChg>
        <pc:spChg chg="mod">
          <ac:chgData name="박 효빈" userId="a3ef30ca1506acf0" providerId="LiveId" clId="{50B2C44E-BE52-400E-BE63-7F7873BBAB2C}" dt="2021-08-23T17:08:32.187" v="371" actId="2711"/>
          <ac:spMkLst>
            <pc:docMk/>
            <pc:sldMk cId="3767618382" sldId="258"/>
            <ac:spMk id="12" creationId="{668353FD-A67B-483D-B482-5C1992D89552}"/>
          </ac:spMkLst>
        </pc:spChg>
        <pc:spChg chg="add mod">
          <ac:chgData name="박 효빈" userId="a3ef30ca1506acf0" providerId="LiveId" clId="{50B2C44E-BE52-400E-BE63-7F7873BBAB2C}" dt="2021-08-23T17:12:12.919" v="472" actId="164"/>
          <ac:spMkLst>
            <pc:docMk/>
            <pc:sldMk cId="3767618382" sldId="258"/>
            <ac:spMk id="13" creationId="{867A3725-1822-4CAA-8C4E-705DF779E058}"/>
          </ac:spMkLst>
        </pc:spChg>
        <pc:spChg chg="add del mod">
          <ac:chgData name="박 효빈" userId="a3ef30ca1506acf0" providerId="LiveId" clId="{50B2C44E-BE52-400E-BE63-7F7873BBAB2C}" dt="2021-08-23T17:11:18.479" v="437" actId="478"/>
          <ac:spMkLst>
            <pc:docMk/>
            <pc:sldMk cId="3767618382" sldId="258"/>
            <ac:spMk id="15" creationId="{E64DB995-CB5B-4B91-99A9-F648C00071A4}"/>
          </ac:spMkLst>
        </pc:spChg>
        <pc:spChg chg="add mod ord">
          <ac:chgData name="박 효빈" userId="a3ef30ca1506acf0" providerId="LiveId" clId="{50B2C44E-BE52-400E-BE63-7F7873BBAB2C}" dt="2021-08-23T17:13:19.243" v="484" actId="164"/>
          <ac:spMkLst>
            <pc:docMk/>
            <pc:sldMk cId="3767618382" sldId="258"/>
            <ac:spMk id="17" creationId="{D2C9C562-7E2F-4DA6-9387-F61F06BACE9D}"/>
          </ac:spMkLst>
        </pc:spChg>
        <pc:spChg chg="add del mod">
          <ac:chgData name="박 효빈" userId="a3ef30ca1506acf0" providerId="LiveId" clId="{50B2C44E-BE52-400E-BE63-7F7873BBAB2C}" dt="2021-08-23T17:32:46.425" v="615" actId="478"/>
          <ac:spMkLst>
            <pc:docMk/>
            <pc:sldMk cId="3767618382" sldId="258"/>
            <ac:spMk id="21" creationId="{59018D47-DB29-4C0F-AA0F-E161A76EF410}"/>
          </ac:spMkLst>
        </pc:spChg>
        <pc:spChg chg="add del mod">
          <ac:chgData name="박 효빈" userId="a3ef30ca1506acf0" providerId="LiveId" clId="{50B2C44E-BE52-400E-BE63-7F7873BBAB2C}" dt="2021-08-23T18:01:08.114" v="1269" actId="478"/>
          <ac:spMkLst>
            <pc:docMk/>
            <pc:sldMk cId="3767618382" sldId="258"/>
            <ac:spMk id="22" creationId="{A5B2DC84-3D29-4792-9541-00A7ACEA72EE}"/>
          </ac:spMkLst>
        </pc:spChg>
        <pc:spChg chg="add mod">
          <ac:chgData name="박 효빈" userId="a3ef30ca1506acf0" providerId="LiveId" clId="{50B2C44E-BE52-400E-BE63-7F7873BBAB2C}" dt="2021-08-23T18:05:52.540" v="1316" actId="164"/>
          <ac:spMkLst>
            <pc:docMk/>
            <pc:sldMk cId="3767618382" sldId="258"/>
            <ac:spMk id="24" creationId="{E288C043-B04A-4B82-AD89-FC462A26046E}"/>
          </ac:spMkLst>
        </pc:spChg>
        <pc:spChg chg="add mod">
          <ac:chgData name="박 효빈" userId="a3ef30ca1506acf0" providerId="LiveId" clId="{50B2C44E-BE52-400E-BE63-7F7873BBAB2C}" dt="2021-08-23T19:02:31.282" v="2856" actId="13926"/>
          <ac:spMkLst>
            <pc:docMk/>
            <pc:sldMk cId="3767618382" sldId="258"/>
            <ac:spMk id="26" creationId="{DDDB30BF-114E-4151-B6B3-6718C0054E79}"/>
          </ac:spMkLst>
        </pc:spChg>
        <pc:spChg chg="add del">
          <ac:chgData name="박 효빈" userId="a3ef30ca1506acf0" providerId="LiveId" clId="{50B2C44E-BE52-400E-BE63-7F7873BBAB2C}" dt="2021-08-23T18:02:01.555" v="1278" actId="478"/>
          <ac:spMkLst>
            <pc:docMk/>
            <pc:sldMk cId="3767618382" sldId="258"/>
            <ac:spMk id="27" creationId="{FB62DC4F-9B26-42A3-89DA-E15C3338CEC4}"/>
          </ac:spMkLst>
        </pc:spChg>
        <pc:spChg chg="add mod">
          <ac:chgData name="박 효빈" userId="a3ef30ca1506acf0" providerId="LiveId" clId="{50B2C44E-BE52-400E-BE63-7F7873BBAB2C}" dt="2021-08-23T18:03:12.750" v="1299" actId="164"/>
          <ac:spMkLst>
            <pc:docMk/>
            <pc:sldMk cId="3767618382" sldId="258"/>
            <ac:spMk id="28" creationId="{562AA995-2FE7-41C3-A1DD-60132729DE96}"/>
          </ac:spMkLst>
        </pc:spChg>
        <pc:spChg chg="add mod">
          <ac:chgData name="박 효빈" userId="a3ef30ca1506acf0" providerId="LiveId" clId="{50B2C44E-BE52-400E-BE63-7F7873BBAB2C}" dt="2021-08-23T18:03:12.750" v="1299" actId="164"/>
          <ac:spMkLst>
            <pc:docMk/>
            <pc:sldMk cId="3767618382" sldId="258"/>
            <ac:spMk id="29" creationId="{0EA6059D-8BEF-4123-B250-3565F99E23EB}"/>
          </ac:spMkLst>
        </pc:spChg>
        <pc:spChg chg="add mod">
          <ac:chgData name="박 효빈" userId="a3ef30ca1506acf0" providerId="LiveId" clId="{50B2C44E-BE52-400E-BE63-7F7873BBAB2C}" dt="2021-08-23T18:03:12.750" v="1299" actId="164"/>
          <ac:spMkLst>
            <pc:docMk/>
            <pc:sldMk cId="3767618382" sldId="258"/>
            <ac:spMk id="31" creationId="{C5FEDA09-17C0-4196-83FC-8785808DEF15}"/>
          </ac:spMkLst>
        </pc:spChg>
        <pc:grpChg chg="add mod">
          <ac:chgData name="박 효빈" userId="a3ef30ca1506acf0" providerId="LiveId" clId="{50B2C44E-BE52-400E-BE63-7F7873BBAB2C}" dt="2021-08-23T17:13:19.243" v="484" actId="164"/>
          <ac:grpSpMkLst>
            <pc:docMk/>
            <pc:sldMk cId="3767618382" sldId="258"/>
            <ac:grpSpMk id="8" creationId="{12BBAB79-1230-41D1-961B-00A6DFD47C4F}"/>
          </ac:grpSpMkLst>
        </pc:grpChg>
        <pc:grpChg chg="mod">
          <ac:chgData name="박 효빈" userId="a3ef30ca1506acf0" providerId="LiveId" clId="{50B2C44E-BE52-400E-BE63-7F7873BBAB2C}" dt="2021-08-23T17:07:36.852" v="357"/>
          <ac:grpSpMkLst>
            <pc:docMk/>
            <pc:sldMk cId="3767618382" sldId="258"/>
            <ac:grpSpMk id="10" creationId="{71392C97-E970-42DB-92E6-B4146074D160}"/>
          </ac:grpSpMkLst>
        </pc:grpChg>
        <pc:grpChg chg="add mod ord">
          <ac:chgData name="박 효빈" userId="a3ef30ca1506acf0" providerId="LiveId" clId="{50B2C44E-BE52-400E-BE63-7F7873BBAB2C}" dt="2021-08-23T17:12:15.279" v="473" actId="167"/>
          <ac:grpSpMkLst>
            <pc:docMk/>
            <pc:sldMk cId="3767618382" sldId="258"/>
            <ac:grpSpMk id="14" creationId="{F91FB57E-E1F9-45E2-821D-16E6FB49AFE0}"/>
          </ac:grpSpMkLst>
        </pc:grpChg>
        <pc:grpChg chg="add mod">
          <ac:chgData name="박 효빈" userId="a3ef30ca1506acf0" providerId="LiveId" clId="{50B2C44E-BE52-400E-BE63-7F7873BBAB2C}" dt="2021-08-23T17:13:49.246" v="487" actId="1076"/>
          <ac:grpSpMkLst>
            <pc:docMk/>
            <pc:sldMk cId="3767618382" sldId="258"/>
            <ac:grpSpMk id="18" creationId="{DDF1DEBD-7AC9-4203-81AA-FBBEB8D3CAA9}"/>
          </ac:grpSpMkLst>
        </pc:grpChg>
        <pc:grpChg chg="add mod">
          <ac:chgData name="박 효빈" userId="a3ef30ca1506acf0" providerId="LiveId" clId="{50B2C44E-BE52-400E-BE63-7F7873BBAB2C}" dt="2021-08-23T18:08:11.409" v="1419" actId="408"/>
          <ac:grpSpMkLst>
            <pc:docMk/>
            <pc:sldMk cId="3767618382" sldId="258"/>
            <ac:grpSpMk id="30" creationId="{9158FDAF-373A-4EAF-9D4F-457702513F81}"/>
          </ac:grpSpMkLst>
        </pc:grpChg>
        <pc:grpChg chg="add mod">
          <ac:chgData name="박 효빈" userId="a3ef30ca1506acf0" providerId="LiveId" clId="{50B2C44E-BE52-400E-BE63-7F7873BBAB2C}" dt="2021-08-23T18:23:47.534" v="1889" actId="1076"/>
          <ac:grpSpMkLst>
            <pc:docMk/>
            <pc:sldMk cId="3767618382" sldId="258"/>
            <ac:grpSpMk id="32" creationId="{154E6DE5-EB17-4376-A023-68950FFA2BE6}"/>
          </ac:grpSpMkLst>
        </pc:grpChg>
        <pc:picChg chg="add del mod">
          <ac:chgData name="박 효빈" userId="a3ef30ca1506acf0" providerId="LiveId" clId="{50B2C44E-BE52-400E-BE63-7F7873BBAB2C}" dt="2021-08-23T17:10:36.852" v="431" actId="478"/>
          <ac:picMkLst>
            <pc:docMk/>
            <pc:sldMk cId="3767618382" sldId="258"/>
            <ac:picMk id="16" creationId="{EA927E64-424B-48A6-B3C4-0419BDB3A6C9}"/>
          </ac:picMkLst>
        </pc:picChg>
        <pc:picChg chg="add mod modCrop">
          <ac:chgData name="박 효빈" userId="a3ef30ca1506acf0" providerId="LiveId" clId="{50B2C44E-BE52-400E-BE63-7F7873BBAB2C}" dt="2021-08-23T17:12:12.919" v="472" actId="164"/>
          <ac:picMkLst>
            <pc:docMk/>
            <pc:sldMk cId="3767618382" sldId="258"/>
            <ac:picMk id="2050" creationId="{D9DDBB9A-B3E0-4C81-9D81-101C2E361F7E}"/>
          </ac:picMkLst>
        </pc:picChg>
      </pc:sldChg>
      <pc:sldChg chg="addSp delSp modSp add del mod modShow">
        <pc:chgData name="박 효빈" userId="a3ef30ca1506acf0" providerId="LiveId" clId="{50B2C44E-BE52-400E-BE63-7F7873BBAB2C}" dt="2021-08-23T18:28:25.861" v="2054" actId="47"/>
        <pc:sldMkLst>
          <pc:docMk/>
          <pc:sldMk cId="1952203105" sldId="260"/>
        </pc:sldMkLst>
        <pc:spChg chg="add mod">
          <ac:chgData name="박 효빈" userId="a3ef30ca1506acf0" providerId="LiveId" clId="{50B2C44E-BE52-400E-BE63-7F7873BBAB2C}" dt="2021-08-23T18:11:05.970" v="1457" actId="164"/>
          <ac:spMkLst>
            <pc:docMk/>
            <pc:sldMk cId="1952203105" sldId="260"/>
            <ac:spMk id="61" creationId="{28A03D9A-55DE-4997-8D97-CFFB1A7EB33C}"/>
          </ac:spMkLst>
        </pc:spChg>
        <pc:spChg chg="add mod topLvl">
          <ac:chgData name="박 효빈" userId="a3ef30ca1506acf0" providerId="LiveId" clId="{50B2C44E-BE52-400E-BE63-7F7873BBAB2C}" dt="2021-08-23T18:16:11.924" v="1583" actId="478"/>
          <ac:spMkLst>
            <pc:docMk/>
            <pc:sldMk cId="1952203105" sldId="260"/>
            <ac:spMk id="62" creationId="{93BA849C-C625-459E-8E91-5FDD4E6FCF10}"/>
          </ac:spMkLst>
        </pc:spChg>
        <pc:spChg chg="add mod">
          <ac:chgData name="박 효빈" userId="a3ef30ca1506acf0" providerId="LiveId" clId="{50B2C44E-BE52-400E-BE63-7F7873BBAB2C}" dt="2021-08-23T18:11:05.970" v="1457" actId="164"/>
          <ac:spMkLst>
            <pc:docMk/>
            <pc:sldMk cId="1952203105" sldId="260"/>
            <ac:spMk id="63" creationId="{33D8D86F-453C-451B-8B1E-B3A3BC3AE20B}"/>
          </ac:spMkLst>
        </pc:spChg>
        <pc:spChg chg="add mod">
          <ac:chgData name="박 효빈" userId="a3ef30ca1506acf0" providerId="LiveId" clId="{50B2C44E-BE52-400E-BE63-7F7873BBAB2C}" dt="2021-08-23T18:14:08.588" v="1519" actId="164"/>
          <ac:spMkLst>
            <pc:docMk/>
            <pc:sldMk cId="1952203105" sldId="260"/>
            <ac:spMk id="65" creationId="{27E8ECE6-D45A-428E-BB35-F460BC581F1E}"/>
          </ac:spMkLst>
        </pc:spChg>
        <pc:spChg chg="add mod">
          <ac:chgData name="박 효빈" userId="a3ef30ca1506acf0" providerId="LiveId" clId="{50B2C44E-BE52-400E-BE63-7F7873BBAB2C}" dt="2021-08-23T18:15:14.315" v="1548" actId="164"/>
          <ac:spMkLst>
            <pc:docMk/>
            <pc:sldMk cId="1952203105" sldId="260"/>
            <ac:spMk id="66" creationId="{E049393A-12D9-45B6-8295-AC658F5FA3BF}"/>
          </ac:spMkLst>
        </pc:spChg>
        <pc:spChg chg="add mod">
          <ac:chgData name="박 효빈" userId="a3ef30ca1506acf0" providerId="LiveId" clId="{50B2C44E-BE52-400E-BE63-7F7873BBAB2C}" dt="2021-08-23T18:14:08.588" v="1519" actId="164"/>
          <ac:spMkLst>
            <pc:docMk/>
            <pc:sldMk cId="1952203105" sldId="260"/>
            <ac:spMk id="67" creationId="{88C25836-30CD-4AD4-AA2A-6844CE3E8E7F}"/>
          </ac:spMkLst>
        </pc:spChg>
        <pc:spChg chg="add del mod topLvl">
          <ac:chgData name="박 효빈" userId="a3ef30ca1506acf0" providerId="LiveId" clId="{50B2C44E-BE52-400E-BE63-7F7873BBAB2C}" dt="2021-08-23T18:16:11.924" v="1583" actId="478"/>
          <ac:spMkLst>
            <pc:docMk/>
            <pc:sldMk cId="1952203105" sldId="260"/>
            <ac:spMk id="69" creationId="{0479AB12-807F-4969-8918-C700628800BB}"/>
          </ac:spMkLst>
        </pc:spChg>
        <pc:spChg chg="add mod">
          <ac:chgData name="박 효빈" userId="a3ef30ca1506acf0" providerId="LiveId" clId="{50B2C44E-BE52-400E-BE63-7F7873BBAB2C}" dt="2021-08-23T18:15:14.315" v="1548" actId="164"/>
          <ac:spMkLst>
            <pc:docMk/>
            <pc:sldMk cId="1952203105" sldId="260"/>
            <ac:spMk id="70" creationId="{1BD478A7-E4DC-4C1C-B018-0E10440492F2}"/>
          </ac:spMkLst>
        </pc:spChg>
        <pc:spChg chg="add mod">
          <ac:chgData name="박 효빈" userId="a3ef30ca1506acf0" providerId="LiveId" clId="{50B2C44E-BE52-400E-BE63-7F7873BBAB2C}" dt="2021-08-23T18:18:00.905" v="1664" actId="1076"/>
          <ac:spMkLst>
            <pc:docMk/>
            <pc:sldMk cId="1952203105" sldId="260"/>
            <ac:spMk id="73" creationId="{9A9C91A0-DF3E-4E0F-A525-7ED3219AD5CD}"/>
          </ac:spMkLst>
        </pc:spChg>
        <pc:spChg chg="mod">
          <ac:chgData name="박 효빈" userId="a3ef30ca1506acf0" providerId="LiveId" clId="{50B2C44E-BE52-400E-BE63-7F7873BBAB2C}" dt="2021-08-23T18:16:36.438" v="1585"/>
          <ac:spMkLst>
            <pc:docMk/>
            <pc:sldMk cId="1952203105" sldId="260"/>
            <ac:spMk id="75" creationId="{CDC31B19-E4DC-4CDD-8C2B-A800274D0F90}"/>
          </ac:spMkLst>
        </pc:spChg>
        <pc:spChg chg="mod">
          <ac:chgData name="박 효빈" userId="a3ef30ca1506acf0" providerId="LiveId" clId="{50B2C44E-BE52-400E-BE63-7F7873BBAB2C}" dt="2021-08-23T18:17:16.734" v="1612" actId="1036"/>
          <ac:spMkLst>
            <pc:docMk/>
            <pc:sldMk cId="1952203105" sldId="260"/>
            <ac:spMk id="77" creationId="{A27BCB97-0BB5-4198-B5E3-3F5C92B24C33}"/>
          </ac:spMkLst>
        </pc:spChg>
        <pc:spChg chg="mod">
          <ac:chgData name="박 효빈" userId="a3ef30ca1506acf0" providerId="LiveId" clId="{50B2C44E-BE52-400E-BE63-7F7873BBAB2C}" dt="2021-08-23T18:17:50.099" v="1663" actId="1035"/>
          <ac:spMkLst>
            <pc:docMk/>
            <pc:sldMk cId="1952203105" sldId="260"/>
            <ac:spMk id="79" creationId="{66EC6380-80FF-4FE3-874C-3668E70A406B}"/>
          </ac:spMkLst>
        </pc:spChg>
        <pc:spChg chg="mod">
          <ac:chgData name="박 효빈" userId="a3ef30ca1506acf0" providerId="LiveId" clId="{50B2C44E-BE52-400E-BE63-7F7873BBAB2C}" dt="2021-08-23T18:17:50.099" v="1663" actId="1035"/>
          <ac:spMkLst>
            <pc:docMk/>
            <pc:sldMk cId="1952203105" sldId="260"/>
            <ac:spMk id="80" creationId="{5FA7BA7E-47FB-4283-A533-FD2C9B9F0E5F}"/>
          </ac:spMkLst>
        </pc:spChg>
        <pc:grpChg chg="mod">
          <ac:chgData name="박 효빈" userId="a3ef30ca1506acf0" providerId="LiveId" clId="{50B2C44E-BE52-400E-BE63-7F7873BBAB2C}" dt="2021-08-23T18:25:09.831" v="1895" actId="1076"/>
          <ac:grpSpMkLst>
            <pc:docMk/>
            <pc:sldMk cId="1952203105" sldId="260"/>
            <ac:grpSpMk id="60" creationId="{B36B8B33-125B-4AD8-84AA-FD1877F26C1F}"/>
          </ac:grpSpMkLst>
        </pc:grpChg>
        <pc:grpChg chg="add mod">
          <ac:chgData name="박 효빈" userId="a3ef30ca1506acf0" providerId="LiveId" clId="{50B2C44E-BE52-400E-BE63-7F7873BBAB2C}" dt="2021-08-23T18:25:12.484" v="1896" actId="1076"/>
          <ac:grpSpMkLst>
            <pc:docMk/>
            <pc:sldMk cId="1952203105" sldId="260"/>
            <ac:grpSpMk id="64" creationId="{7BE4E6EE-EBE1-495B-B2FE-2F1EF04D7938}"/>
          </ac:grpSpMkLst>
        </pc:grpChg>
        <pc:grpChg chg="add mod">
          <ac:chgData name="박 효빈" userId="a3ef30ca1506acf0" providerId="LiveId" clId="{50B2C44E-BE52-400E-BE63-7F7873BBAB2C}" dt="2021-08-23T18:14:08.588" v="1519" actId="164"/>
          <ac:grpSpMkLst>
            <pc:docMk/>
            <pc:sldMk cId="1952203105" sldId="260"/>
            <ac:grpSpMk id="68" creationId="{F4364B0B-34BE-4492-A71B-7E7D6ED3B723}"/>
          </ac:grpSpMkLst>
        </pc:grpChg>
        <pc:grpChg chg="add del mod">
          <ac:chgData name="박 효빈" userId="a3ef30ca1506acf0" providerId="LiveId" clId="{50B2C44E-BE52-400E-BE63-7F7873BBAB2C}" dt="2021-08-23T18:16:11.924" v="1583" actId="478"/>
          <ac:grpSpMkLst>
            <pc:docMk/>
            <pc:sldMk cId="1952203105" sldId="260"/>
            <ac:grpSpMk id="71" creationId="{2B16B8EC-9F6C-4FD8-BB22-225EC5E07219}"/>
          </ac:grpSpMkLst>
        </pc:grpChg>
        <pc:grpChg chg="add mod">
          <ac:chgData name="박 효빈" userId="a3ef30ca1506acf0" providerId="LiveId" clId="{50B2C44E-BE52-400E-BE63-7F7873BBAB2C}" dt="2021-08-23T18:15:14.315" v="1548" actId="164"/>
          <ac:grpSpMkLst>
            <pc:docMk/>
            <pc:sldMk cId="1952203105" sldId="260"/>
            <ac:grpSpMk id="72" creationId="{1D24170C-1CE8-4366-910D-370A0BA08DB8}"/>
          </ac:grpSpMkLst>
        </pc:grpChg>
        <pc:grpChg chg="add mod">
          <ac:chgData name="박 효빈" userId="a3ef30ca1506acf0" providerId="LiveId" clId="{50B2C44E-BE52-400E-BE63-7F7873BBAB2C}" dt="2021-08-23T18:24:57.068" v="1893" actId="1076"/>
          <ac:grpSpMkLst>
            <pc:docMk/>
            <pc:sldMk cId="1952203105" sldId="260"/>
            <ac:grpSpMk id="74" creationId="{FDBB24B9-C02D-47A5-A76F-F810A34C6FC2}"/>
          </ac:grpSpMkLst>
        </pc:grpChg>
        <pc:grpChg chg="mod">
          <ac:chgData name="박 효빈" userId="a3ef30ca1506acf0" providerId="LiveId" clId="{50B2C44E-BE52-400E-BE63-7F7873BBAB2C}" dt="2021-08-23T18:16:36.438" v="1585"/>
          <ac:grpSpMkLst>
            <pc:docMk/>
            <pc:sldMk cId="1952203105" sldId="260"/>
            <ac:grpSpMk id="76" creationId="{98BF68BA-CDE3-47D5-A7A2-5933632AA7DA}"/>
          </ac:grpSpMkLst>
        </pc:grpChg>
        <pc:grpChg chg="mod">
          <ac:chgData name="박 효빈" userId="a3ef30ca1506acf0" providerId="LiveId" clId="{50B2C44E-BE52-400E-BE63-7F7873BBAB2C}" dt="2021-08-23T18:16:36.438" v="1585"/>
          <ac:grpSpMkLst>
            <pc:docMk/>
            <pc:sldMk cId="1952203105" sldId="260"/>
            <ac:grpSpMk id="78" creationId="{6626FA29-D573-4310-8E1F-4EAFD0FED613}"/>
          </ac:grpSpMkLst>
        </pc:grpChg>
      </pc:sldChg>
      <pc:sldChg chg="addSp modSp mod modTransition">
        <pc:chgData name="박 효빈" userId="a3ef30ca1506acf0" providerId="LiveId" clId="{50B2C44E-BE52-400E-BE63-7F7873BBAB2C}" dt="2021-08-23T18:40:45.432" v="2380" actId="164"/>
        <pc:sldMkLst>
          <pc:docMk/>
          <pc:sldMk cId="146563966" sldId="261"/>
        </pc:sldMkLst>
        <pc:spChg chg="add mod">
          <ac:chgData name="박 효빈" userId="a3ef30ca1506acf0" providerId="LiveId" clId="{50B2C44E-BE52-400E-BE63-7F7873BBAB2C}" dt="2021-08-23T18:34:20.810" v="2256" actId="164"/>
          <ac:spMkLst>
            <pc:docMk/>
            <pc:sldMk cId="146563966" sldId="261"/>
            <ac:spMk id="8" creationId="{5633D531-7F45-4A0B-977D-DBFF157498FF}"/>
          </ac:spMkLst>
        </pc:spChg>
        <pc:spChg chg="add mod">
          <ac:chgData name="박 효빈" userId="a3ef30ca1506acf0" providerId="LiveId" clId="{50B2C44E-BE52-400E-BE63-7F7873BBAB2C}" dt="2021-08-23T18:34:18.767" v="2255" actId="164"/>
          <ac:spMkLst>
            <pc:docMk/>
            <pc:sldMk cId="146563966" sldId="261"/>
            <ac:spMk id="10" creationId="{CB1EB23B-30CE-4694-881C-3DAF7D29BC02}"/>
          </ac:spMkLst>
        </pc:spChg>
        <pc:spChg chg="add mod">
          <ac:chgData name="박 효빈" userId="a3ef30ca1506acf0" providerId="LiveId" clId="{50B2C44E-BE52-400E-BE63-7F7873BBAB2C}" dt="2021-08-23T18:40:45.432" v="2380" actId="164"/>
          <ac:spMkLst>
            <pc:docMk/>
            <pc:sldMk cId="146563966" sldId="261"/>
            <ac:spMk id="137" creationId="{285FFA20-B91B-4A76-A3B9-E1411B2905FF}"/>
          </ac:spMkLst>
        </pc:spChg>
        <pc:spChg chg="add mod">
          <ac:chgData name="박 효빈" userId="a3ef30ca1506acf0" providerId="LiveId" clId="{50B2C44E-BE52-400E-BE63-7F7873BBAB2C}" dt="2021-08-23T18:34:20.810" v="2256" actId="164"/>
          <ac:spMkLst>
            <pc:docMk/>
            <pc:sldMk cId="146563966" sldId="261"/>
            <ac:spMk id="138" creationId="{A0071087-D210-4DAA-9759-3608DB5E9176}"/>
          </ac:spMkLst>
        </pc:spChg>
        <pc:spChg chg="add mod">
          <ac:chgData name="박 효빈" userId="a3ef30ca1506acf0" providerId="LiveId" clId="{50B2C44E-BE52-400E-BE63-7F7873BBAB2C}" dt="2021-08-23T18:34:18.767" v="2255" actId="164"/>
          <ac:spMkLst>
            <pc:docMk/>
            <pc:sldMk cId="146563966" sldId="261"/>
            <ac:spMk id="139" creationId="{097757CA-6676-4373-A367-D3E9DAAE9B69}"/>
          </ac:spMkLst>
        </pc:spChg>
        <pc:spChg chg="add mod">
          <ac:chgData name="박 효빈" userId="a3ef30ca1506acf0" providerId="LiveId" clId="{50B2C44E-BE52-400E-BE63-7F7873BBAB2C}" dt="2021-08-23T18:40:45.432" v="2380" actId="164"/>
          <ac:spMkLst>
            <pc:docMk/>
            <pc:sldMk cId="146563966" sldId="261"/>
            <ac:spMk id="140" creationId="{61A1AB47-5629-49F7-8615-13A113CF7E65}"/>
          </ac:spMkLst>
        </pc:spChg>
        <pc:spChg chg="add mod">
          <ac:chgData name="박 효빈" userId="a3ef30ca1506acf0" providerId="LiveId" clId="{50B2C44E-BE52-400E-BE63-7F7873BBAB2C}" dt="2021-08-23T18:40:45.432" v="2380" actId="164"/>
          <ac:spMkLst>
            <pc:docMk/>
            <pc:sldMk cId="146563966" sldId="261"/>
            <ac:spMk id="141" creationId="{305128A4-DF2D-4358-B249-2EE5BF0A90D0}"/>
          </ac:spMkLst>
        </pc:spChg>
        <pc:spChg chg="add mod">
          <ac:chgData name="박 효빈" userId="a3ef30ca1506acf0" providerId="LiveId" clId="{50B2C44E-BE52-400E-BE63-7F7873BBAB2C}" dt="2021-08-23T18:40:45.432" v="2380" actId="164"/>
          <ac:spMkLst>
            <pc:docMk/>
            <pc:sldMk cId="146563966" sldId="261"/>
            <ac:spMk id="142" creationId="{B4CDAB79-B4E5-4F64-9416-F83CD101A602}"/>
          </ac:spMkLst>
        </pc:spChg>
        <pc:spChg chg="add mod">
          <ac:chgData name="박 효빈" userId="a3ef30ca1506acf0" providerId="LiveId" clId="{50B2C44E-BE52-400E-BE63-7F7873BBAB2C}" dt="2021-08-23T18:40:45.432" v="2380" actId="164"/>
          <ac:spMkLst>
            <pc:docMk/>
            <pc:sldMk cId="146563966" sldId="261"/>
            <ac:spMk id="143" creationId="{09EA849C-3F9A-49DD-8EEF-B016522462F6}"/>
          </ac:spMkLst>
        </pc:spChg>
        <pc:spChg chg="add mod">
          <ac:chgData name="박 효빈" userId="a3ef30ca1506acf0" providerId="LiveId" clId="{50B2C44E-BE52-400E-BE63-7F7873BBAB2C}" dt="2021-08-23T18:40:45.432" v="2380" actId="164"/>
          <ac:spMkLst>
            <pc:docMk/>
            <pc:sldMk cId="146563966" sldId="261"/>
            <ac:spMk id="144" creationId="{2CEDFD17-ECB9-460C-BB70-2950CAFB36F0}"/>
          </ac:spMkLst>
        </pc:spChg>
        <pc:spChg chg="add mod">
          <ac:chgData name="박 효빈" userId="a3ef30ca1506acf0" providerId="LiveId" clId="{50B2C44E-BE52-400E-BE63-7F7873BBAB2C}" dt="2021-08-23T18:40:45.432" v="2380" actId="164"/>
          <ac:spMkLst>
            <pc:docMk/>
            <pc:sldMk cId="146563966" sldId="261"/>
            <ac:spMk id="145" creationId="{AF09CAE9-2360-4437-A6F9-BB48F974BC85}"/>
          </ac:spMkLst>
        </pc:spChg>
        <pc:spChg chg="add mod">
          <ac:chgData name="박 효빈" userId="a3ef30ca1506acf0" providerId="LiveId" clId="{50B2C44E-BE52-400E-BE63-7F7873BBAB2C}" dt="2021-08-23T18:40:45.432" v="2380" actId="164"/>
          <ac:spMkLst>
            <pc:docMk/>
            <pc:sldMk cId="146563966" sldId="261"/>
            <ac:spMk id="146" creationId="{785350F3-3A42-4BD7-A1BF-0AB7823A647B}"/>
          </ac:spMkLst>
        </pc:spChg>
        <pc:spChg chg="add mod">
          <ac:chgData name="박 효빈" userId="a3ef30ca1506acf0" providerId="LiveId" clId="{50B2C44E-BE52-400E-BE63-7F7873BBAB2C}" dt="2021-08-23T18:40:45.432" v="2380" actId="164"/>
          <ac:spMkLst>
            <pc:docMk/>
            <pc:sldMk cId="146563966" sldId="261"/>
            <ac:spMk id="147" creationId="{63AEB468-9F9C-4F35-9ACA-7386900A95BF}"/>
          </ac:spMkLst>
        </pc:spChg>
        <pc:spChg chg="add mod">
          <ac:chgData name="박 효빈" userId="a3ef30ca1506acf0" providerId="LiveId" clId="{50B2C44E-BE52-400E-BE63-7F7873BBAB2C}" dt="2021-08-23T18:40:45.432" v="2380" actId="164"/>
          <ac:spMkLst>
            <pc:docMk/>
            <pc:sldMk cId="146563966" sldId="261"/>
            <ac:spMk id="148" creationId="{E913CAE4-573C-4F0C-A730-1D0CE7D5ACD9}"/>
          </ac:spMkLst>
        </pc:spChg>
        <pc:spChg chg="add mod">
          <ac:chgData name="박 효빈" userId="a3ef30ca1506acf0" providerId="LiveId" clId="{50B2C44E-BE52-400E-BE63-7F7873BBAB2C}" dt="2021-08-23T18:40:45.432" v="2380" actId="164"/>
          <ac:spMkLst>
            <pc:docMk/>
            <pc:sldMk cId="146563966" sldId="261"/>
            <ac:spMk id="149" creationId="{CFDFEA8E-A82D-43F0-8E44-5F57FC0025E6}"/>
          </ac:spMkLst>
        </pc:spChg>
        <pc:spChg chg="add mod">
          <ac:chgData name="박 효빈" userId="a3ef30ca1506acf0" providerId="LiveId" clId="{50B2C44E-BE52-400E-BE63-7F7873BBAB2C}" dt="2021-08-23T18:40:45.432" v="2380" actId="164"/>
          <ac:spMkLst>
            <pc:docMk/>
            <pc:sldMk cId="146563966" sldId="261"/>
            <ac:spMk id="150" creationId="{62FC6CF6-6094-4C1B-B53C-35FA522EC181}"/>
          </ac:spMkLst>
        </pc:spChg>
        <pc:spChg chg="add mod">
          <ac:chgData name="박 효빈" userId="a3ef30ca1506acf0" providerId="LiveId" clId="{50B2C44E-BE52-400E-BE63-7F7873BBAB2C}" dt="2021-08-23T18:40:45.432" v="2380" actId="164"/>
          <ac:spMkLst>
            <pc:docMk/>
            <pc:sldMk cId="146563966" sldId="261"/>
            <ac:spMk id="151" creationId="{4D83CB54-54B6-470E-AE7E-D463894513FF}"/>
          </ac:spMkLst>
        </pc:spChg>
        <pc:spChg chg="add mod">
          <ac:chgData name="박 효빈" userId="a3ef30ca1506acf0" providerId="LiveId" clId="{50B2C44E-BE52-400E-BE63-7F7873BBAB2C}" dt="2021-08-23T18:40:45.432" v="2380" actId="164"/>
          <ac:spMkLst>
            <pc:docMk/>
            <pc:sldMk cId="146563966" sldId="261"/>
            <ac:spMk id="152" creationId="{D78CC3E1-4D2C-42AA-8D98-52C19383989F}"/>
          </ac:spMkLst>
        </pc:spChg>
        <pc:spChg chg="add mod">
          <ac:chgData name="박 효빈" userId="a3ef30ca1506acf0" providerId="LiveId" clId="{50B2C44E-BE52-400E-BE63-7F7873BBAB2C}" dt="2021-08-23T18:40:45.432" v="2380" actId="164"/>
          <ac:spMkLst>
            <pc:docMk/>
            <pc:sldMk cId="146563966" sldId="261"/>
            <ac:spMk id="153" creationId="{3405687C-4881-4FC8-ABD9-16FDA9009FDF}"/>
          </ac:spMkLst>
        </pc:spChg>
        <pc:spChg chg="add mod">
          <ac:chgData name="박 효빈" userId="a3ef30ca1506acf0" providerId="LiveId" clId="{50B2C44E-BE52-400E-BE63-7F7873BBAB2C}" dt="2021-08-23T18:40:45.432" v="2380" actId="164"/>
          <ac:spMkLst>
            <pc:docMk/>
            <pc:sldMk cId="146563966" sldId="261"/>
            <ac:spMk id="154" creationId="{96D4DFB9-6C63-457D-8908-4DCC1637033E}"/>
          </ac:spMkLst>
        </pc:spChg>
        <pc:grpChg chg="mod">
          <ac:chgData name="박 효빈" userId="a3ef30ca1506acf0" providerId="LiveId" clId="{50B2C44E-BE52-400E-BE63-7F7873BBAB2C}" dt="2021-08-23T18:40:45.432" v="2380" actId="164"/>
          <ac:grpSpMkLst>
            <pc:docMk/>
            <pc:sldMk cId="146563966" sldId="261"/>
            <ac:grpSpMk id="6" creationId="{F108AD0B-790C-4291-BDB1-5B755261A6D1}"/>
          </ac:grpSpMkLst>
        </pc:grpChg>
        <pc:grpChg chg="add mod">
          <ac:chgData name="박 효빈" userId="a3ef30ca1506acf0" providerId="LiveId" clId="{50B2C44E-BE52-400E-BE63-7F7873BBAB2C}" dt="2021-08-23T18:35:30.985" v="2271" actId="164"/>
          <ac:grpSpMkLst>
            <pc:docMk/>
            <pc:sldMk cId="146563966" sldId="261"/>
            <ac:grpSpMk id="13" creationId="{8A0F6A76-2A80-4A9C-BB96-F3368BEC7472}"/>
          </ac:grpSpMkLst>
        </pc:grpChg>
        <pc:grpChg chg="add mod">
          <ac:chgData name="박 효빈" userId="a3ef30ca1506acf0" providerId="LiveId" clId="{50B2C44E-BE52-400E-BE63-7F7873BBAB2C}" dt="2021-08-23T18:35:30.985" v="2271" actId="164"/>
          <ac:grpSpMkLst>
            <pc:docMk/>
            <pc:sldMk cId="146563966" sldId="261"/>
            <ac:grpSpMk id="26" creationId="{D91C4FA2-B714-4D03-9303-85D2A2ABAA96}"/>
          </ac:grpSpMkLst>
        </pc:grpChg>
        <pc:grpChg chg="add mod">
          <ac:chgData name="박 효빈" userId="a3ef30ca1506acf0" providerId="LiveId" clId="{50B2C44E-BE52-400E-BE63-7F7873BBAB2C}" dt="2021-08-23T18:40:45.432" v="2380" actId="164"/>
          <ac:grpSpMkLst>
            <pc:docMk/>
            <pc:sldMk cId="146563966" sldId="261"/>
            <ac:grpSpMk id="27" creationId="{E60CD8A7-A4C0-48DF-BD0E-A47E94EB6AB0}"/>
          </ac:grpSpMkLst>
        </pc:grpChg>
        <pc:grpChg chg="add mod">
          <ac:chgData name="박 효빈" userId="a3ef30ca1506acf0" providerId="LiveId" clId="{50B2C44E-BE52-400E-BE63-7F7873BBAB2C}" dt="2021-08-23T18:40:45.432" v="2380" actId="164"/>
          <ac:grpSpMkLst>
            <pc:docMk/>
            <pc:sldMk cId="146563966" sldId="261"/>
            <ac:grpSpMk id="28" creationId="{8B7A0050-A085-4573-AF35-6BE588B2958E}"/>
          </ac:grpSpMkLst>
        </pc:grpChg>
      </pc:sldChg>
      <pc:sldChg chg="addSp delSp modSp new mod">
        <pc:chgData name="박 효빈" userId="a3ef30ca1506acf0" providerId="LiveId" clId="{50B2C44E-BE52-400E-BE63-7F7873BBAB2C}" dt="2021-08-23T18:07:54.689" v="1416" actId="1076"/>
        <pc:sldMkLst>
          <pc:docMk/>
          <pc:sldMk cId="1812269103" sldId="262"/>
        </pc:sldMkLst>
        <pc:spChg chg="add del mod">
          <ac:chgData name="박 효빈" userId="a3ef30ca1506acf0" providerId="LiveId" clId="{50B2C44E-BE52-400E-BE63-7F7873BBAB2C}" dt="2021-08-23T14:57:12.040" v="142" actId="478"/>
          <ac:spMkLst>
            <pc:docMk/>
            <pc:sldMk cId="1812269103" sldId="262"/>
            <ac:spMk id="2" creationId="{41088C3A-D638-4E01-82E2-C4BC33512016}"/>
          </ac:spMkLst>
        </pc:spChg>
        <pc:spChg chg="del mod">
          <ac:chgData name="박 효빈" userId="a3ef30ca1506acf0" providerId="LiveId" clId="{50B2C44E-BE52-400E-BE63-7F7873BBAB2C}" dt="2021-08-23T14:56:29.767" v="128" actId="478"/>
          <ac:spMkLst>
            <pc:docMk/>
            <pc:sldMk cId="1812269103" sldId="262"/>
            <ac:spMk id="7" creationId="{D8F08FB8-420F-408E-A8AC-3BC1D514180D}"/>
          </ac:spMkLst>
        </pc:spChg>
        <pc:spChg chg="del mod">
          <ac:chgData name="박 효빈" userId="a3ef30ca1506acf0" providerId="LiveId" clId="{50B2C44E-BE52-400E-BE63-7F7873BBAB2C}" dt="2021-08-23T14:56:32.435" v="129" actId="478"/>
          <ac:spMkLst>
            <pc:docMk/>
            <pc:sldMk cId="1812269103" sldId="262"/>
            <ac:spMk id="8" creationId="{26AAC6D7-C724-4807-9751-3ED1DF338CB6}"/>
          </ac:spMkLst>
        </pc:spChg>
        <pc:spChg chg="del mod">
          <ac:chgData name="박 효빈" userId="a3ef30ca1506acf0" providerId="LiveId" clId="{50B2C44E-BE52-400E-BE63-7F7873BBAB2C}" dt="2021-08-23T14:56:28.206" v="127" actId="478"/>
          <ac:spMkLst>
            <pc:docMk/>
            <pc:sldMk cId="1812269103" sldId="262"/>
            <ac:spMk id="9" creationId="{34D4A0D7-0677-43AC-B49D-78294B3E8E36}"/>
          </ac:spMkLst>
        </pc:spChg>
        <pc:spChg chg="del mod topLvl">
          <ac:chgData name="박 효빈" userId="a3ef30ca1506acf0" providerId="LiveId" clId="{50B2C44E-BE52-400E-BE63-7F7873BBAB2C}" dt="2021-08-23T14:56:36.384" v="131" actId="478"/>
          <ac:spMkLst>
            <pc:docMk/>
            <pc:sldMk cId="1812269103" sldId="262"/>
            <ac:spMk id="10" creationId="{D1C2FD9B-44F2-4C70-97F2-E6EDC4FB129A}"/>
          </ac:spMkLst>
        </pc:spChg>
        <pc:spChg chg="del mod">
          <ac:chgData name="박 효빈" userId="a3ef30ca1506acf0" providerId="LiveId" clId="{50B2C44E-BE52-400E-BE63-7F7873BBAB2C}" dt="2021-08-23T14:56:34.268" v="130" actId="478"/>
          <ac:spMkLst>
            <pc:docMk/>
            <pc:sldMk cId="1812269103" sldId="262"/>
            <ac:spMk id="11" creationId="{F0548DB0-962C-43BC-B30E-E7A86C4B558A}"/>
          </ac:spMkLst>
        </pc:spChg>
        <pc:spChg chg="mod">
          <ac:chgData name="박 효빈" userId="a3ef30ca1506acf0" providerId="LiveId" clId="{50B2C44E-BE52-400E-BE63-7F7873BBAB2C}" dt="2021-08-23T14:58:33.518" v="177" actId="12788"/>
          <ac:spMkLst>
            <pc:docMk/>
            <pc:sldMk cId="1812269103" sldId="262"/>
            <ac:spMk id="13" creationId="{109AFE2D-FDAE-48B5-8FEC-49626959223D}"/>
          </ac:spMkLst>
        </pc:spChg>
        <pc:spChg chg="add mod">
          <ac:chgData name="박 효빈" userId="a3ef30ca1506acf0" providerId="LiveId" clId="{50B2C44E-BE52-400E-BE63-7F7873BBAB2C}" dt="2021-08-23T14:58:33.518" v="177" actId="12788"/>
          <ac:spMkLst>
            <pc:docMk/>
            <pc:sldMk cId="1812269103" sldId="262"/>
            <ac:spMk id="14" creationId="{D1DDBA4A-6EE8-4405-9BB3-483EF72AAFAF}"/>
          </ac:spMkLst>
        </pc:spChg>
        <pc:spChg chg="add mod">
          <ac:chgData name="박 효빈" userId="a3ef30ca1506acf0" providerId="LiveId" clId="{50B2C44E-BE52-400E-BE63-7F7873BBAB2C}" dt="2021-08-23T18:07:54.689" v="1416" actId="1076"/>
          <ac:spMkLst>
            <pc:docMk/>
            <pc:sldMk cId="1812269103" sldId="262"/>
            <ac:spMk id="16" creationId="{19A39998-14ED-457A-9C31-20D6E5C7BAE4}"/>
          </ac:spMkLst>
        </pc:spChg>
        <pc:spChg chg="add mod">
          <ac:chgData name="박 효빈" userId="a3ef30ca1506acf0" providerId="LiveId" clId="{50B2C44E-BE52-400E-BE63-7F7873BBAB2C}" dt="2021-08-23T18:07:48.610" v="1414" actId="164"/>
          <ac:spMkLst>
            <pc:docMk/>
            <pc:sldMk cId="1812269103" sldId="262"/>
            <ac:spMk id="18" creationId="{6F93B016-1C86-4786-9609-B79D53B9FB20}"/>
          </ac:spMkLst>
        </pc:spChg>
        <pc:grpChg chg="add del mod">
          <ac:chgData name="박 효빈" userId="a3ef30ca1506acf0" providerId="LiveId" clId="{50B2C44E-BE52-400E-BE63-7F7873BBAB2C}" dt="2021-08-23T14:56:36.384" v="131" actId="478"/>
          <ac:grpSpMkLst>
            <pc:docMk/>
            <pc:sldMk cId="1812269103" sldId="262"/>
            <ac:grpSpMk id="3" creationId="{A34DD03D-B518-4A28-ADCF-37A4FBA1523B}"/>
          </ac:grpSpMkLst>
        </pc:grpChg>
        <pc:grpChg chg="mod topLvl">
          <ac:chgData name="박 효빈" userId="a3ef30ca1506acf0" providerId="LiveId" clId="{50B2C44E-BE52-400E-BE63-7F7873BBAB2C}" dt="2021-08-23T14:58:33.518" v="177" actId="12788"/>
          <ac:grpSpMkLst>
            <pc:docMk/>
            <pc:sldMk cId="1812269103" sldId="262"/>
            <ac:grpSpMk id="4" creationId="{E79546C9-DB8E-4581-B3EA-128B6607EAEA}"/>
          </ac:grpSpMkLst>
        </pc:grpChg>
        <pc:grpChg chg="del mod">
          <ac:chgData name="박 효빈" userId="a3ef30ca1506acf0" providerId="LiveId" clId="{50B2C44E-BE52-400E-BE63-7F7873BBAB2C}" dt="2021-08-23T14:56:34.268" v="130" actId="478"/>
          <ac:grpSpMkLst>
            <pc:docMk/>
            <pc:sldMk cId="1812269103" sldId="262"/>
            <ac:grpSpMk id="5" creationId="{133ABC94-FC02-4F0A-93D7-01DD02E91C28}"/>
          </ac:grpSpMkLst>
        </pc:grpChg>
        <pc:grpChg chg="del mod">
          <ac:chgData name="박 효빈" userId="a3ef30ca1506acf0" providerId="LiveId" clId="{50B2C44E-BE52-400E-BE63-7F7873BBAB2C}" dt="2021-08-23T14:56:29.767" v="128" actId="478"/>
          <ac:grpSpMkLst>
            <pc:docMk/>
            <pc:sldMk cId="1812269103" sldId="262"/>
            <ac:grpSpMk id="6" creationId="{44FBD245-69AD-45E3-AE82-444E07E082E1}"/>
          </ac:grpSpMkLst>
        </pc:grpChg>
        <pc:grpChg chg="add mod">
          <ac:chgData name="박 효빈" userId="a3ef30ca1506acf0" providerId="LiveId" clId="{50B2C44E-BE52-400E-BE63-7F7873BBAB2C}" dt="2021-08-23T14:58:33.518" v="177" actId="12788"/>
          <ac:grpSpMkLst>
            <pc:docMk/>
            <pc:sldMk cId="1812269103" sldId="262"/>
            <ac:grpSpMk id="15" creationId="{92E183DF-54E1-4CD5-8425-9DAF7C43A0EC}"/>
          </ac:grpSpMkLst>
        </pc:grpChg>
        <pc:grpChg chg="add mod">
          <ac:chgData name="박 효빈" userId="a3ef30ca1506acf0" providerId="LiveId" clId="{50B2C44E-BE52-400E-BE63-7F7873BBAB2C}" dt="2021-08-23T18:07:50.203" v="1415" actId="465"/>
          <ac:grpSpMkLst>
            <pc:docMk/>
            <pc:sldMk cId="1812269103" sldId="262"/>
            <ac:grpSpMk id="19" creationId="{68A97434-BE3C-4A75-AF48-5B140602486C}"/>
          </ac:grpSpMkLst>
        </pc:grpChg>
        <pc:picChg chg="mod">
          <ac:chgData name="박 효빈" userId="a3ef30ca1506acf0" providerId="LiveId" clId="{50B2C44E-BE52-400E-BE63-7F7873BBAB2C}" dt="2021-08-23T14:58:33.518" v="177" actId="12788"/>
          <ac:picMkLst>
            <pc:docMk/>
            <pc:sldMk cId="1812269103" sldId="262"/>
            <ac:picMk id="12" creationId="{93D4B6D7-4DC9-416C-B993-63E88F933528}"/>
          </ac:picMkLst>
        </pc:picChg>
      </pc:sldChg>
      <pc:sldChg chg="addSp delSp modSp add mod">
        <pc:chgData name="박 효빈" userId="a3ef30ca1506acf0" providerId="LiveId" clId="{50B2C44E-BE52-400E-BE63-7F7873BBAB2C}" dt="2021-08-23T17:04:38.750" v="353" actId="164"/>
        <pc:sldMkLst>
          <pc:docMk/>
          <pc:sldMk cId="1612783987" sldId="263"/>
        </pc:sldMkLst>
        <pc:spChg chg="mod topLvl">
          <ac:chgData name="박 효빈" userId="a3ef30ca1506acf0" providerId="LiveId" clId="{50B2C44E-BE52-400E-BE63-7F7873BBAB2C}" dt="2021-08-23T17:04:23.328" v="349" actId="164"/>
          <ac:spMkLst>
            <pc:docMk/>
            <pc:sldMk cId="1612783987" sldId="263"/>
            <ac:spMk id="13" creationId="{D684D3F9-767E-478C-8C35-9C2B3148E4E3}"/>
          </ac:spMkLst>
        </pc:spChg>
        <pc:spChg chg="mod topLvl">
          <ac:chgData name="박 효빈" userId="a3ef30ca1506acf0" providerId="LiveId" clId="{50B2C44E-BE52-400E-BE63-7F7873BBAB2C}" dt="2021-08-23T17:04:23.328" v="349" actId="164"/>
          <ac:spMkLst>
            <pc:docMk/>
            <pc:sldMk cId="1612783987" sldId="263"/>
            <ac:spMk id="14" creationId="{6EE204AA-22F1-49F7-88B6-40A05873E001}"/>
          </ac:spMkLst>
        </pc:spChg>
        <pc:spChg chg="mod">
          <ac:chgData name="박 효빈" userId="a3ef30ca1506acf0" providerId="LiveId" clId="{50B2C44E-BE52-400E-BE63-7F7873BBAB2C}" dt="2021-08-23T16:48:09.302" v="301"/>
          <ac:spMkLst>
            <pc:docMk/>
            <pc:sldMk cId="1612783987" sldId="263"/>
            <ac:spMk id="17" creationId="{18111DC6-99B8-4A76-B183-78D99A53FAF0}"/>
          </ac:spMkLst>
        </pc:spChg>
        <pc:spChg chg="mod">
          <ac:chgData name="박 효빈" userId="a3ef30ca1506acf0" providerId="LiveId" clId="{50B2C44E-BE52-400E-BE63-7F7873BBAB2C}" dt="2021-08-23T17:04:18.584" v="347" actId="1076"/>
          <ac:spMkLst>
            <pc:docMk/>
            <pc:sldMk cId="1612783987" sldId="263"/>
            <ac:spMk id="21" creationId="{C077D40D-5F56-4370-886A-F34CA70B6998}"/>
          </ac:spMkLst>
        </pc:spChg>
        <pc:spChg chg="mod">
          <ac:chgData name="박 효빈" userId="a3ef30ca1506acf0" providerId="LiveId" clId="{50B2C44E-BE52-400E-BE63-7F7873BBAB2C}" dt="2021-08-23T17:04:32.044" v="351"/>
          <ac:spMkLst>
            <pc:docMk/>
            <pc:sldMk cId="1612783987" sldId="263"/>
            <ac:spMk id="26" creationId="{7E86C817-B77E-4C23-AE66-C511B4764D7A}"/>
          </ac:spMkLst>
        </pc:spChg>
        <pc:spChg chg="mod topLvl">
          <ac:chgData name="박 효빈" userId="a3ef30ca1506acf0" providerId="LiveId" clId="{50B2C44E-BE52-400E-BE63-7F7873BBAB2C}" dt="2021-08-23T17:04:23.328" v="349" actId="164"/>
          <ac:spMkLst>
            <pc:docMk/>
            <pc:sldMk cId="1612783987" sldId="263"/>
            <ac:spMk id="54" creationId="{1CD53F0B-3E28-41F7-9076-7676C5E406FE}"/>
          </ac:spMkLst>
        </pc:spChg>
        <pc:spChg chg="mod topLvl">
          <ac:chgData name="박 효빈" userId="a3ef30ca1506acf0" providerId="LiveId" clId="{50B2C44E-BE52-400E-BE63-7F7873BBAB2C}" dt="2021-08-23T17:04:23.328" v="349" actId="164"/>
          <ac:spMkLst>
            <pc:docMk/>
            <pc:sldMk cId="1612783987" sldId="263"/>
            <ac:spMk id="59" creationId="{B09179C5-45BD-4DF0-9F5A-CE526FF96D8F}"/>
          </ac:spMkLst>
        </pc:spChg>
        <pc:grpChg chg="add del mod">
          <ac:chgData name="박 효빈" userId="a3ef30ca1506acf0" providerId="LiveId" clId="{50B2C44E-BE52-400E-BE63-7F7873BBAB2C}" dt="2021-08-23T17:03:04.452" v="343" actId="165"/>
          <ac:grpSpMkLst>
            <pc:docMk/>
            <pc:sldMk cId="1612783987" sldId="263"/>
            <ac:grpSpMk id="2" creationId="{0AAA353D-6D6C-4496-B47C-A4026C2C7470}"/>
          </ac:grpSpMkLst>
        </pc:grpChg>
        <pc:grpChg chg="add mod">
          <ac:chgData name="박 효빈" userId="a3ef30ca1506acf0" providerId="LiveId" clId="{50B2C44E-BE52-400E-BE63-7F7873BBAB2C}" dt="2021-08-23T17:04:28.183" v="350" actId="164"/>
          <ac:grpSpMkLst>
            <pc:docMk/>
            <pc:sldMk cId="1612783987" sldId="263"/>
            <ac:grpSpMk id="3" creationId="{09CB529F-6E95-40CC-B226-886D4B221EF0}"/>
          </ac:grpSpMkLst>
        </pc:grpChg>
        <pc:grpChg chg="add mod">
          <ac:chgData name="박 효빈" userId="a3ef30ca1506acf0" providerId="LiveId" clId="{50B2C44E-BE52-400E-BE63-7F7873BBAB2C}" dt="2021-08-23T17:04:38.750" v="353" actId="164"/>
          <ac:grpSpMkLst>
            <pc:docMk/>
            <pc:sldMk cId="1612783987" sldId="263"/>
            <ac:grpSpMk id="4" creationId="{A80880C5-C111-4686-AFC6-C82FD0F773B1}"/>
          </ac:grpSpMkLst>
        </pc:grpChg>
        <pc:grpChg chg="add mod">
          <ac:chgData name="박 효빈" userId="a3ef30ca1506acf0" providerId="LiveId" clId="{50B2C44E-BE52-400E-BE63-7F7873BBAB2C}" dt="2021-08-23T17:04:38.750" v="353" actId="164"/>
          <ac:grpSpMkLst>
            <pc:docMk/>
            <pc:sldMk cId="1612783987" sldId="263"/>
            <ac:grpSpMk id="5" creationId="{150AE6F9-C03F-4914-BB17-D60E009E075C}"/>
          </ac:grpSpMkLst>
        </pc:grpChg>
        <pc:grpChg chg="add del mod">
          <ac:chgData name="박 효빈" userId="a3ef30ca1506acf0" providerId="LiveId" clId="{50B2C44E-BE52-400E-BE63-7F7873BBAB2C}" dt="2021-08-23T16:48:24.238" v="304" actId="165"/>
          <ac:grpSpMkLst>
            <pc:docMk/>
            <pc:sldMk cId="1612783987" sldId="263"/>
            <ac:grpSpMk id="12" creationId="{25E83B2E-0246-4442-A6CE-79A1CDE61007}"/>
          </ac:grpSpMkLst>
        </pc:grpChg>
        <pc:grpChg chg="add del mod">
          <ac:chgData name="박 효빈" userId="a3ef30ca1506acf0" providerId="LiveId" clId="{50B2C44E-BE52-400E-BE63-7F7873BBAB2C}" dt="2021-08-23T16:48:17.391" v="303" actId="478"/>
          <ac:grpSpMkLst>
            <pc:docMk/>
            <pc:sldMk cId="1612783987" sldId="263"/>
            <ac:grpSpMk id="15" creationId="{8DEE3014-FEF6-470F-A099-B2836CB16461}"/>
          </ac:grpSpMkLst>
        </pc:grpChg>
        <pc:grpChg chg="add del mod">
          <ac:chgData name="박 효빈" userId="a3ef30ca1506acf0" providerId="LiveId" clId="{50B2C44E-BE52-400E-BE63-7F7873BBAB2C}" dt="2021-08-23T17:04:19.323" v="348" actId="478"/>
          <ac:grpSpMkLst>
            <pc:docMk/>
            <pc:sldMk cId="1612783987" sldId="263"/>
            <ac:grpSpMk id="19" creationId="{68F7051A-471C-4B3A-A18B-5BCE5459E0E2}"/>
          </ac:grpSpMkLst>
        </pc:grpChg>
        <pc:grpChg chg="add mod">
          <ac:chgData name="박 효빈" userId="a3ef30ca1506acf0" providerId="LiveId" clId="{50B2C44E-BE52-400E-BE63-7F7873BBAB2C}" dt="2021-08-23T17:04:38.750" v="353" actId="164"/>
          <ac:grpSpMkLst>
            <pc:docMk/>
            <pc:sldMk cId="1612783987" sldId="263"/>
            <ac:grpSpMk id="24" creationId="{C1CF8AF5-1824-46E1-874C-3F8D9C18504A}"/>
          </ac:grpSpMkLst>
        </pc:grpChg>
        <pc:grpChg chg="del">
          <ac:chgData name="박 효빈" userId="a3ef30ca1506acf0" providerId="LiveId" clId="{50B2C44E-BE52-400E-BE63-7F7873BBAB2C}" dt="2021-08-23T16:46:47.460" v="256" actId="478"/>
          <ac:grpSpMkLst>
            <pc:docMk/>
            <pc:sldMk cId="1612783987" sldId="263"/>
            <ac:grpSpMk id="53" creationId="{C9C6A400-DAB5-4880-9F43-A1C2CBB03DC9}"/>
          </ac:grpSpMkLst>
        </pc:grpChg>
        <pc:grpChg chg="mod">
          <ac:chgData name="박 효빈" userId="a3ef30ca1506acf0" providerId="LiveId" clId="{50B2C44E-BE52-400E-BE63-7F7873BBAB2C}" dt="2021-08-23T17:04:28.183" v="350" actId="164"/>
          <ac:grpSpMkLst>
            <pc:docMk/>
            <pc:sldMk cId="1612783987" sldId="263"/>
            <ac:grpSpMk id="57" creationId="{8E61B0C2-9170-42A5-8155-534D8AFD6E64}"/>
          </ac:grpSpMkLst>
        </pc:grpChg>
        <pc:grpChg chg="del mod">
          <ac:chgData name="박 효빈" userId="a3ef30ca1506acf0" providerId="LiveId" clId="{50B2C44E-BE52-400E-BE63-7F7873BBAB2C}" dt="2021-08-23T16:48:24.238" v="304" actId="165"/>
          <ac:grpSpMkLst>
            <pc:docMk/>
            <pc:sldMk cId="1612783987" sldId="263"/>
            <ac:grpSpMk id="61" creationId="{F44FB638-FA4B-4697-ABA0-5016901EFA85}"/>
          </ac:grpSpMkLst>
        </pc:grpChg>
        <pc:picChg chg="mod">
          <ac:chgData name="박 효빈" userId="a3ef30ca1506acf0" providerId="LiveId" clId="{50B2C44E-BE52-400E-BE63-7F7873BBAB2C}" dt="2021-08-23T16:48:09.302" v="301"/>
          <ac:picMkLst>
            <pc:docMk/>
            <pc:sldMk cId="1612783987" sldId="263"/>
            <ac:picMk id="16" creationId="{5FB8A69B-202C-4A6A-A8EC-AD35FBA240F3}"/>
          </ac:picMkLst>
        </pc:picChg>
        <pc:picChg chg="mod">
          <ac:chgData name="박 효빈" userId="a3ef30ca1506acf0" providerId="LiveId" clId="{50B2C44E-BE52-400E-BE63-7F7873BBAB2C}" dt="2021-08-23T17:04:18.584" v="347" actId="1076"/>
          <ac:picMkLst>
            <pc:docMk/>
            <pc:sldMk cId="1612783987" sldId="263"/>
            <ac:picMk id="20" creationId="{52D0B5C0-78E5-4EC5-8F6D-C01C44E28FEB}"/>
          </ac:picMkLst>
        </pc:picChg>
        <pc:picChg chg="mod">
          <ac:chgData name="박 효빈" userId="a3ef30ca1506acf0" providerId="LiveId" clId="{50B2C44E-BE52-400E-BE63-7F7873BBAB2C}" dt="2021-08-23T17:04:32.044" v="351"/>
          <ac:picMkLst>
            <pc:docMk/>
            <pc:sldMk cId="1612783987" sldId="263"/>
            <ac:picMk id="25" creationId="{4C01050D-3300-4D88-953F-4257783DD12B}"/>
          </ac:picMkLst>
        </pc:picChg>
      </pc:sldChg>
      <pc:sldChg chg="addSp delSp modSp add mod ord modTransition">
        <pc:chgData name="박 효빈" userId="a3ef30ca1506acf0" providerId="LiveId" clId="{50B2C44E-BE52-400E-BE63-7F7873BBAB2C}" dt="2021-08-23T18:30:23.309" v="2082" actId="478"/>
        <pc:sldMkLst>
          <pc:docMk/>
          <pc:sldMk cId="684668130" sldId="264"/>
        </pc:sldMkLst>
        <pc:grpChg chg="add del">
          <ac:chgData name="박 효빈" userId="a3ef30ca1506acf0" providerId="LiveId" clId="{50B2C44E-BE52-400E-BE63-7F7873BBAB2C}" dt="2021-08-23T18:30:23.309" v="2082" actId="478"/>
          <ac:grpSpMkLst>
            <pc:docMk/>
            <pc:sldMk cId="684668130" sldId="264"/>
            <ac:grpSpMk id="60" creationId="{B36B8B33-125B-4AD8-84AA-FD1877F26C1F}"/>
          </ac:grpSpMkLst>
        </pc:grpChg>
        <pc:cxnChg chg="mod">
          <ac:chgData name="박 효빈" userId="a3ef30ca1506acf0" providerId="LiveId" clId="{50B2C44E-BE52-400E-BE63-7F7873BBAB2C}" dt="2021-08-23T18:30:23.309" v="2082" actId="478"/>
          <ac:cxnSpMkLst>
            <pc:docMk/>
            <pc:sldMk cId="684668130" sldId="264"/>
            <ac:cxnSpMk id="33" creationId="{5161047D-329C-44FB-A5B5-46BBDBEB1830}"/>
          </ac:cxnSpMkLst>
        </pc:cxnChg>
      </pc:sldChg>
      <pc:sldChg chg="addSp delSp modSp new mod ord">
        <pc:chgData name="박 효빈" userId="a3ef30ca1506acf0" providerId="LiveId" clId="{50B2C44E-BE52-400E-BE63-7F7873BBAB2C}" dt="2021-08-23T18:49:51.825" v="2712" actId="1076"/>
        <pc:sldMkLst>
          <pc:docMk/>
          <pc:sldMk cId="883720824" sldId="265"/>
        </pc:sldMkLst>
        <pc:spChg chg="add del mod">
          <ac:chgData name="박 효빈" userId="a3ef30ca1506acf0" providerId="LiveId" clId="{50B2C44E-BE52-400E-BE63-7F7873BBAB2C}" dt="2021-08-23T18:05:48.623" v="1315" actId="478"/>
          <ac:spMkLst>
            <pc:docMk/>
            <pc:sldMk cId="883720824" sldId="265"/>
            <ac:spMk id="3" creationId="{F4412A30-48D2-4F96-A522-FA86C4AC91AA}"/>
          </ac:spMkLst>
        </pc:spChg>
        <pc:spChg chg="add del mod">
          <ac:chgData name="박 효빈" userId="a3ef30ca1506acf0" providerId="LiveId" clId="{50B2C44E-BE52-400E-BE63-7F7873BBAB2C}" dt="2021-08-23T17:33:57.540" v="638" actId="478"/>
          <ac:spMkLst>
            <pc:docMk/>
            <pc:sldMk cId="883720824" sldId="265"/>
            <ac:spMk id="5" creationId="{B5A3136E-B51A-4AB5-8865-516171CA72DF}"/>
          </ac:spMkLst>
        </pc:spChg>
        <pc:spChg chg="add del mod">
          <ac:chgData name="박 효빈" userId="a3ef30ca1506acf0" providerId="LiveId" clId="{50B2C44E-BE52-400E-BE63-7F7873BBAB2C}" dt="2021-08-23T17:33:35.052" v="634" actId="478"/>
          <ac:spMkLst>
            <pc:docMk/>
            <pc:sldMk cId="883720824" sldId="265"/>
            <ac:spMk id="7" creationId="{06C2466A-7E58-4622-95CD-9DB36B9B7724}"/>
          </ac:spMkLst>
        </pc:spChg>
        <pc:spChg chg="add mod">
          <ac:chgData name="박 효빈" userId="a3ef30ca1506acf0" providerId="LiveId" clId="{50B2C44E-BE52-400E-BE63-7F7873BBAB2C}" dt="2021-08-23T18:49:04.182" v="2664" actId="1076"/>
          <ac:spMkLst>
            <pc:docMk/>
            <pc:sldMk cId="883720824" sldId="265"/>
            <ac:spMk id="8" creationId="{DC831396-2179-4B9F-8E45-C5B72B70C71B}"/>
          </ac:spMkLst>
        </pc:spChg>
        <pc:spChg chg="mod topLvl">
          <ac:chgData name="박 효빈" userId="a3ef30ca1506acf0" providerId="LiveId" clId="{50B2C44E-BE52-400E-BE63-7F7873BBAB2C}" dt="2021-08-23T18:25:42.302" v="1902" actId="165"/>
          <ac:spMkLst>
            <pc:docMk/>
            <pc:sldMk cId="883720824" sldId="265"/>
            <ac:spMk id="11" creationId="{ACEC8700-462A-4A93-A099-F1B6E1D08AF2}"/>
          </ac:spMkLst>
        </pc:spChg>
        <pc:spChg chg="mod">
          <ac:chgData name="박 효빈" userId="a3ef30ca1506acf0" providerId="LiveId" clId="{50B2C44E-BE52-400E-BE63-7F7873BBAB2C}" dt="2021-08-23T18:25:42.302" v="1902" actId="165"/>
          <ac:spMkLst>
            <pc:docMk/>
            <pc:sldMk cId="883720824" sldId="265"/>
            <ac:spMk id="26" creationId="{543D89ED-3816-40C6-BACA-96C051F2D13B}"/>
          </ac:spMkLst>
        </pc:spChg>
        <pc:spChg chg="mod">
          <ac:chgData name="박 효빈" userId="a3ef30ca1506acf0" providerId="LiveId" clId="{50B2C44E-BE52-400E-BE63-7F7873BBAB2C}" dt="2021-08-23T18:25:42.302" v="1902" actId="165"/>
          <ac:spMkLst>
            <pc:docMk/>
            <pc:sldMk cId="883720824" sldId="265"/>
            <ac:spMk id="28" creationId="{7CFA1E29-7A9C-4E1B-BC0D-61A1E16B1D04}"/>
          </ac:spMkLst>
        </pc:spChg>
        <pc:spChg chg="mod">
          <ac:chgData name="박 효빈" userId="a3ef30ca1506acf0" providerId="LiveId" clId="{50B2C44E-BE52-400E-BE63-7F7873BBAB2C}" dt="2021-08-23T18:25:42.302" v="1902" actId="165"/>
          <ac:spMkLst>
            <pc:docMk/>
            <pc:sldMk cId="883720824" sldId="265"/>
            <ac:spMk id="29" creationId="{ACDC7F6B-8FD7-4CB1-A8F0-FFC9B9EAAB56}"/>
          </ac:spMkLst>
        </pc:spChg>
        <pc:spChg chg="mod">
          <ac:chgData name="박 효빈" userId="a3ef30ca1506acf0" providerId="LiveId" clId="{50B2C44E-BE52-400E-BE63-7F7873BBAB2C}" dt="2021-08-23T18:25:42.302" v="1902" actId="165"/>
          <ac:spMkLst>
            <pc:docMk/>
            <pc:sldMk cId="883720824" sldId="265"/>
            <ac:spMk id="31" creationId="{B53891C4-C0C3-467D-90C9-CFC15FE4F628}"/>
          </ac:spMkLst>
        </pc:spChg>
        <pc:spChg chg="mod">
          <ac:chgData name="박 효빈" userId="a3ef30ca1506acf0" providerId="LiveId" clId="{50B2C44E-BE52-400E-BE63-7F7873BBAB2C}" dt="2021-08-23T18:25:42.302" v="1902" actId="165"/>
          <ac:spMkLst>
            <pc:docMk/>
            <pc:sldMk cId="883720824" sldId="265"/>
            <ac:spMk id="33" creationId="{463151ED-BD46-4587-B784-2BD53EB7BFE4}"/>
          </ac:spMkLst>
        </pc:spChg>
        <pc:spChg chg="mod">
          <ac:chgData name="박 효빈" userId="a3ef30ca1506acf0" providerId="LiveId" clId="{50B2C44E-BE52-400E-BE63-7F7873BBAB2C}" dt="2021-08-23T18:25:42.302" v="1902" actId="165"/>
          <ac:spMkLst>
            <pc:docMk/>
            <pc:sldMk cId="883720824" sldId="265"/>
            <ac:spMk id="34" creationId="{688CD329-2667-470A-B32B-D25E2C34B73E}"/>
          </ac:spMkLst>
        </pc:spChg>
        <pc:spChg chg="mod">
          <ac:chgData name="박 효빈" userId="a3ef30ca1506acf0" providerId="LiveId" clId="{50B2C44E-BE52-400E-BE63-7F7873BBAB2C}" dt="2021-08-23T18:25:42.302" v="1902" actId="165"/>
          <ac:spMkLst>
            <pc:docMk/>
            <pc:sldMk cId="883720824" sldId="265"/>
            <ac:spMk id="36" creationId="{44F87A12-25F9-4213-BDE9-7B85272C8747}"/>
          </ac:spMkLst>
        </pc:spChg>
        <pc:spChg chg="mod">
          <ac:chgData name="박 효빈" userId="a3ef30ca1506acf0" providerId="LiveId" clId="{50B2C44E-BE52-400E-BE63-7F7873BBAB2C}" dt="2021-08-23T18:49:42.180" v="2711" actId="403"/>
          <ac:spMkLst>
            <pc:docMk/>
            <pc:sldMk cId="883720824" sldId="265"/>
            <ac:spMk id="42" creationId="{B8ECCB2D-9E24-429A-A937-BA24A56B4309}"/>
          </ac:spMkLst>
        </pc:spChg>
        <pc:spChg chg="mod">
          <ac:chgData name="박 효빈" userId="a3ef30ca1506acf0" providerId="LiveId" clId="{50B2C44E-BE52-400E-BE63-7F7873BBAB2C}" dt="2021-08-23T18:49:16.071" v="2676" actId="20577"/>
          <ac:spMkLst>
            <pc:docMk/>
            <pc:sldMk cId="883720824" sldId="265"/>
            <ac:spMk id="44" creationId="{02EE38DD-5942-4A02-96EB-AF2194510842}"/>
          </ac:spMkLst>
        </pc:spChg>
        <pc:spChg chg="mod">
          <ac:chgData name="박 효빈" userId="a3ef30ca1506acf0" providerId="LiveId" clId="{50B2C44E-BE52-400E-BE63-7F7873BBAB2C}" dt="2021-08-23T18:48:59.055" v="2662"/>
          <ac:spMkLst>
            <pc:docMk/>
            <pc:sldMk cId="883720824" sldId="265"/>
            <ac:spMk id="46" creationId="{B3A355AB-97AF-4959-A869-7F09EB62076B}"/>
          </ac:spMkLst>
        </pc:spChg>
        <pc:spChg chg="mod">
          <ac:chgData name="박 효빈" userId="a3ef30ca1506acf0" providerId="LiveId" clId="{50B2C44E-BE52-400E-BE63-7F7873BBAB2C}" dt="2021-08-23T18:49:10.595" v="2666" actId="20577"/>
          <ac:spMkLst>
            <pc:docMk/>
            <pc:sldMk cId="883720824" sldId="265"/>
            <ac:spMk id="47" creationId="{608D082A-E4B9-4371-85BA-028BFC843F19}"/>
          </ac:spMkLst>
        </pc:spChg>
        <pc:grpChg chg="add del mod">
          <ac:chgData name="박 효빈" userId="a3ef30ca1506acf0" providerId="LiveId" clId="{50B2C44E-BE52-400E-BE63-7F7873BBAB2C}" dt="2021-08-23T18:25:42.302" v="1902" actId="165"/>
          <ac:grpSpMkLst>
            <pc:docMk/>
            <pc:sldMk cId="883720824" sldId="265"/>
            <ac:grpSpMk id="9" creationId="{503C0995-6997-43B1-8E35-19C241C10188}"/>
          </ac:grpSpMkLst>
        </pc:grpChg>
        <pc:grpChg chg="del mod topLvl">
          <ac:chgData name="박 효빈" userId="a3ef30ca1506acf0" providerId="LiveId" clId="{50B2C44E-BE52-400E-BE63-7F7873BBAB2C}" dt="2021-08-23T18:25:49.382" v="1905" actId="478"/>
          <ac:grpSpMkLst>
            <pc:docMk/>
            <pc:sldMk cId="883720824" sldId="265"/>
            <ac:grpSpMk id="10" creationId="{1CF6D3FE-E254-411C-A200-0EFD05B9852C}"/>
          </ac:grpSpMkLst>
        </pc:grpChg>
        <pc:grpChg chg="del mod topLvl">
          <ac:chgData name="박 효빈" userId="a3ef30ca1506acf0" providerId="LiveId" clId="{50B2C44E-BE52-400E-BE63-7F7873BBAB2C}" dt="2021-08-23T18:30:17.868" v="2080" actId="478"/>
          <ac:grpSpMkLst>
            <pc:docMk/>
            <pc:sldMk cId="883720824" sldId="265"/>
            <ac:grpSpMk id="13" creationId="{5D1BF358-96B9-4506-B0E2-15D2135BE26D}"/>
          </ac:grpSpMkLst>
        </pc:grpChg>
        <pc:grpChg chg="mod">
          <ac:chgData name="박 효빈" userId="a3ef30ca1506acf0" providerId="LiveId" clId="{50B2C44E-BE52-400E-BE63-7F7873BBAB2C}" dt="2021-08-23T18:25:42.302" v="1902" actId="165"/>
          <ac:grpSpMkLst>
            <pc:docMk/>
            <pc:sldMk cId="883720824" sldId="265"/>
            <ac:grpSpMk id="18" creationId="{080A09F6-7A04-44A6-9F2A-21D0E2977641}"/>
          </ac:grpSpMkLst>
        </pc:grpChg>
        <pc:grpChg chg="mod">
          <ac:chgData name="박 효빈" userId="a3ef30ca1506acf0" providerId="LiveId" clId="{50B2C44E-BE52-400E-BE63-7F7873BBAB2C}" dt="2021-08-23T18:25:42.302" v="1902" actId="165"/>
          <ac:grpSpMkLst>
            <pc:docMk/>
            <pc:sldMk cId="883720824" sldId="265"/>
            <ac:grpSpMk id="25" creationId="{69F69A48-E35D-43AF-B412-7B2EFDD41598}"/>
          </ac:grpSpMkLst>
        </pc:grpChg>
        <pc:grpChg chg="mod">
          <ac:chgData name="박 효빈" userId="a3ef30ca1506acf0" providerId="LiveId" clId="{50B2C44E-BE52-400E-BE63-7F7873BBAB2C}" dt="2021-08-23T18:25:42.302" v="1902" actId="165"/>
          <ac:grpSpMkLst>
            <pc:docMk/>
            <pc:sldMk cId="883720824" sldId="265"/>
            <ac:grpSpMk id="30" creationId="{34E2661B-8910-4737-AB6A-290DEEE23752}"/>
          </ac:grpSpMkLst>
        </pc:grpChg>
        <pc:grpChg chg="mod">
          <ac:chgData name="박 효빈" userId="a3ef30ca1506acf0" providerId="LiveId" clId="{50B2C44E-BE52-400E-BE63-7F7873BBAB2C}" dt="2021-08-23T18:25:42.302" v="1902" actId="165"/>
          <ac:grpSpMkLst>
            <pc:docMk/>
            <pc:sldMk cId="883720824" sldId="265"/>
            <ac:grpSpMk id="32" creationId="{699D9C3B-A4CF-4B3E-AA55-CD6AF1C574F4}"/>
          </ac:grpSpMkLst>
        </pc:grpChg>
        <pc:grpChg chg="mod">
          <ac:chgData name="박 효빈" userId="a3ef30ca1506acf0" providerId="LiveId" clId="{50B2C44E-BE52-400E-BE63-7F7873BBAB2C}" dt="2021-08-23T18:25:42.302" v="1902" actId="165"/>
          <ac:grpSpMkLst>
            <pc:docMk/>
            <pc:sldMk cId="883720824" sldId="265"/>
            <ac:grpSpMk id="35" creationId="{864E7105-A34A-4716-9A22-1DA4CFA4A908}"/>
          </ac:grpSpMkLst>
        </pc:grpChg>
        <pc:grpChg chg="add mod">
          <ac:chgData name="박 효빈" userId="a3ef30ca1506acf0" providerId="LiveId" clId="{50B2C44E-BE52-400E-BE63-7F7873BBAB2C}" dt="2021-08-23T18:49:51.825" v="2712" actId="1076"/>
          <ac:grpSpMkLst>
            <pc:docMk/>
            <pc:sldMk cId="883720824" sldId="265"/>
            <ac:grpSpMk id="41" creationId="{ED2F8089-FA1C-4F75-BF50-9164450B113F}"/>
          </ac:grpSpMkLst>
        </pc:grpChg>
        <pc:grpChg chg="mod">
          <ac:chgData name="박 효빈" userId="a3ef30ca1506acf0" providerId="LiveId" clId="{50B2C44E-BE52-400E-BE63-7F7873BBAB2C}" dt="2021-08-23T18:48:59.055" v="2662"/>
          <ac:grpSpMkLst>
            <pc:docMk/>
            <pc:sldMk cId="883720824" sldId="265"/>
            <ac:grpSpMk id="43" creationId="{85434BEC-8C9F-42DA-8A33-39FE9EA31D55}"/>
          </ac:grpSpMkLst>
        </pc:grpChg>
        <pc:grpChg chg="mod">
          <ac:chgData name="박 효빈" userId="a3ef30ca1506acf0" providerId="LiveId" clId="{50B2C44E-BE52-400E-BE63-7F7873BBAB2C}" dt="2021-08-23T18:48:59.055" v="2662"/>
          <ac:grpSpMkLst>
            <pc:docMk/>
            <pc:sldMk cId="883720824" sldId="265"/>
            <ac:grpSpMk id="45" creationId="{57B70FB3-CD8A-4633-9B82-E15B98AEB344}"/>
          </ac:grpSpMkLst>
        </pc:grpChg>
        <pc:picChg chg="del mod topLvl">
          <ac:chgData name="박 효빈" userId="a3ef30ca1506acf0" providerId="LiveId" clId="{50B2C44E-BE52-400E-BE63-7F7873BBAB2C}" dt="2021-08-23T18:25:48.468" v="1904" actId="478"/>
          <ac:picMkLst>
            <pc:docMk/>
            <pc:sldMk cId="883720824" sldId="265"/>
            <ac:picMk id="12" creationId="{9ED011A7-ADBF-4F27-90DC-C4759472A98E}"/>
          </ac:picMkLst>
        </pc:picChg>
        <pc:picChg chg="mod">
          <ac:chgData name="박 효빈" userId="a3ef30ca1506acf0" providerId="LiveId" clId="{50B2C44E-BE52-400E-BE63-7F7873BBAB2C}" dt="2021-08-23T18:25:42.302" v="1902" actId="165"/>
          <ac:picMkLst>
            <pc:docMk/>
            <pc:sldMk cId="883720824" sldId="265"/>
            <ac:picMk id="14" creationId="{E2EA432D-ECF8-4D12-B2D2-4A70888E05DC}"/>
          </ac:picMkLst>
        </pc:picChg>
        <pc:picChg chg="mod">
          <ac:chgData name="박 효빈" userId="a3ef30ca1506acf0" providerId="LiveId" clId="{50B2C44E-BE52-400E-BE63-7F7873BBAB2C}" dt="2021-08-23T18:25:42.302" v="1902" actId="165"/>
          <ac:picMkLst>
            <pc:docMk/>
            <pc:sldMk cId="883720824" sldId="265"/>
            <ac:picMk id="15" creationId="{EB2C2ADD-1958-4011-8C61-D2B22F603A5B}"/>
          </ac:picMkLst>
        </pc:picChg>
        <pc:picChg chg="mod">
          <ac:chgData name="박 효빈" userId="a3ef30ca1506acf0" providerId="LiveId" clId="{50B2C44E-BE52-400E-BE63-7F7873BBAB2C}" dt="2021-08-23T18:25:42.302" v="1902" actId="165"/>
          <ac:picMkLst>
            <pc:docMk/>
            <pc:sldMk cId="883720824" sldId="265"/>
            <ac:picMk id="16" creationId="{80BB04F2-E938-4880-8278-2B95640B6E43}"/>
          </ac:picMkLst>
        </pc:picChg>
        <pc:picChg chg="mod">
          <ac:chgData name="박 효빈" userId="a3ef30ca1506acf0" providerId="LiveId" clId="{50B2C44E-BE52-400E-BE63-7F7873BBAB2C}" dt="2021-08-23T18:25:42.302" v="1902" actId="165"/>
          <ac:picMkLst>
            <pc:docMk/>
            <pc:sldMk cId="883720824" sldId="265"/>
            <ac:picMk id="17" creationId="{10DED2D4-622F-4B64-886E-3DEA43811C07}"/>
          </ac:picMkLst>
        </pc:picChg>
        <pc:picChg chg="mod">
          <ac:chgData name="박 효빈" userId="a3ef30ca1506acf0" providerId="LiveId" clId="{50B2C44E-BE52-400E-BE63-7F7873BBAB2C}" dt="2021-08-23T18:25:42.302" v="1902" actId="165"/>
          <ac:picMkLst>
            <pc:docMk/>
            <pc:sldMk cId="883720824" sldId="265"/>
            <ac:picMk id="19" creationId="{36A5DBE4-1582-4F99-9026-35FD1ABEE65C}"/>
          </ac:picMkLst>
        </pc:picChg>
        <pc:picChg chg="mod">
          <ac:chgData name="박 효빈" userId="a3ef30ca1506acf0" providerId="LiveId" clId="{50B2C44E-BE52-400E-BE63-7F7873BBAB2C}" dt="2021-08-23T18:25:42.302" v="1902" actId="165"/>
          <ac:picMkLst>
            <pc:docMk/>
            <pc:sldMk cId="883720824" sldId="265"/>
            <ac:picMk id="27" creationId="{57FEEBF5-C880-4E73-8660-F7E1E8123419}"/>
          </ac:picMkLst>
        </pc:picChg>
        <pc:picChg chg="mod">
          <ac:chgData name="박 효빈" userId="a3ef30ca1506acf0" providerId="LiveId" clId="{50B2C44E-BE52-400E-BE63-7F7873BBAB2C}" dt="2021-08-23T18:25:42.302" v="1902" actId="165"/>
          <ac:picMkLst>
            <pc:docMk/>
            <pc:sldMk cId="883720824" sldId="265"/>
            <ac:picMk id="37" creationId="{76456346-0772-437A-AFA0-3D8336C806EC}"/>
          </ac:picMkLst>
        </pc:picChg>
        <pc:picChg chg="mod modCrop">
          <ac:chgData name="박 효빈" userId="a3ef30ca1506acf0" providerId="LiveId" clId="{50B2C44E-BE52-400E-BE63-7F7873BBAB2C}" dt="2021-08-23T18:25:42.302" v="1902" actId="165"/>
          <ac:picMkLst>
            <pc:docMk/>
            <pc:sldMk cId="883720824" sldId="265"/>
            <ac:picMk id="38" creationId="{8AB24FC8-7FA7-4445-98ED-E6F6F435C145}"/>
          </ac:picMkLst>
        </pc:picChg>
        <pc:picChg chg="mod">
          <ac:chgData name="박 효빈" userId="a3ef30ca1506acf0" providerId="LiveId" clId="{50B2C44E-BE52-400E-BE63-7F7873BBAB2C}" dt="2021-08-23T18:25:42.302" v="1902" actId="165"/>
          <ac:picMkLst>
            <pc:docMk/>
            <pc:sldMk cId="883720824" sldId="265"/>
            <ac:picMk id="39" creationId="{E5D29E2A-1037-49F6-A3AD-0FAC289AFA15}"/>
          </ac:picMkLst>
        </pc:picChg>
        <pc:picChg chg="mod">
          <ac:chgData name="박 효빈" userId="a3ef30ca1506acf0" providerId="LiveId" clId="{50B2C44E-BE52-400E-BE63-7F7873BBAB2C}" dt="2021-08-23T18:25:42.302" v="1902" actId="165"/>
          <ac:picMkLst>
            <pc:docMk/>
            <pc:sldMk cId="883720824" sldId="265"/>
            <ac:picMk id="40" creationId="{5F59ED3D-3AA0-4673-B22E-CFF42CF792E5}"/>
          </ac:picMkLst>
        </pc:picChg>
        <pc:cxnChg chg="mod">
          <ac:chgData name="박 효빈" userId="a3ef30ca1506acf0" providerId="LiveId" clId="{50B2C44E-BE52-400E-BE63-7F7873BBAB2C}" dt="2021-08-23T18:25:42.302" v="1902" actId="165"/>
          <ac:cxnSpMkLst>
            <pc:docMk/>
            <pc:sldMk cId="883720824" sldId="265"/>
            <ac:cxnSpMk id="20" creationId="{9C27D478-4464-48E0-8A15-E727DBF75046}"/>
          </ac:cxnSpMkLst>
        </pc:cxnChg>
        <pc:cxnChg chg="mod">
          <ac:chgData name="박 효빈" userId="a3ef30ca1506acf0" providerId="LiveId" clId="{50B2C44E-BE52-400E-BE63-7F7873BBAB2C}" dt="2021-08-23T18:25:49.382" v="1905" actId="478"/>
          <ac:cxnSpMkLst>
            <pc:docMk/>
            <pc:sldMk cId="883720824" sldId="265"/>
            <ac:cxnSpMk id="21" creationId="{BC1DE754-2D64-40F2-9042-A3F7F33BEBB8}"/>
          </ac:cxnSpMkLst>
        </pc:cxnChg>
        <pc:cxnChg chg="mod">
          <ac:chgData name="박 효빈" userId="a3ef30ca1506acf0" providerId="LiveId" clId="{50B2C44E-BE52-400E-BE63-7F7873BBAB2C}" dt="2021-08-23T18:25:42.302" v="1902" actId="165"/>
          <ac:cxnSpMkLst>
            <pc:docMk/>
            <pc:sldMk cId="883720824" sldId="265"/>
            <ac:cxnSpMk id="22" creationId="{1C2F9CE9-9B02-4640-B9DC-1B5F0CFEA1F9}"/>
          </ac:cxnSpMkLst>
        </pc:cxnChg>
        <pc:cxnChg chg="mod">
          <ac:chgData name="박 효빈" userId="a3ef30ca1506acf0" providerId="LiveId" clId="{50B2C44E-BE52-400E-BE63-7F7873BBAB2C}" dt="2021-08-23T18:25:42.302" v="1902" actId="165"/>
          <ac:cxnSpMkLst>
            <pc:docMk/>
            <pc:sldMk cId="883720824" sldId="265"/>
            <ac:cxnSpMk id="23" creationId="{3DC11D09-88D7-41A2-B680-8A40281879F7}"/>
          </ac:cxnSpMkLst>
        </pc:cxnChg>
        <pc:cxnChg chg="mod">
          <ac:chgData name="박 효빈" userId="a3ef30ca1506acf0" providerId="LiveId" clId="{50B2C44E-BE52-400E-BE63-7F7873BBAB2C}" dt="2021-08-23T18:25:42.302" v="1902" actId="165"/>
          <ac:cxnSpMkLst>
            <pc:docMk/>
            <pc:sldMk cId="883720824" sldId="265"/>
            <ac:cxnSpMk id="24" creationId="{C573E185-F828-46D3-8539-B147BA3685C0}"/>
          </ac:cxnSpMkLst>
        </pc:cxnChg>
      </pc:sldChg>
      <pc:sldChg chg="addSp delSp modSp add mod modTransition delAnim modAnim">
        <pc:chgData name="박 효빈" userId="a3ef30ca1506acf0" providerId="LiveId" clId="{50B2C44E-BE52-400E-BE63-7F7873BBAB2C}" dt="2021-08-23T19:04:11.753" v="2862"/>
        <pc:sldMkLst>
          <pc:docMk/>
          <pc:sldMk cId="1596022996" sldId="266"/>
        </pc:sldMkLst>
        <pc:spChg chg="add mod">
          <ac:chgData name="박 효빈" userId="a3ef30ca1506acf0" providerId="LiveId" clId="{50B2C44E-BE52-400E-BE63-7F7873BBAB2C}" dt="2021-08-23T18:58:13.719" v="2785" actId="1076"/>
          <ac:spMkLst>
            <pc:docMk/>
            <pc:sldMk cId="1596022996" sldId="266"/>
            <ac:spMk id="6" creationId="{C1FC2640-D36B-4971-8AD6-D21648EEA1CD}"/>
          </ac:spMkLst>
        </pc:spChg>
        <pc:spChg chg="mod">
          <ac:chgData name="박 효빈" userId="a3ef30ca1506acf0" providerId="LiveId" clId="{50B2C44E-BE52-400E-BE63-7F7873BBAB2C}" dt="2021-08-23T18:27:14.929" v="1925"/>
          <ac:spMkLst>
            <pc:docMk/>
            <pc:sldMk cId="1596022996" sldId="266"/>
            <ac:spMk id="54" creationId="{69EEFA16-723F-45EF-B4F8-9545459AAEF5}"/>
          </ac:spMkLst>
        </pc:spChg>
        <pc:spChg chg="mod">
          <ac:chgData name="박 효빈" userId="a3ef30ca1506acf0" providerId="LiveId" clId="{50B2C44E-BE52-400E-BE63-7F7873BBAB2C}" dt="2021-08-23T18:27:14.929" v="1925"/>
          <ac:spMkLst>
            <pc:docMk/>
            <pc:sldMk cId="1596022996" sldId="266"/>
            <ac:spMk id="56" creationId="{310BE1BB-2805-4B89-850A-F9AE0BA6AD30}"/>
          </ac:spMkLst>
        </pc:spChg>
        <pc:spChg chg="mod">
          <ac:chgData name="박 효빈" userId="a3ef30ca1506acf0" providerId="LiveId" clId="{50B2C44E-BE52-400E-BE63-7F7873BBAB2C}" dt="2021-08-23T18:29:10.559" v="2074" actId="164"/>
          <ac:spMkLst>
            <pc:docMk/>
            <pc:sldMk cId="1596022996" sldId="266"/>
            <ac:spMk id="62" creationId="{93BA849C-C625-459E-8E91-5FDD4E6FCF10}"/>
          </ac:spMkLst>
        </pc:spChg>
        <pc:spChg chg="mod">
          <ac:chgData name="박 효빈" userId="a3ef30ca1506acf0" providerId="LiveId" clId="{50B2C44E-BE52-400E-BE63-7F7873BBAB2C}" dt="2021-08-23T18:57:42.112" v="2783" actId="14100"/>
          <ac:spMkLst>
            <pc:docMk/>
            <pc:sldMk cId="1596022996" sldId="266"/>
            <ac:spMk id="65" creationId="{27E8ECE6-D45A-428E-BB35-F460BC581F1E}"/>
          </ac:spMkLst>
        </pc:spChg>
        <pc:spChg chg="mod">
          <ac:chgData name="박 효빈" userId="a3ef30ca1506acf0" providerId="LiveId" clId="{50B2C44E-BE52-400E-BE63-7F7873BBAB2C}" dt="2021-08-23T18:27:42.330" v="2047" actId="1038"/>
          <ac:spMkLst>
            <pc:docMk/>
            <pc:sldMk cId="1596022996" sldId="266"/>
            <ac:spMk id="67" creationId="{88C25836-30CD-4AD4-AA2A-6844CE3E8E7F}"/>
          </ac:spMkLst>
        </pc:spChg>
        <pc:spChg chg="mod">
          <ac:chgData name="박 효빈" userId="a3ef30ca1506acf0" providerId="LiveId" clId="{50B2C44E-BE52-400E-BE63-7F7873BBAB2C}" dt="2021-08-23T18:59:00.581" v="2803" actId="1076"/>
          <ac:spMkLst>
            <pc:docMk/>
            <pc:sldMk cId="1596022996" sldId="266"/>
            <ac:spMk id="70" creationId="{1BD478A7-E4DC-4C1C-B018-0E10440492F2}"/>
          </ac:spMkLst>
        </pc:spChg>
        <pc:spChg chg="del mod">
          <ac:chgData name="박 효빈" userId="a3ef30ca1506acf0" providerId="LiveId" clId="{50B2C44E-BE52-400E-BE63-7F7873BBAB2C}" dt="2021-08-23T18:27:14.365" v="1924" actId="478"/>
          <ac:spMkLst>
            <pc:docMk/>
            <pc:sldMk cId="1596022996" sldId="266"/>
            <ac:spMk id="73" creationId="{9A9C91A0-DF3E-4E0F-A525-7ED3219AD5CD}"/>
          </ac:spMkLst>
        </pc:spChg>
        <pc:spChg chg="mod">
          <ac:chgData name="박 효빈" userId="a3ef30ca1506acf0" providerId="LiveId" clId="{50B2C44E-BE52-400E-BE63-7F7873BBAB2C}" dt="2021-08-23T18:27:14.929" v="1925"/>
          <ac:spMkLst>
            <pc:docMk/>
            <pc:sldMk cId="1596022996" sldId="266"/>
            <ac:spMk id="84" creationId="{EEEF5F98-F87D-4286-9696-799A7FAD7D1C}"/>
          </ac:spMkLst>
        </pc:spChg>
        <pc:spChg chg="mod">
          <ac:chgData name="박 효빈" userId="a3ef30ca1506acf0" providerId="LiveId" clId="{50B2C44E-BE52-400E-BE63-7F7873BBAB2C}" dt="2021-08-23T18:27:14.929" v="1925"/>
          <ac:spMkLst>
            <pc:docMk/>
            <pc:sldMk cId="1596022996" sldId="266"/>
            <ac:spMk id="99" creationId="{1F8CDE43-CCD9-45E2-AAFE-6E088E1CE1C3}"/>
          </ac:spMkLst>
        </pc:spChg>
        <pc:spChg chg="mod">
          <ac:chgData name="박 효빈" userId="a3ef30ca1506acf0" providerId="LiveId" clId="{50B2C44E-BE52-400E-BE63-7F7873BBAB2C}" dt="2021-08-23T18:27:14.929" v="1925"/>
          <ac:spMkLst>
            <pc:docMk/>
            <pc:sldMk cId="1596022996" sldId="266"/>
            <ac:spMk id="101" creationId="{2A53E1C3-2125-456C-A5D5-1C819C45FC6B}"/>
          </ac:spMkLst>
        </pc:spChg>
        <pc:spChg chg="mod">
          <ac:chgData name="박 효빈" userId="a3ef30ca1506acf0" providerId="LiveId" clId="{50B2C44E-BE52-400E-BE63-7F7873BBAB2C}" dt="2021-08-23T18:27:14.929" v="1925"/>
          <ac:spMkLst>
            <pc:docMk/>
            <pc:sldMk cId="1596022996" sldId="266"/>
            <ac:spMk id="102" creationId="{EA3C2549-CCE4-4D85-B817-3949D95AF795}"/>
          </ac:spMkLst>
        </pc:spChg>
        <pc:spChg chg="mod">
          <ac:chgData name="박 효빈" userId="a3ef30ca1506acf0" providerId="LiveId" clId="{50B2C44E-BE52-400E-BE63-7F7873BBAB2C}" dt="2021-08-23T18:27:14.929" v="1925"/>
          <ac:spMkLst>
            <pc:docMk/>
            <pc:sldMk cId="1596022996" sldId="266"/>
            <ac:spMk id="104" creationId="{C75A2138-C7F2-4216-A012-2713A1202403}"/>
          </ac:spMkLst>
        </pc:spChg>
        <pc:spChg chg="mod">
          <ac:chgData name="박 효빈" userId="a3ef30ca1506acf0" providerId="LiveId" clId="{50B2C44E-BE52-400E-BE63-7F7873BBAB2C}" dt="2021-08-23T18:27:14.929" v="1925"/>
          <ac:spMkLst>
            <pc:docMk/>
            <pc:sldMk cId="1596022996" sldId="266"/>
            <ac:spMk id="106" creationId="{F80BAEEB-4258-48A4-81E4-1A5BB77A4410}"/>
          </ac:spMkLst>
        </pc:spChg>
        <pc:spChg chg="mod">
          <ac:chgData name="박 효빈" userId="a3ef30ca1506acf0" providerId="LiveId" clId="{50B2C44E-BE52-400E-BE63-7F7873BBAB2C}" dt="2021-08-23T18:27:14.929" v="1925"/>
          <ac:spMkLst>
            <pc:docMk/>
            <pc:sldMk cId="1596022996" sldId="266"/>
            <ac:spMk id="107" creationId="{CD9D5EF5-2343-4CB1-91F8-D91F0D328E0B}"/>
          </ac:spMkLst>
        </pc:spChg>
        <pc:spChg chg="mod">
          <ac:chgData name="박 효빈" userId="a3ef30ca1506acf0" providerId="LiveId" clId="{50B2C44E-BE52-400E-BE63-7F7873BBAB2C}" dt="2021-08-23T18:27:14.929" v="1925"/>
          <ac:spMkLst>
            <pc:docMk/>
            <pc:sldMk cId="1596022996" sldId="266"/>
            <ac:spMk id="109" creationId="{50916C45-4179-463E-A3C8-E58039435ED5}"/>
          </ac:spMkLst>
        </pc:spChg>
        <pc:spChg chg="mod">
          <ac:chgData name="박 효빈" userId="a3ef30ca1506acf0" providerId="LiveId" clId="{50B2C44E-BE52-400E-BE63-7F7873BBAB2C}" dt="2021-08-23T18:28:19.450" v="2052"/>
          <ac:spMkLst>
            <pc:docMk/>
            <pc:sldMk cId="1596022996" sldId="266"/>
            <ac:spMk id="115" creationId="{D9CF6994-B1B1-4F6D-B58B-A136D3F0D8D7}"/>
          </ac:spMkLst>
        </pc:spChg>
        <pc:spChg chg="mod">
          <ac:chgData name="박 효빈" userId="a3ef30ca1506acf0" providerId="LiveId" clId="{50B2C44E-BE52-400E-BE63-7F7873BBAB2C}" dt="2021-08-23T18:28:19.450" v="2052"/>
          <ac:spMkLst>
            <pc:docMk/>
            <pc:sldMk cId="1596022996" sldId="266"/>
            <ac:spMk id="117" creationId="{439D7CB0-F78C-489E-B340-5BDDE81E997E}"/>
          </ac:spMkLst>
        </pc:spChg>
        <pc:spChg chg="mod">
          <ac:chgData name="박 효빈" userId="a3ef30ca1506acf0" providerId="LiveId" clId="{50B2C44E-BE52-400E-BE63-7F7873BBAB2C}" dt="2021-08-23T18:28:19.450" v="2052"/>
          <ac:spMkLst>
            <pc:docMk/>
            <pc:sldMk cId="1596022996" sldId="266"/>
            <ac:spMk id="119" creationId="{A518DC39-06D2-4C61-8DC4-CB398F86D1F7}"/>
          </ac:spMkLst>
        </pc:spChg>
        <pc:spChg chg="mod">
          <ac:chgData name="박 효빈" userId="a3ef30ca1506acf0" providerId="LiveId" clId="{50B2C44E-BE52-400E-BE63-7F7873BBAB2C}" dt="2021-08-23T18:28:19.450" v="2052"/>
          <ac:spMkLst>
            <pc:docMk/>
            <pc:sldMk cId="1596022996" sldId="266"/>
            <ac:spMk id="120" creationId="{77268C95-3930-464B-B526-C143FE056C86}"/>
          </ac:spMkLst>
        </pc:spChg>
        <pc:spChg chg="add mod">
          <ac:chgData name="박 효빈" userId="a3ef30ca1506acf0" providerId="LiveId" clId="{50B2C44E-BE52-400E-BE63-7F7873BBAB2C}" dt="2021-08-23T18:29:10.559" v="2074" actId="164"/>
          <ac:spMkLst>
            <pc:docMk/>
            <pc:sldMk cId="1596022996" sldId="266"/>
            <ac:spMk id="121" creationId="{28DF3756-953A-4914-9D8E-0DCD8B0055D6}"/>
          </ac:spMkLst>
        </pc:spChg>
        <pc:spChg chg="add mod">
          <ac:chgData name="박 효빈" userId="a3ef30ca1506acf0" providerId="LiveId" clId="{50B2C44E-BE52-400E-BE63-7F7873BBAB2C}" dt="2021-08-23T18:56:51.647" v="2766" actId="14100"/>
          <ac:spMkLst>
            <pc:docMk/>
            <pc:sldMk cId="1596022996" sldId="266"/>
            <ac:spMk id="122" creationId="{20AA6904-F9AB-403D-9AFA-56B90E0A2E3D}"/>
          </ac:spMkLst>
        </pc:spChg>
        <pc:spChg chg="add mod">
          <ac:chgData name="박 효빈" userId="a3ef30ca1506acf0" providerId="LiveId" clId="{50B2C44E-BE52-400E-BE63-7F7873BBAB2C}" dt="2021-08-23T18:57:02.581" v="2770" actId="1076"/>
          <ac:spMkLst>
            <pc:docMk/>
            <pc:sldMk cId="1596022996" sldId="266"/>
            <ac:spMk id="123" creationId="{28D022AE-0580-4C9C-81A1-91A0F34AA16F}"/>
          </ac:spMkLst>
        </pc:spChg>
        <pc:spChg chg="add mod">
          <ac:chgData name="박 효빈" userId="a3ef30ca1506acf0" providerId="LiveId" clId="{50B2C44E-BE52-400E-BE63-7F7873BBAB2C}" dt="2021-08-23T18:57:21.896" v="2778" actId="14100"/>
          <ac:spMkLst>
            <pc:docMk/>
            <pc:sldMk cId="1596022996" sldId="266"/>
            <ac:spMk id="124" creationId="{2E62E300-B1B1-460C-98EC-07C9A067F194}"/>
          </ac:spMkLst>
        </pc:spChg>
        <pc:spChg chg="add mod">
          <ac:chgData name="박 효빈" userId="a3ef30ca1506acf0" providerId="LiveId" clId="{50B2C44E-BE52-400E-BE63-7F7873BBAB2C}" dt="2021-08-23T18:57:47.525" v="2784" actId="14100"/>
          <ac:spMkLst>
            <pc:docMk/>
            <pc:sldMk cId="1596022996" sldId="266"/>
            <ac:spMk id="125" creationId="{198DFE38-86D6-4C61-8410-9A2AD38A007A}"/>
          </ac:spMkLst>
        </pc:spChg>
        <pc:spChg chg="add mod">
          <ac:chgData name="박 효빈" userId="a3ef30ca1506acf0" providerId="LiveId" clId="{50B2C44E-BE52-400E-BE63-7F7873BBAB2C}" dt="2021-08-23T18:58:47.529" v="2799" actId="14100"/>
          <ac:spMkLst>
            <pc:docMk/>
            <pc:sldMk cId="1596022996" sldId="266"/>
            <ac:spMk id="126" creationId="{181DD9FB-84EC-4BE1-A379-6781C2300597}"/>
          </ac:spMkLst>
        </pc:spChg>
        <pc:spChg chg="add mod">
          <ac:chgData name="박 효빈" userId="a3ef30ca1506acf0" providerId="LiveId" clId="{50B2C44E-BE52-400E-BE63-7F7873BBAB2C}" dt="2021-08-23T18:59:09.749" v="2809" actId="1037"/>
          <ac:spMkLst>
            <pc:docMk/>
            <pc:sldMk cId="1596022996" sldId="266"/>
            <ac:spMk id="127" creationId="{B9D08FB4-8653-4E40-BC78-6A39CAD6150E}"/>
          </ac:spMkLst>
        </pc:spChg>
        <pc:spChg chg="add mod">
          <ac:chgData name="박 효빈" userId="a3ef30ca1506acf0" providerId="LiveId" clId="{50B2C44E-BE52-400E-BE63-7F7873BBAB2C}" dt="2021-08-23T18:59:12.325" v="2812" actId="1037"/>
          <ac:spMkLst>
            <pc:docMk/>
            <pc:sldMk cId="1596022996" sldId="266"/>
            <ac:spMk id="128" creationId="{DE28AF07-A066-41DA-AF17-4E858AC789FE}"/>
          </ac:spMkLst>
        </pc:spChg>
        <pc:spChg chg="add mod">
          <ac:chgData name="박 효빈" userId="a3ef30ca1506acf0" providerId="LiveId" clId="{50B2C44E-BE52-400E-BE63-7F7873BBAB2C}" dt="2021-08-23T19:01:39.052" v="2844" actId="1076"/>
          <ac:spMkLst>
            <pc:docMk/>
            <pc:sldMk cId="1596022996" sldId="266"/>
            <ac:spMk id="129" creationId="{A92AAF5D-4B38-405D-A4A4-734942F34883}"/>
          </ac:spMkLst>
        </pc:spChg>
        <pc:spChg chg="add mod">
          <ac:chgData name="박 효빈" userId="a3ef30ca1506acf0" providerId="LiveId" clId="{50B2C44E-BE52-400E-BE63-7F7873BBAB2C}" dt="2021-08-23T18:59:42.082" v="2819" actId="14100"/>
          <ac:spMkLst>
            <pc:docMk/>
            <pc:sldMk cId="1596022996" sldId="266"/>
            <ac:spMk id="130" creationId="{5142E7FB-8E76-4601-B3B3-4CFFBEF11916}"/>
          </ac:spMkLst>
        </pc:spChg>
        <pc:spChg chg="add del mod">
          <ac:chgData name="박 효빈" userId="a3ef30ca1506acf0" providerId="LiveId" clId="{50B2C44E-BE52-400E-BE63-7F7873BBAB2C}" dt="2021-08-23T19:00:33.551" v="2828" actId="478"/>
          <ac:spMkLst>
            <pc:docMk/>
            <pc:sldMk cId="1596022996" sldId="266"/>
            <ac:spMk id="131" creationId="{0796D61B-6509-4A50-A7B7-0824948E060E}"/>
          </ac:spMkLst>
        </pc:spChg>
        <pc:grpChg chg="add mod">
          <ac:chgData name="박 효빈" userId="a3ef30ca1506acf0" providerId="LiveId" clId="{50B2C44E-BE52-400E-BE63-7F7873BBAB2C}" dt="2021-08-23T18:29:10.559" v="2074" actId="164"/>
          <ac:grpSpMkLst>
            <pc:docMk/>
            <pc:sldMk cId="1596022996" sldId="266"/>
            <ac:grpSpMk id="3" creationId="{5000D4A3-8415-475A-9561-3C988C1C9FCF}"/>
          </ac:grpSpMkLst>
        </pc:grpChg>
        <pc:grpChg chg="add mod ord">
          <ac:chgData name="박 효빈" userId="a3ef30ca1506acf0" providerId="LiveId" clId="{50B2C44E-BE52-400E-BE63-7F7873BBAB2C}" dt="2021-08-23T19:00:21.540" v="2825" actId="1076"/>
          <ac:grpSpMkLst>
            <pc:docMk/>
            <pc:sldMk cId="1596022996" sldId="266"/>
            <ac:grpSpMk id="52" creationId="{DE854840-1FC3-47C1-9799-C677FC8758BE}"/>
          </ac:grpSpMkLst>
        </pc:grpChg>
        <pc:grpChg chg="mod">
          <ac:chgData name="박 효빈" userId="a3ef30ca1506acf0" providerId="LiveId" clId="{50B2C44E-BE52-400E-BE63-7F7873BBAB2C}" dt="2021-08-23T18:27:14.929" v="1925"/>
          <ac:grpSpMkLst>
            <pc:docMk/>
            <pc:sldMk cId="1596022996" sldId="266"/>
            <ac:grpSpMk id="55" creationId="{564BD7D3-BBF3-40BC-B46D-09991531442D}"/>
          </ac:grpSpMkLst>
        </pc:grpChg>
        <pc:grpChg chg="mod">
          <ac:chgData name="박 효빈" userId="a3ef30ca1506acf0" providerId="LiveId" clId="{50B2C44E-BE52-400E-BE63-7F7873BBAB2C}" dt="2021-08-23T18:27:14.929" v="1925"/>
          <ac:grpSpMkLst>
            <pc:docMk/>
            <pc:sldMk cId="1596022996" sldId="266"/>
            <ac:grpSpMk id="57" creationId="{1112A327-E03D-446B-81D9-6FB2DC10FF8C}"/>
          </ac:grpSpMkLst>
        </pc:grpChg>
        <pc:grpChg chg="del mod">
          <ac:chgData name="박 효빈" userId="a3ef30ca1506acf0" providerId="LiveId" clId="{50B2C44E-BE52-400E-BE63-7F7873BBAB2C}" dt="2021-08-23T18:27:11.660" v="1923" actId="478"/>
          <ac:grpSpMkLst>
            <pc:docMk/>
            <pc:sldMk cId="1596022996" sldId="266"/>
            <ac:grpSpMk id="60" creationId="{B36B8B33-125B-4AD8-84AA-FD1877F26C1F}"/>
          </ac:grpSpMkLst>
        </pc:grpChg>
        <pc:grpChg chg="mod">
          <ac:chgData name="박 효빈" userId="a3ef30ca1506acf0" providerId="LiveId" clId="{50B2C44E-BE52-400E-BE63-7F7873BBAB2C}" dt="2021-08-23T18:27:31.799" v="1971" actId="1037"/>
          <ac:grpSpMkLst>
            <pc:docMk/>
            <pc:sldMk cId="1596022996" sldId="266"/>
            <ac:grpSpMk id="64" creationId="{7BE4E6EE-EBE1-495B-B2FE-2F1EF04D7938}"/>
          </ac:grpSpMkLst>
        </pc:grpChg>
        <pc:grpChg chg="mod">
          <ac:chgData name="박 효빈" userId="a3ef30ca1506acf0" providerId="LiveId" clId="{50B2C44E-BE52-400E-BE63-7F7873BBAB2C}" dt="2021-08-23T18:59:36.780" v="2817" actId="14100"/>
          <ac:grpSpMkLst>
            <pc:docMk/>
            <pc:sldMk cId="1596022996" sldId="266"/>
            <ac:grpSpMk id="72" creationId="{1D24170C-1CE8-4366-910D-370A0BA08DB8}"/>
          </ac:grpSpMkLst>
        </pc:grpChg>
        <pc:grpChg chg="del">
          <ac:chgData name="박 효빈" userId="a3ef30ca1506acf0" providerId="LiveId" clId="{50B2C44E-BE52-400E-BE63-7F7873BBAB2C}" dt="2021-08-23T18:18:43.905" v="1670" actId="478"/>
          <ac:grpSpMkLst>
            <pc:docMk/>
            <pc:sldMk cId="1596022996" sldId="266"/>
            <ac:grpSpMk id="74" creationId="{FDBB24B9-C02D-47A5-A76F-F810A34C6FC2}"/>
          </ac:grpSpMkLst>
        </pc:grpChg>
        <pc:grpChg chg="mod">
          <ac:chgData name="박 효빈" userId="a3ef30ca1506acf0" providerId="LiveId" clId="{50B2C44E-BE52-400E-BE63-7F7873BBAB2C}" dt="2021-08-23T18:27:14.929" v="1925"/>
          <ac:grpSpMkLst>
            <pc:docMk/>
            <pc:sldMk cId="1596022996" sldId="266"/>
            <ac:grpSpMk id="83" creationId="{98BC78A1-C644-43E2-AAEB-5D15A5A611A8}"/>
          </ac:grpSpMkLst>
        </pc:grpChg>
        <pc:grpChg chg="mod">
          <ac:chgData name="박 효빈" userId="a3ef30ca1506acf0" providerId="LiveId" clId="{50B2C44E-BE52-400E-BE63-7F7873BBAB2C}" dt="2021-08-23T18:27:14.929" v="1925"/>
          <ac:grpSpMkLst>
            <pc:docMk/>
            <pc:sldMk cId="1596022996" sldId="266"/>
            <ac:grpSpMk id="86" creationId="{1942ED55-580C-4C74-A5EF-9CA0F1BA94B2}"/>
          </ac:grpSpMkLst>
        </pc:grpChg>
        <pc:grpChg chg="mod">
          <ac:chgData name="박 효빈" userId="a3ef30ca1506acf0" providerId="LiveId" clId="{50B2C44E-BE52-400E-BE63-7F7873BBAB2C}" dt="2021-08-23T18:27:14.929" v="1925"/>
          <ac:grpSpMkLst>
            <pc:docMk/>
            <pc:sldMk cId="1596022996" sldId="266"/>
            <ac:grpSpMk id="91" creationId="{88350E44-16E6-4FE3-B24C-7574BC900E89}"/>
          </ac:grpSpMkLst>
        </pc:grpChg>
        <pc:grpChg chg="mod">
          <ac:chgData name="박 효빈" userId="a3ef30ca1506acf0" providerId="LiveId" clId="{50B2C44E-BE52-400E-BE63-7F7873BBAB2C}" dt="2021-08-23T18:27:14.929" v="1925"/>
          <ac:grpSpMkLst>
            <pc:docMk/>
            <pc:sldMk cId="1596022996" sldId="266"/>
            <ac:grpSpMk id="98" creationId="{D9B8CCBD-4937-4355-9B98-4127044F0898}"/>
          </ac:grpSpMkLst>
        </pc:grpChg>
        <pc:grpChg chg="mod">
          <ac:chgData name="박 효빈" userId="a3ef30ca1506acf0" providerId="LiveId" clId="{50B2C44E-BE52-400E-BE63-7F7873BBAB2C}" dt="2021-08-23T18:27:14.929" v="1925"/>
          <ac:grpSpMkLst>
            <pc:docMk/>
            <pc:sldMk cId="1596022996" sldId="266"/>
            <ac:grpSpMk id="103" creationId="{AC3B9E04-B6DB-4465-97CC-33D6A496B484}"/>
          </ac:grpSpMkLst>
        </pc:grpChg>
        <pc:grpChg chg="mod">
          <ac:chgData name="박 효빈" userId="a3ef30ca1506acf0" providerId="LiveId" clId="{50B2C44E-BE52-400E-BE63-7F7873BBAB2C}" dt="2021-08-23T18:27:14.929" v="1925"/>
          <ac:grpSpMkLst>
            <pc:docMk/>
            <pc:sldMk cId="1596022996" sldId="266"/>
            <ac:grpSpMk id="105" creationId="{B8483178-5D1C-4CB9-899F-3BE320E3B0BA}"/>
          </ac:grpSpMkLst>
        </pc:grpChg>
        <pc:grpChg chg="mod">
          <ac:chgData name="박 효빈" userId="a3ef30ca1506acf0" providerId="LiveId" clId="{50B2C44E-BE52-400E-BE63-7F7873BBAB2C}" dt="2021-08-23T18:27:14.929" v="1925"/>
          <ac:grpSpMkLst>
            <pc:docMk/>
            <pc:sldMk cId="1596022996" sldId="266"/>
            <ac:grpSpMk id="108" creationId="{D343C9E9-C50E-4598-8019-80FE06B6F188}"/>
          </ac:grpSpMkLst>
        </pc:grpChg>
        <pc:grpChg chg="add mod">
          <ac:chgData name="박 효빈" userId="a3ef30ca1506acf0" providerId="LiveId" clId="{50B2C44E-BE52-400E-BE63-7F7873BBAB2C}" dt="2021-08-23T18:28:23.775" v="2053" actId="1076"/>
          <ac:grpSpMkLst>
            <pc:docMk/>
            <pc:sldMk cId="1596022996" sldId="266"/>
            <ac:grpSpMk id="114" creationId="{3868871F-9457-468D-9788-577ECDCAD3B0}"/>
          </ac:grpSpMkLst>
        </pc:grpChg>
        <pc:grpChg chg="mod">
          <ac:chgData name="박 효빈" userId="a3ef30ca1506acf0" providerId="LiveId" clId="{50B2C44E-BE52-400E-BE63-7F7873BBAB2C}" dt="2021-08-23T18:28:19.450" v="2052"/>
          <ac:grpSpMkLst>
            <pc:docMk/>
            <pc:sldMk cId="1596022996" sldId="266"/>
            <ac:grpSpMk id="116" creationId="{44FD1390-C287-4DF8-95BB-D4A5019BC9D8}"/>
          </ac:grpSpMkLst>
        </pc:grpChg>
        <pc:grpChg chg="mod">
          <ac:chgData name="박 효빈" userId="a3ef30ca1506acf0" providerId="LiveId" clId="{50B2C44E-BE52-400E-BE63-7F7873BBAB2C}" dt="2021-08-23T18:28:19.450" v="2052"/>
          <ac:grpSpMkLst>
            <pc:docMk/>
            <pc:sldMk cId="1596022996" sldId="266"/>
            <ac:grpSpMk id="118" creationId="{9AD50830-3F90-44D2-9264-9344E445FC41}"/>
          </ac:grpSpMkLst>
        </pc:grpChg>
        <pc:picChg chg="mod">
          <ac:chgData name="박 효빈" userId="a3ef30ca1506acf0" providerId="LiveId" clId="{50B2C44E-BE52-400E-BE63-7F7873BBAB2C}" dt="2021-08-23T18:27:14.929" v="1925"/>
          <ac:picMkLst>
            <pc:docMk/>
            <pc:sldMk cId="1596022996" sldId="266"/>
            <ac:picMk id="69" creationId="{5EF70DC7-6054-4EA2-9673-ED769B983A54}"/>
          </ac:picMkLst>
        </pc:picChg>
        <pc:picChg chg="mod">
          <ac:chgData name="박 효빈" userId="a3ef30ca1506acf0" providerId="LiveId" clId="{50B2C44E-BE52-400E-BE63-7F7873BBAB2C}" dt="2021-08-23T18:27:14.929" v="1925"/>
          <ac:picMkLst>
            <pc:docMk/>
            <pc:sldMk cId="1596022996" sldId="266"/>
            <ac:picMk id="71" creationId="{E33CE11E-6F39-4DDF-9FA6-6FD4BBBFF7C8}"/>
          </ac:picMkLst>
        </pc:picChg>
        <pc:picChg chg="mod">
          <ac:chgData name="박 효빈" userId="a3ef30ca1506acf0" providerId="LiveId" clId="{50B2C44E-BE52-400E-BE63-7F7873BBAB2C}" dt="2021-08-23T18:27:14.929" v="1925"/>
          <ac:picMkLst>
            <pc:docMk/>
            <pc:sldMk cId="1596022996" sldId="266"/>
            <ac:picMk id="81" creationId="{5DE5EFCA-2E82-4096-A9BC-48C1B10C6F67}"/>
          </ac:picMkLst>
        </pc:picChg>
        <pc:picChg chg="mod">
          <ac:chgData name="박 효빈" userId="a3ef30ca1506acf0" providerId="LiveId" clId="{50B2C44E-BE52-400E-BE63-7F7873BBAB2C}" dt="2021-08-23T18:27:14.929" v="1925"/>
          <ac:picMkLst>
            <pc:docMk/>
            <pc:sldMk cId="1596022996" sldId="266"/>
            <ac:picMk id="82" creationId="{983C3E63-CCD7-4F25-8AC9-44AC5EA2D496}"/>
          </ac:picMkLst>
        </pc:picChg>
        <pc:picChg chg="mod">
          <ac:chgData name="박 효빈" userId="a3ef30ca1506acf0" providerId="LiveId" clId="{50B2C44E-BE52-400E-BE63-7F7873BBAB2C}" dt="2021-08-23T18:27:14.929" v="1925"/>
          <ac:picMkLst>
            <pc:docMk/>
            <pc:sldMk cId="1596022996" sldId="266"/>
            <ac:picMk id="85" creationId="{94075E5F-45D5-4B2F-BCAE-5AD86F839D89}"/>
          </ac:picMkLst>
        </pc:picChg>
        <pc:picChg chg="mod">
          <ac:chgData name="박 효빈" userId="a3ef30ca1506acf0" providerId="LiveId" clId="{50B2C44E-BE52-400E-BE63-7F7873BBAB2C}" dt="2021-08-23T18:27:14.929" v="1925"/>
          <ac:picMkLst>
            <pc:docMk/>
            <pc:sldMk cId="1596022996" sldId="266"/>
            <ac:picMk id="87" creationId="{DD4F7677-7F92-47A3-8A5B-1DBB4B9DE73E}"/>
          </ac:picMkLst>
        </pc:picChg>
        <pc:picChg chg="mod">
          <ac:chgData name="박 효빈" userId="a3ef30ca1506acf0" providerId="LiveId" clId="{50B2C44E-BE52-400E-BE63-7F7873BBAB2C}" dt="2021-08-23T18:27:14.929" v="1925"/>
          <ac:picMkLst>
            <pc:docMk/>
            <pc:sldMk cId="1596022996" sldId="266"/>
            <ac:picMk id="88" creationId="{07891A7D-F98E-4BA6-ADB1-19AD535599E4}"/>
          </ac:picMkLst>
        </pc:picChg>
        <pc:picChg chg="mod">
          <ac:chgData name="박 효빈" userId="a3ef30ca1506acf0" providerId="LiveId" clId="{50B2C44E-BE52-400E-BE63-7F7873BBAB2C}" dt="2021-08-23T18:27:14.929" v="1925"/>
          <ac:picMkLst>
            <pc:docMk/>
            <pc:sldMk cId="1596022996" sldId="266"/>
            <ac:picMk id="89" creationId="{D68B5A33-F0D3-4DE8-991F-5798BA273FCD}"/>
          </ac:picMkLst>
        </pc:picChg>
        <pc:picChg chg="mod">
          <ac:chgData name="박 효빈" userId="a3ef30ca1506acf0" providerId="LiveId" clId="{50B2C44E-BE52-400E-BE63-7F7873BBAB2C}" dt="2021-08-23T18:27:14.929" v="1925"/>
          <ac:picMkLst>
            <pc:docMk/>
            <pc:sldMk cId="1596022996" sldId="266"/>
            <ac:picMk id="90" creationId="{BBEA2803-A011-42CD-B03F-E6B809BABAE6}"/>
          </ac:picMkLst>
        </pc:picChg>
        <pc:picChg chg="mod">
          <ac:chgData name="박 효빈" userId="a3ef30ca1506acf0" providerId="LiveId" clId="{50B2C44E-BE52-400E-BE63-7F7873BBAB2C}" dt="2021-08-23T18:27:14.929" v="1925"/>
          <ac:picMkLst>
            <pc:docMk/>
            <pc:sldMk cId="1596022996" sldId="266"/>
            <ac:picMk id="92" creationId="{67ECFCCE-DDC1-44BC-944E-4A759047AC49}"/>
          </ac:picMkLst>
        </pc:picChg>
        <pc:picChg chg="mod">
          <ac:chgData name="박 효빈" userId="a3ef30ca1506acf0" providerId="LiveId" clId="{50B2C44E-BE52-400E-BE63-7F7873BBAB2C}" dt="2021-08-23T18:27:14.929" v="1925"/>
          <ac:picMkLst>
            <pc:docMk/>
            <pc:sldMk cId="1596022996" sldId="266"/>
            <ac:picMk id="100" creationId="{F36D78F2-4368-4D2C-86CD-14ABC2E9C299}"/>
          </ac:picMkLst>
        </pc:picChg>
        <pc:picChg chg="mod">
          <ac:chgData name="박 효빈" userId="a3ef30ca1506acf0" providerId="LiveId" clId="{50B2C44E-BE52-400E-BE63-7F7873BBAB2C}" dt="2021-08-23T18:27:14.929" v="1925"/>
          <ac:picMkLst>
            <pc:docMk/>
            <pc:sldMk cId="1596022996" sldId="266"/>
            <ac:picMk id="110" creationId="{B2FDA75A-E402-460C-86FC-EE49EBA39277}"/>
          </ac:picMkLst>
        </pc:picChg>
        <pc:picChg chg="mod">
          <ac:chgData name="박 효빈" userId="a3ef30ca1506acf0" providerId="LiveId" clId="{50B2C44E-BE52-400E-BE63-7F7873BBAB2C}" dt="2021-08-23T18:27:14.929" v="1925"/>
          <ac:picMkLst>
            <pc:docMk/>
            <pc:sldMk cId="1596022996" sldId="266"/>
            <ac:picMk id="111" creationId="{D777B205-313D-45DD-86E7-F0C7BC723C73}"/>
          </ac:picMkLst>
        </pc:picChg>
        <pc:picChg chg="mod">
          <ac:chgData name="박 효빈" userId="a3ef30ca1506acf0" providerId="LiveId" clId="{50B2C44E-BE52-400E-BE63-7F7873BBAB2C}" dt="2021-08-23T18:27:14.929" v="1925"/>
          <ac:picMkLst>
            <pc:docMk/>
            <pc:sldMk cId="1596022996" sldId="266"/>
            <ac:picMk id="112" creationId="{F6B1F0F4-8AA0-4779-83EE-2CE4CF9587AD}"/>
          </ac:picMkLst>
        </pc:picChg>
        <pc:picChg chg="mod">
          <ac:chgData name="박 효빈" userId="a3ef30ca1506acf0" providerId="LiveId" clId="{50B2C44E-BE52-400E-BE63-7F7873BBAB2C}" dt="2021-08-23T18:27:14.929" v="1925"/>
          <ac:picMkLst>
            <pc:docMk/>
            <pc:sldMk cId="1596022996" sldId="266"/>
            <ac:picMk id="113" creationId="{CE29E154-83ED-47AC-A688-4425069183C8}"/>
          </ac:picMkLst>
        </pc:picChg>
        <pc:cxnChg chg="mod">
          <ac:chgData name="박 효빈" userId="a3ef30ca1506acf0" providerId="LiveId" clId="{50B2C44E-BE52-400E-BE63-7F7873BBAB2C}" dt="2021-08-23T18:27:11.660" v="1923" actId="478"/>
          <ac:cxnSpMkLst>
            <pc:docMk/>
            <pc:sldMk cId="1596022996" sldId="266"/>
            <ac:cxnSpMk id="33" creationId="{5161047D-329C-44FB-A5B5-46BBDBEB1830}"/>
          </ac:cxnSpMkLst>
        </pc:cxnChg>
        <pc:cxnChg chg="mod">
          <ac:chgData name="박 효빈" userId="a3ef30ca1506acf0" providerId="LiveId" clId="{50B2C44E-BE52-400E-BE63-7F7873BBAB2C}" dt="2021-08-23T18:27:14.929" v="1925"/>
          <ac:cxnSpMkLst>
            <pc:docMk/>
            <pc:sldMk cId="1596022996" sldId="266"/>
            <ac:cxnSpMk id="93" creationId="{4C646F42-20AB-4CC9-9410-0294D5056086}"/>
          </ac:cxnSpMkLst>
        </pc:cxnChg>
        <pc:cxnChg chg="mod">
          <ac:chgData name="박 효빈" userId="a3ef30ca1506acf0" providerId="LiveId" clId="{50B2C44E-BE52-400E-BE63-7F7873BBAB2C}" dt="2021-08-23T18:27:14.929" v="1925"/>
          <ac:cxnSpMkLst>
            <pc:docMk/>
            <pc:sldMk cId="1596022996" sldId="266"/>
            <ac:cxnSpMk id="94" creationId="{78460EAC-F2D9-407F-910B-8EE3D295B495}"/>
          </ac:cxnSpMkLst>
        </pc:cxnChg>
        <pc:cxnChg chg="mod">
          <ac:chgData name="박 효빈" userId="a3ef30ca1506acf0" providerId="LiveId" clId="{50B2C44E-BE52-400E-BE63-7F7873BBAB2C}" dt="2021-08-23T18:27:14.929" v="1925"/>
          <ac:cxnSpMkLst>
            <pc:docMk/>
            <pc:sldMk cId="1596022996" sldId="266"/>
            <ac:cxnSpMk id="95" creationId="{6182B821-1814-4A8E-87B0-9650D60D490C}"/>
          </ac:cxnSpMkLst>
        </pc:cxnChg>
        <pc:cxnChg chg="mod">
          <ac:chgData name="박 효빈" userId="a3ef30ca1506acf0" providerId="LiveId" clId="{50B2C44E-BE52-400E-BE63-7F7873BBAB2C}" dt="2021-08-23T18:27:14.929" v="1925"/>
          <ac:cxnSpMkLst>
            <pc:docMk/>
            <pc:sldMk cId="1596022996" sldId="266"/>
            <ac:cxnSpMk id="96" creationId="{94C5B7D6-E5C7-45A5-A52A-30AE31212A8E}"/>
          </ac:cxnSpMkLst>
        </pc:cxnChg>
        <pc:cxnChg chg="mod">
          <ac:chgData name="박 효빈" userId="a3ef30ca1506acf0" providerId="LiveId" clId="{50B2C44E-BE52-400E-BE63-7F7873BBAB2C}" dt="2021-08-23T18:27:14.929" v="1925"/>
          <ac:cxnSpMkLst>
            <pc:docMk/>
            <pc:sldMk cId="1596022996" sldId="266"/>
            <ac:cxnSpMk id="97" creationId="{684F7C71-17B0-48E4-BEB5-3264C4A2BA39}"/>
          </ac:cxnSpMkLst>
        </pc:cxnChg>
      </pc:sldChg>
      <pc:sldChg chg="delSp modSp add mod">
        <pc:chgData name="박 효빈" userId="a3ef30ca1506acf0" providerId="LiveId" clId="{50B2C44E-BE52-400E-BE63-7F7873BBAB2C}" dt="2021-08-23T18:21:49.213" v="1733" actId="465"/>
        <pc:sldMkLst>
          <pc:docMk/>
          <pc:sldMk cId="3195704854" sldId="267"/>
        </pc:sldMkLst>
        <pc:spChg chg="del topLvl">
          <ac:chgData name="박 효빈" userId="a3ef30ca1506acf0" providerId="LiveId" clId="{50B2C44E-BE52-400E-BE63-7F7873BBAB2C}" dt="2021-08-23T18:21:03.216" v="1689" actId="478"/>
          <ac:spMkLst>
            <pc:docMk/>
            <pc:sldMk cId="3195704854" sldId="267"/>
            <ac:spMk id="16" creationId="{19A39998-14ED-457A-9C31-20D6E5C7BAE4}"/>
          </ac:spMkLst>
        </pc:spChg>
        <pc:spChg chg="mod topLvl">
          <ac:chgData name="박 효빈" userId="a3ef30ca1506acf0" providerId="LiveId" clId="{50B2C44E-BE52-400E-BE63-7F7873BBAB2C}" dt="2021-08-23T18:21:49.213" v="1733" actId="465"/>
          <ac:spMkLst>
            <pc:docMk/>
            <pc:sldMk cId="3195704854" sldId="267"/>
            <ac:spMk id="18" creationId="{6F93B016-1C86-4786-9609-B79D53B9FB20}"/>
          </ac:spMkLst>
        </pc:spChg>
        <pc:grpChg chg="del">
          <ac:chgData name="박 효빈" userId="a3ef30ca1506acf0" providerId="LiveId" clId="{50B2C44E-BE52-400E-BE63-7F7873BBAB2C}" dt="2021-08-23T18:21:03.216" v="1689" actId="478"/>
          <ac:grpSpMkLst>
            <pc:docMk/>
            <pc:sldMk cId="3195704854" sldId="267"/>
            <ac:grpSpMk id="19" creationId="{68A97434-BE3C-4A75-AF48-5B140602486C}"/>
          </ac:grpSpMkLst>
        </pc:grpChg>
      </pc:sldChg>
      <pc:sldChg chg="addSp delSp modSp add mod">
        <pc:chgData name="박 효빈" userId="a3ef30ca1506acf0" providerId="LiveId" clId="{50B2C44E-BE52-400E-BE63-7F7873BBAB2C}" dt="2021-08-23T18:50:40.005" v="2751"/>
        <pc:sldMkLst>
          <pc:docMk/>
          <pc:sldMk cId="1529644711" sldId="268"/>
        </pc:sldMkLst>
        <pc:spChg chg="add mod">
          <ac:chgData name="박 효빈" userId="a3ef30ca1506acf0" providerId="LiveId" clId="{50B2C44E-BE52-400E-BE63-7F7873BBAB2C}" dt="2021-08-23T18:27:02.401" v="1922" actId="1076"/>
          <ac:spMkLst>
            <pc:docMk/>
            <pc:sldMk cId="1529644711" sldId="268"/>
            <ac:spMk id="2" creationId="{52F18FD4-474B-41EC-9F2D-C30C90359E1D}"/>
          </ac:spMkLst>
        </pc:spChg>
        <pc:spChg chg="mod">
          <ac:chgData name="박 효빈" userId="a3ef30ca1506acf0" providerId="LiveId" clId="{50B2C44E-BE52-400E-BE63-7F7873BBAB2C}" dt="2021-08-23T18:25:23.666" v="1898"/>
          <ac:spMkLst>
            <pc:docMk/>
            <pc:sldMk cId="1529644711" sldId="268"/>
            <ac:spMk id="5" creationId="{BE4E6AAA-A5A8-4C4F-97C7-0E104817A179}"/>
          </ac:spMkLst>
        </pc:spChg>
        <pc:spChg chg="mod">
          <ac:chgData name="박 효빈" userId="a3ef30ca1506acf0" providerId="LiveId" clId="{50B2C44E-BE52-400E-BE63-7F7873BBAB2C}" dt="2021-08-23T18:26:53.747" v="1920" actId="164"/>
          <ac:spMkLst>
            <pc:docMk/>
            <pc:sldMk cId="1529644711" sldId="268"/>
            <ac:spMk id="8" creationId="{DC831396-2179-4B9F-8E45-C5B72B70C71B}"/>
          </ac:spMkLst>
        </pc:spChg>
        <pc:spChg chg="mod">
          <ac:chgData name="박 효빈" userId="a3ef30ca1506acf0" providerId="LiveId" clId="{50B2C44E-BE52-400E-BE63-7F7873BBAB2C}" dt="2021-08-23T18:25:23.666" v="1898"/>
          <ac:spMkLst>
            <pc:docMk/>
            <pc:sldMk cId="1529644711" sldId="268"/>
            <ac:spMk id="21" creationId="{87E729DC-37A5-4D41-B8AF-62CD080CFB53}"/>
          </ac:spMkLst>
        </pc:spChg>
        <pc:spChg chg="mod">
          <ac:chgData name="박 효빈" userId="a3ef30ca1506acf0" providerId="LiveId" clId="{50B2C44E-BE52-400E-BE63-7F7873BBAB2C}" dt="2021-08-23T18:25:23.666" v="1898"/>
          <ac:spMkLst>
            <pc:docMk/>
            <pc:sldMk cId="1529644711" sldId="268"/>
            <ac:spMk id="23" creationId="{E4D23475-A07D-4580-AB8E-0F49565FD085}"/>
          </ac:spMkLst>
        </pc:spChg>
        <pc:spChg chg="mod">
          <ac:chgData name="박 효빈" userId="a3ef30ca1506acf0" providerId="LiveId" clId="{50B2C44E-BE52-400E-BE63-7F7873BBAB2C}" dt="2021-08-23T18:25:23.666" v="1898"/>
          <ac:spMkLst>
            <pc:docMk/>
            <pc:sldMk cId="1529644711" sldId="268"/>
            <ac:spMk id="24" creationId="{D5AB2EF1-F113-4D61-A93C-5F340C38D623}"/>
          </ac:spMkLst>
        </pc:spChg>
        <pc:spChg chg="mod">
          <ac:chgData name="박 효빈" userId="a3ef30ca1506acf0" providerId="LiveId" clId="{50B2C44E-BE52-400E-BE63-7F7873BBAB2C}" dt="2021-08-23T18:25:23.666" v="1898"/>
          <ac:spMkLst>
            <pc:docMk/>
            <pc:sldMk cId="1529644711" sldId="268"/>
            <ac:spMk id="26" creationId="{5432B4B0-30CB-4746-8289-AB8A3FA2BA7E}"/>
          </ac:spMkLst>
        </pc:spChg>
        <pc:spChg chg="mod">
          <ac:chgData name="박 효빈" userId="a3ef30ca1506acf0" providerId="LiveId" clId="{50B2C44E-BE52-400E-BE63-7F7873BBAB2C}" dt="2021-08-23T18:25:23.666" v="1898"/>
          <ac:spMkLst>
            <pc:docMk/>
            <pc:sldMk cId="1529644711" sldId="268"/>
            <ac:spMk id="28" creationId="{D90AE7D6-55D4-4831-AD71-12942FF36955}"/>
          </ac:spMkLst>
        </pc:spChg>
        <pc:spChg chg="mod">
          <ac:chgData name="박 효빈" userId="a3ef30ca1506acf0" providerId="LiveId" clId="{50B2C44E-BE52-400E-BE63-7F7873BBAB2C}" dt="2021-08-23T18:25:23.666" v="1898"/>
          <ac:spMkLst>
            <pc:docMk/>
            <pc:sldMk cId="1529644711" sldId="268"/>
            <ac:spMk id="29" creationId="{55BEF4CE-8D08-405F-B45B-C6F71F79F0FC}"/>
          </ac:spMkLst>
        </pc:spChg>
        <pc:spChg chg="mod">
          <ac:chgData name="박 효빈" userId="a3ef30ca1506acf0" providerId="LiveId" clId="{50B2C44E-BE52-400E-BE63-7F7873BBAB2C}" dt="2021-08-23T18:25:23.666" v="1898"/>
          <ac:spMkLst>
            <pc:docMk/>
            <pc:sldMk cId="1529644711" sldId="268"/>
            <ac:spMk id="31" creationId="{BC96AC26-2E06-48D0-800D-6AFC11C23818}"/>
          </ac:spMkLst>
        </pc:spChg>
        <pc:spChg chg="mod">
          <ac:chgData name="박 효빈" userId="a3ef30ca1506acf0" providerId="LiveId" clId="{50B2C44E-BE52-400E-BE63-7F7873BBAB2C}" dt="2021-08-23T18:26:30.190" v="1916"/>
          <ac:spMkLst>
            <pc:docMk/>
            <pc:sldMk cId="1529644711" sldId="268"/>
            <ac:spMk id="42" creationId="{A704780B-4D5C-4DFE-A932-C12E14E7EA01}"/>
          </ac:spMkLst>
        </pc:spChg>
        <pc:spChg chg="mod">
          <ac:chgData name="박 효빈" userId="a3ef30ca1506acf0" providerId="LiveId" clId="{50B2C44E-BE52-400E-BE63-7F7873BBAB2C}" dt="2021-08-23T18:26:30.190" v="1916"/>
          <ac:spMkLst>
            <pc:docMk/>
            <pc:sldMk cId="1529644711" sldId="268"/>
            <ac:spMk id="44" creationId="{0052D83A-6C36-4F1D-A98C-83B211AD6B7C}"/>
          </ac:spMkLst>
        </pc:spChg>
        <pc:spChg chg="mod">
          <ac:chgData name="박 효빈" userId="a3ef30ca1506acf0" providerId="LiveId" clId="{50B2C44E-BE52-400E-BE63-7F7873BBAB2C}" dt="2021-08-23T18:26:30.190" v="1916"/>
          <ac:spMkLst>
            <pc:docMk/>
            <pc:sldMk cId="1529644711" sldId="268"/>
            <ac:spMk id="46" creationId="{F6263E39-BB2C-45C7-9AFD-8DA1CC67B649}"/>
          </ac:spMkLst>
        </pc:spChg>
        <pc:spChg chg="mod">
          <ac:chgData name="박 효빈" userId="a3ef30ca1506acf0" providerId="LiveId" clId="{50B2C44E-BE52-400E-BE63-7F7873BBAB2C}" dt="2021-08-23T18:26:30.190" v="1916"/>
          <ac:spMkLst>
            <pc:docMk/>
            <pc:sldMk cId="1529644711" sldId="268"/>
            <ac:spMk id="47" creationId="{CD3BDA04-75ED-490B-9CE7-E54AFECF285E}"/>
          </ac:spMkLst>
        </pc:spChg>
        <pc:spChg chg="add mod">
          <ac:chgData name="박 효빈" userId="a3ef30ca1506acf0" providerId="LiveId" clId="{50B2C44E-BE52-400E-BE63-7F7873BBAB2C}" dt="2021-08-23T18:31:02.043" v="2211"/>
          <ac:spMkLst>
            <pc:docMk/>
            <pc:sldMk cId="1529644711" sldId="268"/>
            <ac:spMk id="49" creationId="{5150ADEC-8226-4C85-8C9B-D582B13500BA}"/>
          </ac:spMkLst>
        </pc:spChg>
        <pc:spChg chg="mod">
          <ac:chgData name="박 효빈" userId="a3ef30ca1506acf0" providerId="LiveId" clId="{50B2C44E-BE52-400E-BE63-7F7873BBAB2C}" dt="2021-08-23T18:50:40.005" v="2751"/>
          <ac:spMkLst>
            <pc:docMk/>
            <pc:sldMk cId="1529644711" sldId="268"/>
            <ac:spMk id="51" creationId="{E6A1E1CE-04BE-43DC-9784-38E27B41E6DC}"/>
          </ac:spMkLst>
        </pc:spChg>
        <pc:spChg chg="mod">
          <ac:chgData name="박 효빈" userId="a3ef30ca1506acf0" providerId="LiveId" clId="{50B2C44E-BE52-400E-BE63-7F7873BBAB2C}" dt="2021-08-23T18:50:25.267" v="2713"/>
          <ac:spMkLst>
            <pc:docMk/>
            <pc:sldMk cId="1529644711" sldId="268"/>
            <ac:spMk id="53" creationId="{50254EF8-131C-4097-B2B3-9EB31AB2D311}"/>
          </ac:spMkLst>
        </pc:spChg>
        <pc:spChg chg="mod">
          <ac:chgData name="박 효빈" userId="a3ef30ca1506acf0" providerId="LiveId" clId="{50B2C44E-BE52-400E-BE63-7F7873BBAB2C}" dt="2021-08-23T18:50:25.267" v="2713"/>
          <ac:spMkLst>
            <pc:docMk/>
            <pc:sldMk cId="1529644711" sldId="268"/>
            <ac:spMk id="55" creationId="{5E20AF75-C3A6-4FF1-8B70-1990563D64E6}"/>
          </ac:spMkLst>
        </pc:spChg>
        <pc:spChg chg="mod">
          <ac:chgData name="박 효빈" userId="a3ef30ca1506acf0" providerId="LiveId" clId="{50B2C44E-BE52-400E-BE63-7F7873BBAB2C}" dt="2021-08-23T18:50:27.595" v="2715" actId="20577"/>
          <ac:spMkLst>
            <pc:docMk/>
            <pc:sldMk cId="1529644711" sldId="268"/>
            <ac:spMk id="56" creationId="{A9918769-9B18-426F-AE40-1AF9ED6A769D}"/>
          </ac:spMkLst>
        </pc:spChg>
        <pc:grpChg chg="add mod">
          <ac:chgData name="박 효빈" userId="a3ef30ca1506acf0" providerId="LiveId" clId="{50B2C44E-BE52-400E-BE63-7F7873BBAB2C}" dt="2021-08-23T18:26:53.747" v="1920" actId="164"/>
          <ac:grpSpMkLst>
            <pc:docMk/>
            <pc:sldMk cId="1529644711" sldId="268"/>
            <ac:grpSpMk id="3" creationId="{1E6BE040-333A-4BEC-81EF-86B1F10A9485}"/>
          </ac:grpSpMkLst>
        </pc:grpChg>
        <pc:grpChg chg="mod">
          <ac:chgData name="박 효빈" userId="a3ef30ca1506acf0" providerId="LiveId" clId="{50B2C44E-BE52-400E-BE63-7F7873BBAB2C}" dt="2021-08-23T18:25:23.666" v="1898"/>
          <ac:grpSpMkLst>
            <pc:docMk/>
            <pc:sldMk cId="1529644711" sldId="268"/>
            <ac:grpSpMk id="4" creationId="{330F0024-401F-4B35-A2B3-3B9605B16606}"/>
          </ac:grpSpMkLst>
        </pc:grpChg>
        <pc:grpChg chg="mod">
          <ac:chgData name="박 효빈" userId="a3ef30ca1506acf0" providerId="LiveId" clId="{50B2C44E-BE52-400E-BE63-7F7873BBAB2C}" dt="2021-08-23T18:25:23.666" v="1898"/>
          <ac:grpSpMkLst>
            <pc:docMk/>
            <pc:sldMk cId="1529644711" sldId="268"/>
            <ac:grpSpMk id="7" creationId="{F6E109E2-11E6-4C89-8A0C-34C5E9FCF6E1}"/>
          </ac:grpSpMkLst>
        </pc:grpChg>
        <pc:grpChg chg="mod">
          <ac:chgData name="박 효빈" userId="a3ef30ca1506acf0" providerId="LiveId" clId="{50B2C44E-BE52-400E-BE63-7F7873BBAB2C}" dt="2021-08-23T18:25:23.666" v="1898"/>
          <ac:grpSpMkLst>
            <pc:docMk/>
            <pc:sldMk cId="1529644711" sldId="268"/>
            <ac:grpSpMk id="13" creationId="{7672BA60-D9E7-4663-8E2E-CDD2E244B2E1}"/>
          </ac:grpSpMkLst>
        </pc:grpChg>
        <pc:grpChg chg="mod">
          <ac:chgData name="박 효빈" userId="a3ef30ca1506acf0" providerId="LiveId" clId="{50B2C44E-BE52-400E-BE63-7F7873BBAB2C}" dt="2021-08-23T18:25:23.666" v="1898"/>
          <ac:grpSpMkLst>
            <pc:docMk/>
            <pc:sldMk cId="1529644711" sldId="268"/>
            <ac:grpSpMk id="20" creationId="{383CDE3C-847C-48AE-9482-02F6500B6ED9}"/>
          </ac:grpSpMkLst>
        </pc:grpChg>
        <pc:grpChg chg="mod">
          <ac:chgData name="박 효빈" userId="a3ef30ca1506acf0" providerId="LiveId" clId="{50B2C44E-BE52-400E-BE63-7F7873BBAB2C}" dt="2021-08-23T18:25:23.666" v="1898"/>
          <ac:grpSpMkLst>
            <pc:docMk/>
            <pc:sldMk cId="1529644711" sldId="268"/>
            <ac:grpSpMk id="25" creationId="{D422596F-F5C5-4830-8848-59384DC1FA4F}"/>
          </ac:grpSpMkLst>
        </pc:grpChg>
        <pc:grpChg chg="mod">
          <ac:chgData name="박 효빈" userId="a3ef30ca1506acf0" providerId="LiveId" clId="{50B2C44E-BE52-400E-BE63-7F7873BBAB2C}" dt="2021-08-23T18:25:23.666" v="1898"/>
          <ac:grpSpMkLst>
            <pc:docMk/>
            <pc:sldMk cId="1529644711" sldId="268"/>
            <ac:grpSpMk id="27" creationId="{7E5326C8-A1C6-40FC-A500-03E02ECBAAF7}"/>
          </ac:grpSpMkLst>
        </pc:grpChg>
        <pc:grpChg chg="mod">
          <ac:chgData name="박 효빈" userId="a3ef30ca1506acf0" providerId="LiveId" clId="{50B2C44E-BE52-400E-BE63-7F7873BBAB2C}" dt="2021-08-23T18:25:23.666" v="1898"/>
          <ac:grpSpMkLst>
            <pc:docMk/>
            <pc:sldMk cId="1529644711" sldId="268"/>
            <ac:grpSpMk id="30" creationId="{767B8C14-28A4-476F-8414-6BCCC43DD642}"/>
          </ac:grpSpMkLst>
        </pc:grpChg>
        <pc:grpChg chg="add mod">
          <ac:chgData name="박 효빈" userId="a3ef30ca1506acf0" providerId="LiveId" clId="{50B2C44E-BE52-400E-BE63-7F7873BBAB2C}" dt="2021-08-23T18:26:53.747" v="1920" actId="164"/>
          <ac:grpSpMkLst>
            <pc:docMk/>
            <pc:sldMk cId="1529644711" sldId="268"/>
            <ac:grpSpMk id="36" creationId="{40BE944D-F340-48BB-B8AA-6DA5FB10A34B}"/>
          </ac:grpSpMkLst>
        </pc:grpChg>
        <pc:grpChg chg="add del mod">
          <ac:chgData name="박 효빈" userId="a3ef30ca1506acf0" providerId="LiveId" clId="{50B2C44E-BE52-400E-BE63-7F7873BBAB2C}" dt="2021-08-23T18:30:15.268" v="2079" actId="478"/>
          <ac:grpSpMkLst>
            <pc:docMk/>
            <pc:sldMk cId="1529644711" sldId="268"/>
            <ac:grpSpMk id="41" creationId="{039060BC-A37F-4C47-9911-BAE49A896075}"/>
          </ac:grpSpMkLst>
        </pc:grpChg>
        <pc:grpChg chg="mod">
          <ac:chgData name="박 효빈" userId="a3ef30ca1506acf0" providerId="LiveId" clId="{50B2C44E-BE52-400E-BE63-7F7873BBAB2C}" dt="2021-08-23T18:26:30.190" v="1916"/>
          <ac:grpSpMkLst>
            <pc:docMk/>
            <pc:sldMk cId="1529644711" sldId="268"/>
            <ac:grpSpMk id="43" creationId="{66DDC214-B47C-4D00-A37C-BB3E53422A86}"/>
          </ac:grpSpMkLst>
        </pc:grpChg>
        <pc:grpChg chg="mod">
          <ac:chgData name="박 효빈" userId="a3ef30ca1506acf0" providerId="LiveId" clId="{50B2C44E-BE52-400E-BE63-7F7873BBAB2C}" dt="2021-08-23T18:26:30.190" v="1916"/>
          <ac:grpSpMkLst>
            <pc:docMk/>
            <pc:sldMk cId="1529644711" sldId="268"/>
            <ac:grpSpMk id="45" creationId="{CAE47068-9E07-4C94-A393-56A97E22212F}"/>
          </ac:grpSpMkLst>
        </pc:grpChg>
        <pc:grpChg chg="add del mod">
          <ac:chgData name="박 효빈" userId="a3ef30ca1506acf0" providerId="LiveId" clId="{50B2C44E-BE52-400E-BE63-7F7873BBAB2C}" dt="2021-08-23T18:30:13.380" v="2078" actId="478"/>
          <ac:grpSpMkLst>
            <pc:docMk/>
            <pc:sldMk cId="1529644711" sldId="268"/>
            <ac:grpSpMk id="48" creationId="{F8AC997A-C0AB-4A07-A863-B592ADF39F19}"/>
          </ac:grpSpMkLst>
        </pc:grpChg>
        <pc:grpChg chg="add mod">
          <ac:chgData name="박 효빈" userId="a3ef30ca1506acf0" providerId="LiveId" clId="{50B2C44E-BE52-400E-BE63-7F7873BBAB2C}" dt="2021-08-23T18:50:25.267" v="2713"/>
          <ac:grpSpMkLst>
            <pc:docMk/>
            <pc:sldMk cId="1529644711" sldId="268"/>
            <ac:grpSpMk id="50" creationId="{B3A031EF-77D7-4488-BD86-3CCF86DAB62D}"/>
          </ac:grpSpMkLst>
        </pc:grpChg>
        <pc:grpChg chg="mod">
          <ac:chgData name="박 효빈" userId="a3ef30ca1506acf0" providerId="LiveId" clId="{50B2C44E-BE52-400E-BE63-7F7873BBAB2C}" dt="2021-08-23T18:50:25.267" v="2713"/>
          <ac:grpSpMkLst>
            <pc:docMk/>
            <pc:sldMk cId="1529644711" sldId="268"/>
            <ac:grpSpMk id="52" creationId="{7D7A9B76-6F87-4484-9E98-128EED9071A5}"/>
          </ac:grpSpMkLst>
        </pc:grpChg>
        <pc:grpChg chg="mod">
          <ac:chgData name="박 효빈" userId="a3ef30ca1506acf0" providerId="LiveId" clId="{50B2C44E-BE52-400E-BE63-7F7873BBAB2C}" dt="2021-08-23T18:50:25.267" v="2713"/>
          <ac:grpSpMkLst>
            <pc:docMk/>
            <pc:sldMk cId="1529644711" sldId="268"/>
            <ac:grpSpMk id="54" creationId="{760D65F7-D5FE-4573-B019-F527299BF2A6}"/>
          </ac:grpSpMkLst>
        </pc:grpChg>
        <pc:picChg chg="mod">
          <ac:chgData name="박 효빈" userId="a3ef30ca1506acf0" providerId="LiveId" clId="{50B2C44E-BE52-400E-BE63-7F7873BBAB2C}" dt="2021-08-23T18:25:23.666" v="1898"/>
          <ac:picMkLst>
            <pc:docMk/>
            <pc:sldMk cId="1529644711" sldId="268"/>
            <ac:picMk id="6" creationId="{94307655-5DB5-414A-908F-C91862D3997D}"/>
          </ac:picMkLst>
        </pc:picChg>
        <pc:picChg chg="mod">
          <ac:chgData name="박 효빈" userId="a3ef30ca1506acf0" providerId="LiveId" clId="{50B2C44E-BE52-400E-BE63-7F7873BBAB2C}" dt="2021-08-23T18:25:23.666" v="1898"/>
          <ac:picMkLst>
            <pc:docMk/>
            <pc:sldMk cId="1529644711" sldId="268"/>
            <ac:picMk id="9" creationId="{D3EE7DF5-2FC3-4A2D-B6C8-2011D2F475F2}"/>
          </ac:picMkLst>
        </pc:picChg>
        <pc:picChg chg="mod">
          <ac:chgData name="박 효빈" userId="a3ef30ca1506acf0" providerId="LiveId" clId="{50B2C44E-BE52-400E-BE63-7F7873BBAB2C}" dt="2021-08-23T18:25:23.666" v="1898"/>
          <ac:picMkLst>
            <pc:docMk/>
            <pc:sldMk cId="1529644711" sldId="268"/>
            <ac:picMk id="10" creationId="{AD5DDBA4-B215-4D80-906A-B708EE5D8F69}"/>
          </ac:picMkLst>
        </pc:picChg>
        <pc:picChg chg="mod">
          <ac:chgData name="박 효빈" userId="a3ef30ca1506acf0" providerId="LiveId" clId="{50B2C44E-BE52-400E-BE63-7F7873BBAB2C}" dt="2021-08-23T18:25:23.666" v="1898"/>
          <ac:picMkLst>
            <pc:docMk/>
            <pc:sldMk cId="1529644711" sldId="268"/>
            <ac:picMk id="11" creationId="{6A4A49D7-76F2-4ED6-B77D-F8F7C52BE7A7}"/>
          </ac:picMkLst>
        </pc:picChg>
        <pc:picChg chg="mod">
          <ac:chgData name="박 효빈" userId="a3ef30ca1506acf0" providerId="LiveId" clId="{50B2C44E-BE52-400E-BE63-7F7873BBAB2C}" dt="2021-08-23T18:25:23.666" v="1898"/>
          <ac:picMkLst>
            <pc:docMk/>
            <pc:sldMk cId="1529644711" sldId="268"/>
            <ac:picMk id="12" creationId="{8A2D5516-ED64-437B-929B-DBBBC9B39A57}"/>
          </ac:picMkLst>
        </pc:picChg>
        <pc:picChg chg="mod">
          <ac:chgData name="박 효빈" userId="a3ef30ca1506acf0" providerId="LiveId" clId="{50B2C44E-BE52-400E-BE63-7F7873BBAB2C}" dt="2021-08-23T18:25:23.666" v="1898"/>
          <ac:picMkLst>
            <pc:docMk/>
            <pc:sldMk cId="1529644711" sldId="268"/>
            <ac:picMk id="14" creationId="{EB38924E-5BE6-4B1E-A5C9-656953CFE17D}"/>
          </ac:picMkLst>
        </pc:picChg>
        <pc:picChg chg="mod">
          <ac:chgData name="박 효빈" userId="a3ef30ca1506acf0" providerId="LiveId" clId="{50B2C44E-BE52-400E-BE63-7F7873BBAB2C}" dt="2021-08-23T18:25:23.666" v="1898"/>
          <ac:picMkLst>
            <pc:docMk/>
            <pc:sldMk cId="1529644711" sldId="268"/>
            <ac:picMk id="22" creationId="{B6FFD298-C343-4892-A72D-E6C6A7D68D5B}"/>
          </ac:picMkLst>
        </pc:picChg>
        <pc:picChg chg="mod">
          <ac:chgData name="박 효빈" userId="a3ef30ca1506acf0" providerId="LiveId" clId="{50B2C44E-BE52-400E-BE63-7F7873BBAB2C}" dt="2021-08-23T18:25:23.666" v="1898"/>
          <ac:picMkLst>
            <pc:docMk/>
            <pc:sldMk cId="1529644711" sldId="268"/>
            <ac:picMk id="32" creationId="{5C6D3443-3B5E-4206-89F3-3A00D7222A6B}"/>
          </ac:picMkLst>
        </pc:picChg>
        <pc:picChg chg="mod">
          <ac:chgData name="박 효빈" userId="a3ef30ca1506acf0" providerId="LiveId" clId="{50B2C44E-BE52-400E-BE63-7F7873BBAB2C}" dt="2021-08-23T18:25:23.666" v="1898"/>
          <ac:picMkLst>
            <pc:docMk/>
            <pc:sldMk cId="1529644711" sldId="268"/>
            <ac:picMk id="33" creationId="{FA098A37-C83B-4B4D-BF12-9E34872F3FF9}"/>
          </ac:picMkLst>
        </pc:picChg>
        <pc:picChg chg="mod">
          <ac:chgData name="박 효빈" userId="a3ef30ca1506acf0" providerId="LiveId" clId="{50B2C44E-BE52-400E-BE63-7F7873BBAB2C}" dt="2021-08-23T18:25:23.666" v="1898"/>
          <ac:picMkLst>
            <pc:docMk/>
            <pc:sldMk cId="1529644711" sldId="268"/>
            <ac:picMk id="34" creationId="{0115AE70-7AAB-4874-8993-AEB77CBC77D7}"/>
          </ac:picMkLst>
        </pc:picChg>
        <pc:picChg chg="mod">
          <ac:chgData name="박 효빈" userId="a3ef30ca1506acf0" providerId="LiveId" clId="{50B2C44E-BE52-400E-BE63-7F7873BBAB2C}" dt="2021-08-23T18:25:23.666" v="1898"/>
          <ac:picMkLst>
            <pc:docMk/>
            <pc:sldMk cId="1529644711" sldId="268"/>
            <ac:picMk id="35" creationId="{35D8BC29-5DFB-400D-8147-875685F4138C}"/>
          </ac:picMkLst>
        </pc:picChg>
        <pc:picChg chg="mod">
          <ac:chgData name="박 효빈" userId="a3ef30ca1506acf0" providerId="LiveId" clId="{50B2C44E-BE52-400E-BE63-7F7873BBAB2C}" dt="2021-08-23T18:26:11.650" v="1913"/>
          <ac:picMkLst>
            <pc:docMk/>
            <pc:sldMk cId="1529644711" sldId="268"/>
            <ac:picMk id="37" creationId="{E7A19129-AA40-4EBF-852D-4FEE61DC68B7}"/>
          </ac:picMkLst>
        </pc:picChg>
        <pc:picChg chg="mod">
          <ac:chgData name="박 효빈" userId="a3ef30ca1506acf0" providerId="LiveId" clId="{50B2C44E-BE52-400E-BE63-7F7873BBAB2C}" dt="2021-08-23T18:26:11.650" v="1913"/>
          <ac:picMkLst>
            <pc:docMk/>
            <pc:sldMk cId="1529644711" sldId="268"/>
            <ac:picMk id="38" creationId="{8832088D-9D63-480A-8761-1B7AF76BB867}"/>
          </ac:picMkLst>
        </pc:picChg>
        <pc:picChg chg="mod">
          <ac:chgData name="박 효빈" userId="a3ef30ca1506acf0" providerId="LiveId" clId="{50B2C44E-BE52-400E-BE63-7F7873BBAB2C}" dt="2021-08-23T18:26:11.650" v="1913"/>
          <ac:picMkLst>
            <pc:docMk/>
            <pc:sldMk cId="1529644711" sldId="268"/>
            <ac:picMk id="39" creationId="{27C1CE3E-22D3-409E-8DDD-E0A4BCD5C399}"/>
          </ac:picMkLst>
        </pc:picChg>
        <pc:picChg chg="mod">
          <ac:chgData name="박 효빈" userId="a3ef30ca1506acf0" providerId="LiveId" clId="{50B2C44E-BE52-400E-BE63-7F7873BBAB2C}" dt="2021-08-23T18:26:11.650" v="1913"/>
          <ac:picMkLst>
            <pc:docMk/>
            <pc:sldMk cId="1529644711" sldId="268"/>
            <ac:picMk id="40" creationId="{71181D98-9139-4763-A444-A29E5C49B1C8}"/>
          </ac:picMkLst>
        </pc:picChg>
        <pc:cxnChg chg="mod">
          <ac:chgData name="박 효빈" userId="a3ef30ca1506acf0" providerId="LiveId" clId="{50B2C44E-BE52-400E-BE63-7F7873BBAB2C}" dt="2021-08-23T18:25:23.666" v="1898"/>
          <ac:cxnSpMkLst>
            <pc:docMk/>
            <pc:sldMk cId="1529644711" sldId="268"/>
            <ac:cxnSpMk id="15" creationId="{619303D2-6F11-4F12-A6FA-CF4B655A9CEE}"/>
          </ac:cxnSpMkLst>
        </pc:cxnChg>
        <pc:cxnChg chg="mod">
          <ac:chgData name="박 효빈" userId="a3ef30ca1506acf0" providerId="LiveId" clId="{50B2C44E-BE52-400E-BE63-7F7873BBAB2C}" dt="2021-08-23T18:30:13.380" v="2078" actId="478"/>
          <ac:cxnSpMkLst>
            <pc:docMk/>
            <pc:sldMk cId="1529644711" sldId="268"/>
            <ac:cxnSpMk id="16" creationId="{4853306A-0B32-42CB-9807-03E14C0FDD2A}"/>
          </ac:cxnSpMkLst>
        </pc:cxnChg>
        <pc:cxnChg chg="mod">
          <ac:chgData name="박 효빈" userId="a3ef30ca1506acf0" providerId="LiveId" clId="{50B2C44E-BE52-400E-BE63-7F7873BBAB2C}" dt="2021-08-23T18:25:23.666" v="1898"/>
          <ac:cxnSpMkLst>
            <pc:docMk/>
            <pc:sldMk cId="1529644711" sldId="268"/>
            <ac:cxnSpMk id="17" creationId="{BE4CBEF2-ED94-48F9-80A4-E84FADA7D7C2}"/>
          </ac:cxnSpMkLst>
        </pc:cxnChg>
        <pc:cxnChg chg="mod">
          <ac:chgData name="박 효빈" userId="a3ef30ca1506acf0" providerId="LiveId" clId="{50B2C44E-BE52-400E-BE63-7F7873BBAB2C}" dt="2021-08-23T18:25:23.666" v="1898"/>
          <ac:cxnSpMkLst>
            <pc:docMk/>
            <pc:sldMk cId="1529644711" sldId="268"/>
            <ac:cxnSpMk id="18" creationId="{2D9F39BF-E338-4E59-AFF7-176ADE2CEAEA}"/>
          </ac:cxnSpMkLst>
        </pc:cxnChg>
        <pc:cxnChg chg="mod">
          <ac:chgData name="박 효빈" userId="a3ef30ca1506acf0" providerId="LiveId" clId="{50B2C44E-BE52-400E-BE63-7F7873BBAB2C}" dt="2021-08-23T18:25:23.666" v="1898"/>
          <ac:cxnSpMkLst>
            <pc:docMk/>
            <pc:sldMk cId="1529644711" sldId="268"/>
            <ac:cxnSpMk id="19" creationId="{243145EC-11CE-45DE-8C88-7FC72FC710C4}"/>
          </ac:cxnSpMkLst>
        </pc:cxnChg>
      </pc:sldChg>
      <pc:sldChg chg="addSp delSp modSp add mod">
        <pc:chgData name="박 효빈" userId="a3ef30ca1506acf0" providerId="LiveId" clId="{50B2C44E-BE52-400E-BE63-7F7873BBAB2C}" dt="2021-08-23T18:48:21.177" v="2569" actId="5793"/>
        <pc:sldMkLst>
          <pc:docMk/>
          <pc:sldMk cId="3193840603" sldId="269"/>
        </pc:sldMkLst>
        <pc:spChg chg="add del mod">
          <ac:chgData name="박 효빈" userId="a3ef30ca1506acf0" providerId="LiveId" clId="{50B2C44E-BE52-400E-BE63-7F7873BBAB2C}" dt="2021-08-23T18:47:55.280" v="2557" actId="478"/>
          <ac:spMkLst>
            <pc:docMk/>
            <pc:sldMk cId="3193840603" sldId="269"/>
            <ac:spMk id="2" creationId="{E21E4E7D-75A4-4DB2-8238-CB93B0E5434A}"/>
          </ac:spMkLst>
        </pc:spChg>
        <pc:spChg chg="mod">
          <ac:chgData name="박 효빈" userId="a3ef30ca1506acf0" providerId="LiveId" clId="{50B2C44E-BE52-400E-BE63-7F7873BBAB2C}" dt="2021-08-23T18:48:21.177" v="2569" actId="5793"/>
          <ac:spMkLst>
            <pc:docMk/>
            <pc:sldMk cId="3193840603" sldId="269"/>
            <ac:spMk id="8" creationId="{DC831396-2179-4B9F-8E45-C5B72B70C71B}"/>
          </ac:spMkLst>
        </pc:spChg>
      </pc:sldChg>
      <pc:sldChg chg="modSp add mod">
        <pc:chgData name="박 효빈" userId="a3ef30ca1506acf0" providerId="LiveId" clId="{50B2C44E-BE52-400E-BE63-7F7873BBAB2C}" dt="2021-08-23T18:48:41.037" v="2646" actId="20577"/>
        <pc:sldMkLst>
          <pc:docMk/>
          <pc:sldMk cId="3887307260" sldId="270"/>
        </pc:sldMkLst>
        <pc:spChg chg="mod">
          <ac:chgData name="박 효빈" userId="a3ef30ca1506acf0" providerId="LiveId" clId="{50B2C44E-BE52-400E-BE63-7F7873BBAB2C}" dt="2021-08-23T18:48:41.037" v="2646" actId="20577"/>
          <ac:spMkLst>
            <pc:docMk/>
            <pc:sldMk cId="3887307260" sldId="270"/>
            <ac:spMk id="8" creationId="{DC831396-2179-4B9F-8E45-C5B72B70C71B}"/>
          </ac:spMkLst>
        </pc:spChg>
      </pc:sldChg>
      <pc:sldChg chg="modSp add mod">
        <pc:chgData name="박 효빈" userId="a3ef30ca1506acf0" providerId="LiveId" clId="{50B2C44E-BE52-400E-BE63-7F7873BBAB2C}" dt="2021-08-23T18:48:48.804" v="2661" actId="20577"/>
        <pc:sldMkLst>
          <pc:docMk/>
          <pc:sldMk cId="1598165435" sldId="271"/>
        </pc:sldMkLst>
        <pc:spChg chg="mod">
          <ac:chgData name="박 효빈" userId="a3ef30ca1506acf0" providerId="LiveId" clId="{50B2C44E-BE52-400E-BE63-7F7873BBAB2C}" dt="2021-08-23T18:48:48.804" v="2661" actId="20577"/>
          <ac:spMkLst>
            <pc:docMk/>
            <pc:sldMk cId="1598165435" sldId="271"/>
            <ac:spMk id="8" creationId="{DC831396-2179-4B9F-8E45-C5B72B70C71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F96CE-3A97-4B70-A6DD-3B74D45B944A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39BE-53B3-42AF-80BB-B6ADC79D8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585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44D4CCA-FFDE-40CF-95F4-2B507BA0C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61EEE4B6-0D47-4D14-AC64-4D67C8B8B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F6E4238-4715-4C6C-9FC6-BCD8D41C2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B1A7547-0122-4A0F-A3EA-79CCD0DAB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327795D-17F4-461E-9703-800287FE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919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66142E1-3051-461D-8194-37CE9F02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6A88E5D-1CBE-4414-83D1-E5B3E0827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73DDB1C-83D4-4496-A995-1D9F9B27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64B9181-DFA0-4D7E-9E7E-20D4927DE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41EC9E2-0130-4E00-B348-94FC2EFD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97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9E8596F-CEE1-477E-8880-26C764BC7A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C78CF7B-6580-4AC8-A481-509E87040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AFE795C-6035-4914-9C2F-696764B77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E688488-1EEF-4AC7-8AE8-EE10C54FC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B70C95E-B769-4818-8695-EE6AD34A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54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0231B98-FA20-4A99-92DA-4F2FBB10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CA2AAEA-F392-4C0A-B481-669077319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C4F2517-257E-4A05-B255-AFD08B214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ACA64F4-57D6-4F8A-BF8B-BF01026E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55578C0-E5B5-4F52-B66C-7BB56F81E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68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63DC5D5-56E2-42D2-A443-951F021C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F54267E-B1CD-4E8A-98F3-B2F38AC30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A06994C-AF34-4C3C-8EDF-74C45C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422FB2A-9E47-4FD1-84B2-D58C3F7E2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37D5DDF-0A10-4015-BE9D-39904638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98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A410433-2CF6-40F5-AC65-6A35A0BB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E82C657-09AA-4407-82F2-4728003F6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BCFC572-B99D-4C4D-9607-7F54842F2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DDDE847-0137-44C6-8244-6F94F4A0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C03B0D6-7F02-457A-9627-A154D1C22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77468B1-0A7E-4EA0-BDED-59420A9EE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166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837D6F6-0677-46D1-BCFF-361060D9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D0B49BE-7565-4121-9B09-28949D157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39299BA-2B57-495A-9B13-31358DF3A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68F0080-6BA9-497D-AF4B-B42AF27EE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B4D0E58B-03B6-4CDB-9B62-AB1283153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167289C0-5BC5-42A4-8E2D-CD6ED81C9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2F3D4EED-F4A0-4522-8DE7-BFCA3FB8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4FA49791-8C53-4C36-B357-B5A2D538F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2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CF5B37A-CD53-4E2D-AE88-09D6CC62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617CAD6-DEB7-4AFE-863A-83CACE68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FFCFAB7-EF26-427A-B113-6314564A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BEF745A-ACE0-4C6A-B464-3166B63B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61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30F816-7C7B-4352-BC78-C6735DA48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EBBE35F6-76BF-4364-9B85-6257EAA5F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52DF52B-7C0D-436D-B59C-31108FCB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22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CC96855-EF8F-4973-ABD5-B7D3D9D3B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F309000-C655-4CE0-A84E-F6B1DE79E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97E2342-B7F4-4256-962A-9FFF535CF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3ED22C3-4F0C-45E0-AE17-27C13190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311C5A6-A138-4F4A-8023-347ADD56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9202F58-DA50-496F-953F-AD232A6D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58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03BCCD7-3385-4A41-B779-4B65E4BC2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7B9EFBB-FB30-4B10-AF59-BCEFE69F5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DCE6363-AE02-4AC1-8417-3F4288DB0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3BF73A5-26D2-47C2-9EAF-FB3C9F94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42960E0-F59A-4FFD-B597-44ABB2CD7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F310DB8-5962-439A-AB56-370AE1A6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83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9CC39FDE-11D3-4CA3-B07D-64B4F036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9A0CF45-7410-461B-A22B-F76B7391C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3D50168-455F-4B8C-9CF9-574677707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79DF59C-E363-421D-8D79-F9E579A00D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C5EBABA-2EFF-4618-BCCC-A49BFD7F8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90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54" b="1"/>
          <a:stretch/>
        </p:blipFill>
        <p:spPr bwMode="auto">
          <a:xfrm>
            <a:off x="552084" y="2228850"/>
            <a:ext cx="6867525" cy="4387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52082" y="264322"/>
            <a:ext cx="4271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UserMode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23226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727" y="0"/>
            <a:ext cx="516834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289560"/>
            <a:ext cx="4296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UserMode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</a:t>
            </a:r>
            <a:r>
              <a:rPr lang="en-US" altLang="ko-KR" dirty="0" err="1" smtClean="0"/>
              <a:t>uMenuSelect</a:t>
            </a:r>
            <a:r>
              <a:rPr lang="en-US" altLang="ko-KR" dirty="0" smtClean="0"/>
              <a:t>()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2406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" y="1312761"/>
            <a:ext cx="9467850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66057" y="943429"/>
            <a:ext cx="2827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UserMode</a:t>
            </a:r>
            <a:r>
              <a:rPr lang="ko-KR" altLang="en-US" dirty="0"/>
              <a:t>클래스 </a:t>
            </a:r>
            <a:r>
              <a:rPr lang="en-US" altLang="ko-KR" dirty="0" err="1"/>
              <a:t>uNote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085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381125"/>
            <a:ext cx="763905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1950" y="761484"/>
            <a:ext cx="532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UserMode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 </a:t>
            </a:r>
            <a:r>
              <a:rPr lang="en-US" altLang="ko-KR" dirty="0" err="1" smtClean="0"/>
              <a:t>uDecision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5896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3" b="1732"/>
          <a:stretch/>
        </p:blipFill>
        <p:spPr bwMode="auto">
          <a:xfrm>
            <a:off x="4659993" y="1"/>
            <a:ext cx="8072437" cy="704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55897" y="602734"/>
            <a:ext cx="4204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UserMode</a:t>
            </a:r>
            <a:r>
              <a:rPr lang="en-US" altLang="ko-KR" dirty="0"/>
              <a:t> </a:t>
            </a:r>
            <a:r>
              <a:rPr lang="ko-KR" altLang="en-US" dirty="0"/>
              <a:t>클래스  </a:t>
            </a:r>
            <a:r>
              <a:rPr lang="en-US" altLang="ko-KR" dirty="0" err="1"/>
              <a:t>uDecision</a:t>
            </a:r>
            <a:r>
              <a:rPr lang="en-US" altLang="ko-KR" dirty="0" smtClean="0"/>
              <a:t>()  </a:t>
            </a:r>
            <a:r>
              <a:rPr lang="ko-KR" altLang="en-US" dirty="0"/>
              <a:t>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7508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" y="1368194"/>
            <a:ext cx="62960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1200" y="1045029"/>
            <a:ext cx="3749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UserMode</a:t>
            </a:r>
            <a:r>
              <a:rPr lang="en-US" altLang="ko-KR" dirty="0"/>
              <a:t> </a:t>
            </a:r>
            <a:r>
              <a:rPr lang="ko-KR" altLang="en-US" dirty="0"/>
              <a:t>클래스  </a:t>
            </a:r>
            <a:r>
              <a:rPr lang="en-US" altLang="ko-KR" dirty="0" err="1"/>
              <a:t>uDecision</a:t>
            </a:r>
            <a:r>
              <a:rPr lang="en-US" altLang="ko-KR" dirty="0" smtClean="0"/>
              <a:t>()  </a:t>
            </a:r>
            <a:r>
              <a:rPr lang="ko-KR" altLang="en-US" dirty="0" smtClean="0"/>
              <a:t>③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874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23</Words>
  <Application>Microsoft Office PowerPoint</Application>
  <PresentationFormat>사용자 지정</PresentationFormat>
  <Paragraphs>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굴림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효빈</dc:creator>
  <cp:lastModifiedBy>HOTEL</cp:lastModifiedBy>
  <cp:revision>7</cp:revision>
  <dcterms:created xsi:type="dcterms:W3CDTF">2021-08-23T13:05:01Z</dcterms:created>
  <dcterms:modified xsi:type="dcterms:W3CDTF">2021-08-23T21:02:39Z</dcterms:modified>
</cp:coreProperties>
</file>