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08FBC-3105-4F44-B4A7-0DE7EEA5B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36015-A81D-4926-8CFF-9579869C3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70AFD-02B6-4FBD-BB71-D5AEB627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EA89C-7903-46D9-977B-026408A2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90856-2BA9-48AB-AEC2-F73A39D2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8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E5BFD-F932-4C32-8E99-37302386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D110D-8CA9-410C-966A-B686BA7B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EBE2B-EF7F-4FB1-AB70-1611F6D9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C810B-4343-48E1-B1D8-00424F1B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44A8-C340-4953-9076-388A0289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FEBE0B-E3C3-4D60-85DF-D7153321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3407F-567F-4D3B-81B8-73A9D426D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24227-CAA0-4684-B397-0F3CA13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96BEE-839F-44B8-B25C-4AC78BD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8BC0E-239E-4393-857B-3AC656FC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3DBB3-C870-4CD7-B97C-5DC8C17F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C1F74-DA2C-4CDF-A8F5-DA7F6C15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C0DCF-47D1-49D9-A0EC-AB52921B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FE4E3-6B7E-455C-89E6-DA322D7C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98985-1D70-4409-931B-583EFFA2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DF77A-1E65-4D65-92E9-E0C20333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1D8CF-8102-45D0-9086-A27284EB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18888-EF23-4E8A-8384-C9E8A1DE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5EE14-37AC-4419-8A97-51A079A4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563F0-BEBF-4380-A62F-1DF5F8F1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6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A2EF2-EEE5-4C17-AD5B-592A4756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08351-71E6-48EF-94B6-49350EA1A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32FE0D-237C-4907-AD8F-ECCDFB7FA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83F278-4875-486F-A527-21ED5E1C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CAC59-6431-4432-9A0B-4B7389C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60B358-2D83-491C-A045-EFAE611A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9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DB69A-7D13-472F-9BA9-4659D4B2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0286C-A860-41C0-9B3E-CF4C16AF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7FE3C-5DD3-49C4-9703-7E8971116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5D7049-3567-4DA0-B76C-B9CBCE702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961E06-26C0-440C-A490-9AE8E7351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FE16F-60AA-43B9-943F-E5FD0AD6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D867D3-FCE0-47EB-AF50-B44F9A50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46019B-99A3-45D6-ADD5-A545DBB2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9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64DB8-A300-4052-BCCA-4E02481F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14920-7714-4FE7-B4A5-CEF1D4EB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0926D5-949E-4050-AFBC-60F218F0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A7A44-5E40-479F-BE12-6A213E3F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3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34F5DE-9A2D-4F63-BB35-F1A037D7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67E082-255D-4083-AB4B-6F5CD77F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F41AF-5D4C-4B32-9D32-09260B66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CCC1D-BF91-4CDF-860D-0843ECAF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28127-099C-4BD4-96BB-6C9CED02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41777-464D-4641-A208-46E93FF5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4BD1B-5CD5-488B-8D7E-18BA8154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F3EE2-6CDD-410B-86C5-1C4E75C9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FB5B8-0428-4B0E-8E41-BB0725BF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3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C969B-8DAD-4B85-9541-034E46A7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11CAC4-1937-43F5-8C28-C3F6774D2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DD5F0-F5EA-4087-9915-3F441F27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30B8E-E7A9-4185-AFCD-228490A3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26875-C64E-4172-8998-F4272506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DBE08-78A1-41D6-8153-524ED7B8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160AB-B4BF-4E44-B944-1C128618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B869A-FA7C-426D-8A03-E2E69426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ADE23-D73D-44E7-9B01-80B6FCF5E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0568-179E-4697-9930-1CD77760715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79DE3-F9DA-419D-8E32-508F566BF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E1BF4-AE1A-4D35-89D1-8DC23DF9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7969-9592-4D50-A5FF-1942E2977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686BA9A-ACBB-4973-92AF-1C42958DE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014204B8-1E9C-4595-95AD-1F17C777E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6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5A629FFF-B3A4-4E53-A02A-20313C55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5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E7935C94-38FE-4D6D-8C28-1370CAE3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0AD1608F-5524-446F-B85F-DE8CB13EA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0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FFD05E2A-3FCD-423C-B716-BC5EA38AD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9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A5061307-E24C-439B-9486-3177A62AB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4E2B3FB3-DDBC-4AEF-9EF2-D2A0DB76E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1BBD2FE9-61FA-4699-9136-2E9044393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34692E8-468D-43BC-9979-766F061027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68"/>
          <a:stretch/>
        </p:blipFill>
        <p:spPr>
          <a:xfrm>
            <a:off x="5420942" y="3429000"/>
            <a:ext cx="505767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1E5BA964-9FDD-4C4C-AE98-07D8E5E61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8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7B93A536-537A-475F-A0AA-6ACB47952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1CAAD181-1DE3-4670-A244-FE6EEAB0A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Song</cp:lastModifiedBy>
  <cp:revision>3</cp:revision>
  <dcterms:created xsi:type="dcterms:W3CDTF">2021-08-23T20:12:29Z</dcterms:created>
  <dcterms:modified xsi:type="dcterms:W3CDTF">2021-08-23T20:48:04Z</dcterms:modified>
</cp:coreProperties>
</file>