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Implementation of Data Structures and Algorithms in Python</a:t>
            </a:r>
          </a:p>
        </p:txBody>
      </p:sp>
      <p:sp>
        <p:nvSpPr>
          <p:cNvPr id="3" name="Subtitle 2"/>
          <p:cNvSpPr>
            <a:spLocks noGrp="1"/>
          </p:cNvSpPr>
          <p:nvPr>
            <p:ph type="subTitle" idx="1"/>
          </p:nvPr>
        </p:nvSpPr>
        <p:spPr/>
        <p:txBody>
          <a:bodyPr/>
          <a:lstStyle/>
          <a:p>
            <a:r>
              <a:t>Project Summary and Key Findings</a:t>
            </a:r>
          </a:p>
          <a:p>
            <a:r>
              <a:t>Leon Nordell</a:t>
            </a:r>
          </a:p>
          <a:p>
            <a:r>
              <a:t>Date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project successfully implemented and analyzed essential data structures and algorithms. Performance analysis highlighted the importance of algorithm choice based on input size. Optimizations and enhancements can further improve the performance of algorithms.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Questions?</a:t>
            </a:r>
          </a:p>
        </p:txBody>
      </p:sp>
      <p:sp>
        <p:nvSpPr>
          <p:cNvPr id="3" name="Content Placeholder 2"/>
          <p:cNvSpPr>
            <a:spLocks noGrp="1"/>
          </p:cNvSpPr>
          <p:nvPr>
            <p:ph idx="1"/>
          </p:nvPr>
        </p:nvSpPr>
        <p:spPr/>
        <p:txBody>
          <a:bodyPr/>
          <a:lstStyle/>
          <a:p>
            <a:r>
              <a:t>Feel free to ask any questions or provide feedback on the project.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Overview</a:t>
            </a:r>
          </a:p>
        </p:txBody>
      </p:sp>
      <p:sp>
        <p:nvSpPr>
          <p:cNvPr id="3" name="Content Placeholder 2"/>
          <p:cNvSpPr>
            <a:spLocks noGrp="1"/>
          </p:cNvSpPr>
          <p:nvPr>
            <p:ph idx="1"/>
          </p:nvPr>
        </p:nvSpPr>
        <p:spPr/>
        <p:txBody>
          <a:bodyPr/>
          <a:lstStyle/>
          <a:p>
            <a:r>
              <a:t>This project implements and analyzes fundamental data structures and algorithms, including sorting algorithms, searching algorithms, and tree traversal techniques. The primary aim is to understand their behavior and performance characteristics.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Implemented Data Structures</a:t>
            </a:r>
          </a:p>
        </p:txBody>
      </p:sp>
      <p:sp>
        <p:nvSpPr>
          <p:cNvPr id="3" name="Content Placeholder 2"/>
          <p:cNvSpPr>
            <a:spLocks noGrp="1"/>
          </p:cNvSpPr>
          <p:nvPr>
            <p:ph idx="1"/>
          </p:nvPr>
        </p:nvSpPr>
        <p:spPr/>
        <p:txBody>
          <a:bodyPr/>
          <a:lstStyle/>
          <a:p>
            <a:r>
              <a:t>• Arrays: Basic structure for storing data in contiguous memory.</a:t>
            </a:r>
          </a:p>
          <a:p>
            <a:r>
              <a:t>• Linked Lists: Dynamic memory allocation for efficient insertions/deletions.</a:t>
            </a:r>
          </a:p>
          <a:p>
            <a:r>
              <a:t>• Stacks: LIFO-based data structure for managing data.</a:t>
            </a:r>
          </a:p>
          <a:p>
            <a:r>
              <a:t>• Queues: FIFO-based structure for handling data.</a:t>
            </a:r>
          </a:p>
          <a:p>
            <a:r>
              <a:t>• Trees: Binary trees, binary search trees, and balanced trees.</a:t>
            </a:r>
          </a:p>
          <a:p>
            <a:r>
              <a:t>• Hash Tables: Efficient key-value pair storage with collision handling.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Implemented Algorithms</a:t>
            </a:r>
          </a:p>
        </p:txBody>
      </p:sp>
      <p:sp>
        <p:nvSpPr>
          <p:cNvPr id="3" name="Content Placeholder 2"/>
          <p:cNvSpPr>
            <a:spLocks noGrp="1"/>
          </p:cNvSpPr>
          <p:nvPr>
            <p:ph idx="1"/>
          </p:nvPr>
        </p:nvSpPr>
        <p:spPr/>
        <p:txBody>
          <a:bodyPr/>
          <a:lstStyle/>
          <a:p>
            <a:r>
              <a:t>• Sorting Algorithms: Bubble Sort, Insertion Sort, Merge Sort, Quick Sort, Heap Sort, Selection Sort.</a:t>
            </a:r>
          </a:p>
          <a:p>
            <a:r>
              <a:t>• Searching Algorithms: Linear Search, Binary Search, BFS (Breadth-First Search), DFS (Depth-First Search).</a:t>
            </a:r>
          </a:p>
          <a:p>
            <a:r>
              <a:t>• Tree Traversal Algorithms: Pre-order, In-order, Post-order Traversals.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Analysis</a:t>
            </a:r>
          </a:p>
        </p:txBody>
      </p:sp>
      <p:sp>
        <p:nvSpPr>
          <p:cNvPr id="3" name="Content Placeholder 2"/>
          <p:cNvSpPr>
            <a:spLocks noGrp="1"/>
          </p:cNvSpPr>
          <p:nvPr>
            <p:ph idx="1"/>
          </p:nvPr>
        </p:nvSpPr>
        <p:spPr/>
        <p:txBody>
          <a:bodyPr/>
          <a:lstStyle/>
          <a:p>
            <a:r>
              <a:t>The performance of the sorting and searching algorithms has been analyzed and compared using various input sizes. Detailed performance metrics can be found in the Performance Analysis Report.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Findings</a:t>
            </a:r>
          </a:p>
        </p:txBody>
      </p:sp>
      <p:sp>
        <p:nvSpPr>
          <p:cNvPr id="3" name="Content Placeholder 2"/>
          <p:cNvSpPr>
            <a:spLocks noGrp="1"/>
          </p:cNvSpPr>
          <p:nvPr>
            <p:ph idx="1"/>
          </p:nvPr>
        </p:nvSpPr>
        <p:spPr/>
        <p:txBody>
          <a:bodyPr/>
          <a:lstStyle/>
          <a:p>
            <a:r>
              <a:t>• Sorting Algorithms: Quick Sort and Merge Sort were the fastest for large input sizes. Bubble Sort performed the worst, especially as input size increased.</a:t>
            </a:r>
          </a:p>
          <a:p>
            <a:r>
              <a:t>• Searching Algorithms: Binary Search outperformed Linear Search in large datasets.</a:t>
            </a:r>
          </a:p>
          <a:p>
            <a:r>
              <a:t>• Tree Traversals: In-order traversal for binary search trees produces sorted output.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Encountered</a:t>
            </a:r>
          </a:p>
        </p:txBody>
      </p:sp>
      <p:sp>
        <p:nvSpPr>
          <p:cNvPr id="3" name="Content Placeholder 2"/>
          <p:cNvSpPr>
            <a:spLocks noGrp="1"/>
          </p:cNvSpPr>
          <p:nvPr>
            <p:ph idx="1"/>
          </p:nvPr>
        </p:nvSpPr>
        <p:spPr/>
        <p:txBody>
          <a:bodyPr/>
          <a:lstStyle/>
          <a:p>
            <a:r>
              <a:t>• Data Structures Implementation: Handling memory management for linked lists and ensuring proper handling of collisions in hash tables.</a:t>
            </a:r>
          </a:p>
          <a:p>
            <a:r>
              <a:t>• Algorithm Efficiency: Optimizing time complexity for algorithms.</a:t>
            </a:r>
          </a:p>
          <a:p>
            <a:r>
              <a:t>• Performance Measurement: Correctly measuring execution times across different input sizes.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Lessons Learned</a:t>
            </a:r>
          </a:p>
        </p:txBody>
      </p:sp>
      <p:sp>
        <p:nvSpPr>
          <p:cNvPr id="3" name="Content Placeholder 2"/>
          <p:cNvSpPr>
            <a:spLocks noGrp="1"/>
          </p:cNvSpPr>
          <p:nvPr>
            <p:ph idx="1"/>
          </p:nvPr>
        </p:nvSpPr>
        <p:spPr/>
        <p:txBody>
          <a:bodyPr/>
          <a:lstStyle/>
          <a:p>
            <a:r>
              <a:t>• Importance of Algorithm Complexity: Time and space complexity significantly impact performance.</a:t>
            </a:r>
          </a:p>
          <a:p>
            <a:r>
              <a:t>• Optimizing Data Structures: Choosing the right data structure can drastically improve efficiency.</a:t>
            </a:r>
          </a:p>
          <a:p>
            <a:r>
              <a:t>• Testing and Debugging: Importance of creating diverse test cases.</a:t>
            </a:r>
          </a:p>
          <a:p>
            <a:r>
              <a:t>• Visualization: Helps understand the trade-offs between different algorithms.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Enhancements</a:t>
            </a:r>
          </a:p>
        </p:txBody>
      </p:sp>
      <p:sp>
        <p:nvSpPr>
          <p:cNvPr id="3" name="Content Placeholder 2"/>
          <p:cNvSpPr>
            <a:spLocks noGrp="1"/>
          </p:cNvSpPr>
          <p:nvPr>
            <p:ph idx="1"/>
          </p:nvPr>
        </p:nvSpPr>
        <p:spPr/>
        <p:txBody>
          <a:bodyPr/>
          <a:lstStyle/>
          <a:p>
            <a:r>
              <a:t>• Improved Sorting Algorithms: Implement and compare more advanced algorithms like Radix Sort.</a:t>
            </a:r>
          </a:p>
          <a:p>
            <a:r>
              <a:t>• Optimized Search Algorithms: Implement more efficient searching techniques.</a:t>
            </a:r>
          </a:p>
          <a:p>
            <a:r>
              <a:t>• Parallel Algorithms: Investigate parallel processing for faster execution.</a:t>
            </a:r>
          </a:p>
          <a:p>
            <a:r>
              <a:t>• More Data Structures: Implement additional data structures like Graphs, Heaps, Tries.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