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651" r:id="rId3"/>
    <p:sldId id="513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49" userDrawn="1">
          <p15:clr>
            <a:srgbClr val="A4A3A4"/>
          </p15:clr>
        </p15:guide>
        <p15:guide id="6" pos="5511">
          <p15:clr>
            <a:srgbClr val="A4A3A4"/>
          </p15:clr>
        </p15:guide>
        <p15:guide id="7" pos="22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CC3399"/>
    <a:srgbClr val="FF0000"/>
    <a:srgbClr val="17375E"/>
    <a:srgbClr val="385D8A"/>
    <a:srgbClr val="FFFFCC"/>
    <a:srgbClr val="996600"/>
    <a:srgbClr val="0000FF"/>
    <a:srgbClr val="FDFDFD"/>
    <a:srgbClr val="D7DE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88807" autoAdjust="0"/>
  </p:normalViewPr>
  <p:slideViewPr>
    <p:cSldViewPr>
      <p:cViewPr varScale="1">
        <p:scale>
          <a:sx n="75" d="100"/>
          <a:sy n="75" d="100"/>
        </p:scale>
        <p:origin x="-108" y="-876"/>
      </p:cViewPr>
      <p:guideLst>
        <p:guide orient="horz" pos="4110"/>
        <p:guide orient="horz" pos="663"/>
        <p:guide orient="horz" pos="1979"/>
        <p:guide orient="horz" pos="890"/>
        <p:guide orient="horz" pos="2614"/>
        <p:guide pos="2880"/>
        <p:guide pos="249"/>
        <p:guide pos="5511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06"/>
    </p:cViewPr>
  </p:sorterViewPr>
  <p:notesViewPr>
    <p:cSldViewPr showGuides="1">
      <p:cViewPr varScale="1">
        <p:scale>
          <a:sx n="81" d="100"/>
          <a:sy n="81" d="100"/>
        </p:scale>
        <p:origin x="3990" y="102"/>
      </p:cViewPr>
      <p:guideLst>
        <p:guide orient="horz" pos="3125"/>
        <p:guide orient="horz" pos="3129"/>
        <p:guide pos="214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6DA2E849-AF27-453A-BC43-06C5F5F2206E}" type="datetimeFigureOut">
              <a:rPr lang="ko-KR" altLang="en-US" smtClean="0"/>
              <a:pPr/>
              <a:t>2018-10-08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8A811DD5-0251-442D-A9F1-A7378B0ABF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228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227CE259-9B0C-4220-89D0-89CDE6778022}" type="datetimeFigureOut">
              <a:rPr lang="ko-KR" altLang="en-US" smtClean="0"/>
              <a:pPr/>
              <a:t>2018-10-08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7" rIns="91376" bIns="4568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</p:spPr>
        <p:txBody>
          <a:bodyPr vert="horz" lIns="91376" tIns="45687" rIns="91376" bIns="4568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67097EF4-DAEF-49C6-92D0-E14997174D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61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7EF4-DAEF-49C6-92D0-E14997174DB4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85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64704"/>
            <a:ext cx="9144000" cy="2448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7"/>
          <p:cNvSpPr>
            <a:spLocks noGrp="1"/>
          </p:cNvSpPr>
          <p:nvPr>
            <p:ph sz="quarter" idx="13" hasCustomPrompt="1"/>
          </p:nvPr>
        </p:nvSpPr>
        <p:spPr>
          <a:xfrm>
            <a:off x="0" y="764704"/>
            <a:ext cx="9144000" cy="2448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4"/>
          </p:nvPr>
        </p:nvSpPr>
        <p:spPr>
          <a:xfrm>
            <a:off x="3563888" y="4221088"/>
            <a:ext cx="5580112" cy="2088232"/>
          </a:xfrm>
        </p:spPr>
        <p:txBody>
          <a:bodyPr rIns="36000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3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26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0648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864000" y="1088704"/>
            <a:ext cx="8280000" cy="18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내용 개체 틀 7"/>
          <p:cNvSpPr>
            <a:spLocks noGrp="1"/>
          </p:cNvSpPr>
          <p:nvPr>
            <p:ph sz="quarter" idx="13" hasCustomPrompt="1"/>
          </p:nvPr>
        </p:nvSpPr>
        <p:spPr>
          <a:xfrm>
            <a:off x="864000" y="1088704"/>
            <a:ext cx="8280000" cy="1800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3563888" y="3429000"/>
            <a:ext cx="5580112" cy="2088232"/>
          </a:xfrm>
        </p:spPr>
        <p:txBody>
          <a:bodyPr rIns="360000" anchor="t">
            <a:normAutofit/>
          </a:bodyPr>
          <a:lstStyle>
            <a:lvl1pPr marL="0" indent="0" algn="r">
              <a:lnSpc>
                <a:spcPct val="150000"/>
              </a:lnSpc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112022" y="40594"/>
            <a:ext cx="5388672" cy="285750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86484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7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97972" y="6525344"/>
            <a:ext cx="2133600" cy="285752"/>
          </a:xfrm>
        </p:spPr>
        <p:txBody>
          <a:bodyPr/>
          <a:lstStyle>
            <a:lvl1pPr algn="ctr">
              <a:defRPr sz="105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317871"/>
            <a:ext cx="9144000" cy="5188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 lIns="180000" anchor="ctr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6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837"/>
            <a:ext cx="432048" cy="26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177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2915816" y="4437112"/>
            <a:ext cx="6228185" cy="2088232"/>
          </a:xfrm>
        </p:spPr>
        <p:txBody>
          <a:bodyPr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ko-KR" altLang="en-US" sz="2000" dirty="0" err="1" smtClean="0"/>
              <a:t>팀명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앵커스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커밋봇</a:t>
            </a:r>
            <a:endParaRPr lang="en-US" altLang="ko-KR" sz="2000" dirty="0"/>
          </a:p>
          <a:p>
            <a:pPr>
              <a:spcAft>
                <a:spcPts val="1000"/>
              </a:spcAft>
            </a:pPr>
            <a:r>
              <a:rPr lang="ko-KR" altLang="en-US" sz="2000" dirty="0" smtClean="0"/>
              <a:t>팀원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한희망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김문성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유태우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최이준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4717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xmlns="" val="36852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Q &amp; A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4"/>
          </p:nvPr>
        </p:nvSpPr>
        <p:spPr>
          <a:xfrm>
            <a:off x="755327" y="3429000"/>
            <a:ext cx="8137153" cy="208823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72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2B430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25</Words>
  <Application>Microsoft Office PowerPoint</Application>
  <PresentationFormat>화면 슬라이드 쇼(4:3)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0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Choileejoon</cp:lastModifiedBy>
  <cp:revision>1536</cp:revision>
  <cp:lastPrinted>2017-11-30T23:48:21Z</cp:lastPrinted>
  <dcterms:created xsi:type="dcterms:W3CDTF">2006-10-05T04:04:58Z</dcterms:created>
  <dcterms:modified xsi:type="dcterms:W3CDTF">2018-10-10T01:41:04Z</dcterms:modified>
</cp:coreProperties>
</file>