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4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8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8ACF-9B52-462C-ADF9-8F5CA233EC52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8FF8-2F2C-43D2-8D4F-6F60B79C8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sdn.jp/projects/sfnet_virtualhacking/downloads/os/dvl/DVL_1.5_Infectious_Disease.is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모의 해킹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28973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가천대</a:t>
            </a:r>
            <a:r>
              <a:rPr lang="ko-KR" altLang="en-US" dirty="0"/>
              <a:t> </a:t>
            </a:r>
            <a:r>
              <a:rPr lang="ko-KR" altLang="en-US" dirty="0" err="1"/>
              <a:t>컴공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학번 조재호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모의 해킹이란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커리큘럼 예상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임시 커리큘럼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참고서적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8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모의해킹이란</a:t>
            </a:r>
            <a:r>
              <a:rPr lang="en-US" altLang="ko-KR" dirty="0"/>
              <a:t>?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모의 해킹</a:t>
            </a:r>
            <a:r>
              <a:rPr lang="en-US" altLang="ko-KR" dirty="0"/>
              <a:t>: </a:t>
            </a:r>
            <a:r>
              <a:rPr lang="ko-KR" altLang="en-US" dirty="0">
                <a:effectLst/>
              </a:rPr>
              <a:t>모의 해킹은 취약점 이외에도 내부 시스템에 어느 정도까지 침투할 수 있고 어떠한 정보나 시스템의 관리 권한을 획득할 수 있는지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/>
              <a:t>각 진단 모듈에서 발견된 취약점들이 어떻게 이용 될지 점검하는 것이다</a:t>
            </a:r>
            <a:r>
              <a:rPr lang="en-US" altLang="ko-KR" dirty="0"/>
              <a:t>. – </a:t>
            </a:r>
            <a:r>
              <a:rPr lang="ko-KR" altLang="en-US" dirty="0"/>
              <a:t>네이버 </a:t>
            </a:r>
            <a:r>
              <a:rPr lang="en-US" altLang="ko-KR" dirty="0"/>
              <a:t>IT</a:t>
            </a:r>
            <a:r>
              <a:rPr lang="ko-KR" altLang="en-US" dirty="0"/>
              <a:t>용어사전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모의 해킹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Penetration(</a:t>
            </a:r>
            <a:r>
              <a:rPr lang="ko-KR" altLang="en-US" dirty="0"/>
              <a:t>침투</a:t>
            </a:r>
            <a:r>
              <a:rPr lang="en-US" altLang="ko-KR" dirty="0"/>
              <a:t>)</a:t>
            </a:r>
            <a:r>
              <a:rPr lang="ko-KR" altLang="en-US" dirty="0"/>
              <a:t>을 테스트한다 는 뜻을 가지고 있다</a:t>
            </a:r>
            <a:r>
              <a:rPr lang="en-US" altLang="ko-KR" dirty="0"/>
              <a:t>. </a:t>
            </a:r>
            <a:r>
              <a:rPr lang="ko-KR" altLang="en-US" dirty="0"/>
              <a:t>악의적인 </a:t>
            </a:r>
            <a:r>
              <a:rPr lang="en-US" altLang="ko-KR" dirty="0"/>
              <a:t>‘</a:t>
            </a:r>
            <a:r>
              <a:rPr lang="ko-KR" altLang="en-US" dirty="0"/>
              <a:t>크래커</a:t>
            </a:r>
            <a:r>
              <a:rPr lang="en-US" altLang="ko-KR" dirty="0"/>
              <a:t>‘,’</a:t>
            </a:r>
            <a:r>
              <a:rPr lang="ko-KR" altLang="en-US" dirty="0"/>
              <a:t>블랙 해커</a:t>
            </a:r>
            <a:r>
              <a:rPr lang="en-US" altLang="ko-KR" dirty="0"/>
              <a:t>＇</a:t>
            </a:r>
            <a:r>
              <a:rPr lang="ko-KR" altLang="en-US" dirty="0"/>
              <a:t>등이 악의적인 목적으로 허가 받지 않은 시스템을 공격하는 공격기법을 동일하게 서비스에 반영해 미리 취약점을 찾는 행위</a:t>
            </a:r>
            <a:r>
              <a:rPr lang="en-US" altLang="ko-KR" dirty="0"/>
              <a:t>.-</a:t>
            </a:r>
            <a:r>
              <a:rPr lang="ko-KR" altLang="en-US" dirty="0" err="1"/>
              <a:t>칼리리눅스와</a:t>
            </a:r>
            <a:r>
              <a:rPr lang="ko-KR" altLang="en-US" dirty="0"/>
              <a:t> 백트랙을 활용한 </a:t>
            </a:r>
            <a:r>
              <a:rPr lang="ko-KR" altLang="en-US" dirty="0" err="1"/>
              <a:t>모의해킹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조정권 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67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예상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클라이언트 세팅</a:t>
            </a:r>
            <a:endParaRPr lang="en-US" altLang="ko-KR" dirty="0"/>
          </a:p>
          <a:p>
            <a:pPr lvl="1"/>
            <a:r>
              <a:rPr lang="ko-KR" altLang="en-US" dirty="0" err="1"/>
              <a:t>칼리리눅스</a:t>
            </a:r>
            <a:r>
              <a:rPr lang="ko-KR" altLang="en-US" dirty="0"/>
              <a:t> </a:t>
            </a:r>
            <a:r>
              <a:rPr lang="ko-KR" altLang="en-US" dirty="0" err="1"/>
              <a:t>설치및</a:t>
            </a:r>
            <a:r>
              <a:rPr lang="ko-KR" altLang="en-US" dirty="0"/>
              <a:t> 환경설정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서버세팅</a:t>
            </a:r>
            <a:r>
              <a:rPr lang="en-US" altLang="ko-KR" dirty="0"/>
              <a:t>(121pg)</a:t>
            </a:r>
          </a:p>
          <a:p>
            <a:pPr lvl="1"/>
            <a:r>
              <a:rPr lang="en-US" altLang="ko-KR" dirty="0"/>
              <a:t>APM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en-US" altLang="ko-KR" dirty="0" err="1"/>
              <a:t>Metasploitable</a:t>
            </a:r>
            <a:r>
              <a:rPr lang="en-US" altLang="ko-KR" dirty="0"/>
              <a:t> V2</a:t>
            </a:r>
          </a:p>
          <a:p>
            <a:pPr lvl="2"/>
            <a:r>
              <a:rPr lang="en-US" altLang="ko-KR" dirty="0"/>
              <a:t>http://sourceforge.net/projects/metasploitable/files/Metasploitable2/metasploitable-linux-2.0.0.zip/download</a:t>
            </a:r>
          </a:p>
          <a:p>
            <a:pPr lvl="1"/>
            <a:r>
              <a:rPr lang="en-US" altLang="ko-KR" dirty="0"/>
              <a:t>DVM(Damn Vulnerable Linux)</a:t>
            </a:r>
          </a:p>
          <a:p>
            <a:pPr lvl="2"/>
            <a:r>
              <a:rPr lang="en-US" altLang="ko-KR" dirty="0">
                <a:hlinkClick r:id="rId2"/>
              </a:rPr>
              <a:t>http://osdn.jp/projects/sfnet_virtualhacking/downloads/os/dvl/DVL_1.5_Infectious_Disease.iso/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각종 개념 및 해당 과제 해결을 위한 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694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94360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38">
                  <a:extLst>
                    <a:ext uri="{9D8B030D-6E8A-4147-A177-3AD203B41FA5}">
                      <a16:colId xmlns:a16="http://schemas.microsoft.com/office/drawing/2014/main" val="1564211083"/>
                    </a:ext>
                  </a:extLst>
                </a:gridCol>
                <a:gridCol w="2606799">
                  <a:extLst>
                    <a:ext uri="{9D8B030D-6E8A-4147-A177-3AD203B41FA5}">
                      <a16:colId xmlns:a16="http://schemas.microsoft.com/office/drawing/2014/main" val="1961760724"/>
                    </a:ext>
                  </a:extLst>
                </a:gridCol>
                <a:gridCol w="3013545">
                  <a:extLst>
                    <a:ext uri="{9D8B030D-6E8A-4147-A177-3AD203B41FA5}">
                      <a16:colId xmlns:a16="http://schemas.microsoft.com/office/drawing/2014/main" val="2475847194"/>
                    </a:ext>
                  </a:extLst>
                </a:gridCol>
                <a:gridCol w="3454021">
                  <a:extLst>
                    <a:ext uri="{9D8B030D-6E8A-4147-A177-3AD203B41FA5}">
                      <a16:colId xmlns:a16="http://schemas.microsoft.com/office/drawing/2014/main" val="4008880267"/>
                    </a:ext>
                  </a:extLst>
                </a:gridCol>
                <a:gridCol w="2448497">
                  <a:extLst>
                    <a:ext uri="{9D8B030D-6E8A-4147-A177-3AD203B41FA5}">
                      <a16:colId xmlns:a16="http://schemas.microsoft.com/office/drawing/2014/main" val="1577496128"/>
                    </a:ext>
                  </a:extLst>
                </a:gridCol>
              </a:tblGrid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83245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모의 해킹 환경 세팅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세팅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VM+kali</a:t>
                      </a:r>
                      <a:r>
                        <a:rPr lang="ko-KR" altLang="en-US" baseline="0" dirty="0"/>
                        <a:t>및 </a:t>
                      </a:r>
                      <a:r>
                        <a:rPr lang="ko-KR" altLang="en-US" baseline="0" dirty="0" err="1"/>
                        <a:t>백트랙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책선정부터 합시다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58051"/>
                  </a:ext>
                </a:extLst>
              </a:tr>
              <a:tr h="676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모의 해킹 환경 세팅 </a:t>
                      </a: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/>
                        <a:t>실습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정보수집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서버측 세팅 </a:t>
                      </a:r>
                      <a:r>
                        <a:rPr lang="en-US" altLang="ko-KR" dirty="0"/>
                        <a:t>+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정보수집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스마트폰 제외 나머지에 환경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이상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장종료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81431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정보수집실습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정보수집 간단실습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DNS,host,network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리눅스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21123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정보수집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정보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Nmap~dmitry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187-241pg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11764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정보수집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상동</a:t>
                      </a:r>
                      <a:r>
                        <a:rPr lang="en-US" altLang="ko-KR" dirty="0"/>
                        <a:t>+IDS,IPS</a:t>
                      </a:r>
                      <a:r>
                        <a:rPr lang="ko-KR" altLang="en-US" dirty="0"/>
                        <a:t>탐지여부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검색</a:t>
                      </a:r>
                      <a:r>
                        <a:rPr lang="ko-KR" altLang="en-US" baseline="0" dirty="0"/>
                        <a:t> 이용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242-278pg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44012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</a:t>
                      </a:r>
                      <a:r>
                        <a:rPr lang="ko-KR" altLang="en-US" baseline="0" dirty="0"/>
                        <a:t> 취약점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+CMS</a:t>
                      </a:r>
                      <a:r>
                        <a:rPr lang="en-US" altLang="ko-KR" baseline="0" dirty="0"/>
                        <a:t> service</a:t>
                      </a:r>
                      <a:r>
                        <a:rPr lang="ko-KR" altLang="en-US" baseline="0" dirty="0"/>
                        <a:t>진단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279-315pg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06603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워드프레스 보안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관련각종보안설정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316-348pg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0409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 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메타 </a:t>
                      </a:r>
                      <a:r>
                        <a:rPr lang="ko-KR" altLang="en-US" dirty="0" err="1"/>
                        <a:t>스플로잇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각종보안툴모음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349-414pg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3529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 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패스트</a:t>
                      </a:r>
                      <a:r>
                        <a:rPr lang="ko-KR" altLang="en-US" dirty="0"/>
                        <a:t> 크랙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자동공격도구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415-424pg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626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 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신뢰적 통신</a:t>
                      </a:r>
                      <a:r>
                        <a:rPr lang="en-US" altLang="ko-KR" dirty="0"/>
                        <a:t>+DB+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사회 공학적</a:t>
                      </a:r>
                      <a:r>
                        <a:rPr lang="ko-KR" altLang="en-US" baseline="0" dirty="0"/>
                        <a:t> 공격기법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425-485pg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50517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침투 심화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r>
                        <a:rPr lang="ko-KR" altLang="en-US" dirty="0"/>
                        <a:t>업로드 취약점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웹백도어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웹백도어의 공격과 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487-494pg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01602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침투 심화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</a:t>
                      </a:r>
                      <a:r>
                        <a:rPr lang="ko-KR" altLang="en-US" dirty="0" err="1"/>
                        <a:t>백도어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셸코드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암호통신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495-514pg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50712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패스워드 크랙</a:t>
                      </a:r>
                      <a:r>
                        <a:rPr lang="ko-KR" altLang="en-US" baseline="0" dirty="0"/>
                        <a:t> 진단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오프라인 패스워드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각종 도구 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515-558pg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83930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패스워드 크랙 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 </a:t>
                      </a:r>
                      <a:r>
                        <a:rPr lang="ko-KR" altLang="en-US" dirty="0" err="1"/>
                        <a:t>스니퍼</a:t>
                      </a:r>
                      <a:r>
                        <a:rPr lang="ko-KR" altLang="en-US" dirty="0"/>
                        <a:t> 정보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각종 도구 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559-595pg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51354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무선 네트워크 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진단 및 크래킹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각종 크래킹 기법 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597-613pg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94269"/>
                  </a:ext>
                </a:extLst>
              </a:tr>
              <a:tr h="386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무선</a:t>
                      </a:r>
                      <a:r>
                        <a:rPr lang="ko-KR" altLang="en-US" baseline="0" dirty="0"/>
                        <a:t> 네트워크 진단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세션사이드재킹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각종 도구 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614-643pg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7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7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참고서적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69" y="1690688"/>
            <a:ext cx="3292435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37" y="1690688"/>
            <a:ext cx="3470132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6042026"/>
            <a:ext cx="477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http://blog.naver.com/agboy/220626060472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783" y="1686958"/>
            <a:ext cx="2932647" cy="43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8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333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모의 해킹</vt:lpstr>
      <vt:lpstr>Index</vt:lpstr>
      <vt:lpstr>모의해킹이란? </vt:lpstr>
      <vt:lpstr>진행 예상</vt:lpstr>
      <vt:lpstr>PowerPoint 프레젠테이션</vt:lpstr>
      <vt:lpstr>참고서적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조재호</dc:creator>
  <cp:lastModifiedBy>조재호</cp:lastModifiedBy>
  <cp:revision>15</cp:revision>
  <dcterms:created xsi:type="dcterms:W3CDTF">2016-09-30T00:43:52Z</dcterms:created>
  <dcterms:modified xsi:type="dcterms:W3CDTF">2016-09-30T04:10:26Z</dcterms:modified>
</cp:coreProperties>
</file>