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59" r:id="rId4"/>
    <p:sldId id="277" r:id="rId5"/>
    <p:sldId id="278" r:id="rId6"/>
    <p:sldId id="272" r:id="rId7"/>
    <p:sldId id="279" r:id="rId8"/>
    <p:sldId id="280" r:id="rId9"/>
    <p:sldId id="260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배달의민족 도현" panose="020B0600000101010101" pitchFamily="50" charset="-127"/>
      <p:regular r:id="rId14"/>
    </p:embeddedFont>
    <p:embeddedFont>
      <p:font typeface="Koverwatch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4981B-DDAB-43DE-934A-847F40894C5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251E7-147A-4D81-8D33-8BF3A002F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4274-0435-4736-9203-AB69B3C6B97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727-4675-4AE0-AB82-7CCFB692E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5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4274-0435-4736-9203-AB69B3C6B974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6727-4675-4AE0-AB82-7CCFB692E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2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cNiJ0RoLd4Q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HflXzSQhoc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5qeGcDB9VE" TargetMode="Externa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70" y="3885460"/>
            <a:ext cx="2706859" cy="23166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258169" y="1144588"/>
            <a:ext cx="4627661" cy="4627661"/>
          </a:xfrm>
          <a:prstGeom prst="ellipse">
            <a:avLst/>
          </a:prstGeom>
          <a:solidFill>
            <a:srgbClr val="EEF0E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34382" y="2274838"/>
            <a:ext cx="3275256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S.U.A</a:t>
            </a:r>
          </a:p>
          <a:p>
            <a:pPr algn="ctr">
              <a:lnSpc>
                <a:spcPct val="90000"/>
              </a:lnSpc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46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모의해킹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46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스터디</a:t>
            </a:r>
          </a:p>
          <a:p>
            <a:pPr algn="ctr">
              <a:lnSpc>
                <a:spcPct val="90000"/>
              </a:lnSpc>
            </a:pP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XSS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971800" y="4330700"/>
            <a:ext cx="3273541" cy="0"/>
          </a:xfrm>
          <a:prstGeom prst="line">
            <a:avLst/>
          </a:prstGeom>
          <a:ln>
            <a:solidFill>
              <a:srgbClr val="2C464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8878" y="790113"/>
            <a:ext cx="9144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878" y="88746"/>
            <a:ext cx="1495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XSS </a:t>
            </a:r>
            <a:r>
              <a: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정의</a:t>
            </a:r>
            <a:endParaRPr lang="en-US" altLang="ko-KR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9049" y="1983899"/>
            <a:ext cx="1265902" cy="914400"/>
          </a:xfrm>
          <a:prstGeom prst="rect">
            <a:avLst/>
          </a:prstGeom>
          <a:solidFill>
            <a:srgbClr val="D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XSS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33679" y="4362974"/>
            <a:ext cx="1265902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Reflected XSS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39049" y="4362974"/>
            <a:ext cx="1265902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Stored</a:t>
            </a:r>
          </a:p>
          <a:p>
            <a:pPr algn="ctr"/>
            <a:r>
              <a:rPr lang="en-US" altLang="ko-KR" dirty="0"/>
              <a:t>XSS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44419" y="4362974"/>
            <a:ext cx="1265902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</a:t>
            </a:r>
          </a:p>
          <a:p>
            <a:pPr algn="ctr"/>
            <a:r>
              <a:rPr lang="en-US" altLang="ko-KR" dirty="0"/>
              <a:t>XSS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8878" y="853952"/>
            <a:ext cx="6728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XSS(Cross Site Scripting)</a:t>
            </a:r>
          </a:p>
          <a:p>
            <a:r>
              <a:rPr lang="ko-KR" altLang="en-US" dirty="0"/>
              <a:t>공격자가 작성한 스크립트가 다른 사용자에게 전달되는 취약점</a:t>
            </a:r>
            <a:r>
              <a:rPr lang="en-US" altLang="ko-KR" dirty="0"/>
              <a:t>.</a:t>
            </a:r>
          </a:p>
        </p:txBody>
      </p:sp>
      <p:cxnSp>
        <p:nvCxnSpPr>
          <p:cNvPr id="14" name="연결선: 꺾임 13"/>
          <p:cNvCxnSpPr>
            <a:endCxn id="8" idx="2"/>
          </p:cNvCxnSpPr>
          <p:nvPr/>
        </p:nvCxnSpPr>
        <p:spPr>
          <a:xfrm flipV="1">
            <a:off x="1666630" y="2898299"/>
            <a:ext cx="2905370" cy="11033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/>
          <p:cNvCxnSpPr>
            <a:endCxn id="8" idx="2"/>
          </p:cNvCxnSpPr>
          <p:nvPr/>
        </p:nvCxnSpPr>
        <p:spPr>
          <a:xfrm rot="10800000">
            <a:off x="4572001" y="2898300"/>
            <a:ext cx="2914249" cy="110333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0"/>
          </p:cNvCxnSpPr>
          <p:nvPr/>
        </p:nvCxnSpPr>
        <p:spPr>
          <a:xfrm flipV="1">
            <a:off x="4572000" y="2898299"/>
            <a:ext cx="0" cy="1464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0"/>
          </p:cNvCxnSpPr>
          <p:nvPr/>
        </p:nvCxnSpPr>
        <p:spPr>
          <a:xfrm flipH="1" flipV="1">
            <a:off x="1666629" y="4001632"/>
            <a:ext cx="1" cy="361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1" idx="0"/>
          </p:cNvCxnSpPr>
          <p:nvPr/>
        </p:nvCxnSpPr>
        <p:spPr>
          <a:xfrm flipV="1">
            <a:off x="7477370" y="4001632"/>
            <a:ext cx="0" cy="361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9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8878" y="790113"/>
            <a:ext cx="9144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878" y="88746"/>
            <a:ext cx="3978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XSS </a:t>
            </a:r>
            <a:r>
              <a: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종류 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– Reflected </a:t>
            </a:r>
            <a:r>
              <a:rPr lang="en-US" altLang="ko-KR" sz="4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xss</a:t>
            </a:r>
            <a:endParaRPr lang="en-US" altLang="ko-KR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796632"/>
            <a:ext cx="7964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Reflected XSS</a:t>
            </a:r>
          </a:p>
          <a:p>
            <a:r>
              <a:rPr lang="ko-KR" altLang="en-US" dirty="0"/>
              <a:t>입력한 데이터가 웹 어플리케이션에 실행되는 취약점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악의적 스크립트가 </a:t>
            </a:r>
            <a:r>
              <a:rPr lang="ko-KR" altLang="en-US" dirty="0" err="1"/>
              <a:t>사용자쪽에서</a:t>
            </a:r>
            <a:r>
              <a:rPr lang="ko-KR" altLang="en-US" dirty="0"/>
              <a:t> 실행</a:t>
            </a:r>
            <a:r>
              <a:rPr lang="en-US" altLang="ko-KR" dirty="0"/>
              <a:t>, </a:t>
            </a:r>
            <a:r>
              <a:rPr lang="ko-KR" altLang="en-US" dirty="0"/>
              <a:t>브라우저상에서 바로 출력되는 형태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06" y="2504106"/>
            <a:ext cx="600158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8878" y="790113"/>
            <a:ext cx="9144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878" y="88746"/>
            <a:ext cx="3602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XSS </a:t>
            </a:r>
            <a:r>
              <a: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종류 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– STORED </a:t>
            </a:r>
            <a:r>
              <a:rPr lang="en-US" altLang="ko-KR" sz="4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xss</a:t>
            </a:r>
            <a:endParaRPr lang="en-US" altLang="ko-KR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796632"/>
            <a:ext cx="748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Stored XSS</a:t>
            </a:r>
          </a:p>
          <a:p>
            <a:r>
              <a:rPr lang="ko-KR" altLang="en-US" dirty="0"/>
              <a:t>웹 서버에 악성 스크립트를 저장해 놓는 방법</a:t>
            </a:r>
            <a:r>
              <a:rPr lang="en-US" altLang="ko-KR" dirty="0"/>
              <a:t>. </a:t>
            </a:r>
            <a:r>
              <a:rPr lang="ko-KR" altLang="en-US" dirty="0"/>
              <a:t>유저가 </a:t>
            </a:r>
            <a:r>
              <a:rPr lang="ko-KR" altLang="en-US" dirty="0" err="1"/>
              <a:t>열람시</a:t>
            </a:r>
            <a:r>
              <a:rPr lang="ko-KR" altLang="en-US" dirty="0"/>
              <a:t> 실행된다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28" y="2397637"/>
            <a:ext cx="600158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1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8878" y="790113"/>
            <a:ext cx="9144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878" y="88746"/>
            <a:ext cx="3167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XSS </a:t>
            </a:r>
            <a:r>
              <a: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종류 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– DOM </a:t>
            </a:r>
            <a:r>
              <a:rPr lang="en-US" altLang="ko-KR" sz="4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xss</a:t>
            </a:r>
            <a:endParaRPr lang="en-US" altLang="ko-KR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796632"/>
            <a:ext cx="8600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 XSS</a:t>
            </a:r>
          </a:p>
          <a:p>
            <a:r>
              <a:rPr lang="ko-KR" altLang="en-US" dirty="0"/>
              <a:t>공격 스크립트가 </a:t>
            </a:r>
            <a:r>
              <a:rPr lang="en-US" altLang="ko-KR" dirty="0"/>
              <a:t>DOM </a:t>
            </a:r>
            <a:r>
              <a:rPr lang="ko-KR" altLang="en-US" dirty="0"/>
              <a:t>생성의 일부로 실행되면서 공격한다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페이지에 포함되어 있는 브라우저측 코드가 </a:t>
            </a:r>
            <a:r>
              <a:rPr lang="en-US" altLang="ko-KR" dirty="0"/>
              <a:t>DOM </a:t>
            </a:r>
            <a:r>
              <a:rPr lang="ko-KR" altLang="en-US" dirty="0"/>
              <a:t>환경에서 악성코드로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서버와 관계 없이 브라우저에서 발생한다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91" y="2679399"/>
            <a:ext cx="5992061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6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8878" y="790113"/>
            <a:ext cx="9144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878" y="88746"/>
            <a:ext cx="3959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XSS </a:t>
            </a:r>
            <a:r>
              <a: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실습 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– Reflected </a:t>
            </a:r>
            <a:r>
              <a:rPr lang="en-US" altLang="ko-KR" sz="4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xss</a:t>
            </a:r>
            <a:endParaRPr lang="en-US" altLang="ko-KR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8" name="cNiJ0RoLd4Q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2210" y="796632"/>
            <a:ext cx="8081824" cy="60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8878" y="790113"/>
            <a:ext cx="9144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878" y="88746"/>
            <a:ext cx="3583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XSS </a:t>
            </a:r>
            <a:r>
              <a: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실습 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– STORED </a:t>
            </a:r>
            <a:r>
              <a:rPr lang="en-US" altLang="ko-KR" sz="4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xss</a:t>
            </a:r>
            <a:endParaRPr lang="en-US" altLang="ko-KR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" name="4HflXzSQhoc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3782" y="780195"/>
            <a:ext cx="8096435" cy="60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-8878" y="790113"/>
            <a:ext cx="9144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878" y="88746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XSS </a:t>
            </a:r>
            <a:r>
              <a:rPr lang="ko-KR" altLang="en-US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실습 </a:t>
            </a:r>
            <a:r>
              <a:rPr lang="en-US" altLang="ko-KR" sz="4000" dirty="0">
                <a:latin typeface="Koverwatch" panose="02020603020101020101" pitchFamily="18" charset="-127"/>
                <a:ea typeface="Koverwatch" panose="02020603020101020101" pitchFamily="18" charset="-127"/>
              </a:rPr>
              <a:t>– DOM </a:t>
            </a:r>
            <a:r>
              <a:rPr lang="en-US" altLang="ko-KR" sz="4000" dirty="0" err="1">
                <a:latin typeface="Koverwatch" panose="02020603020101020101" pitchFamily="18" charset="-127"/>
                <a:ea typeface="Koverwatch" panose="02020603020101020101" pitchFamily="18" charset="-127"/>
              </a:rPr>
              <a:t>xss</a:t>
            </a:r>
            <a:endParaRPr lang="en-US" altLang="ko-KR" sz="4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</p:txBody>
      </p:sp>
      <p:pic>
        <p:nvPicPr>
          <p:cNvPr id="4" name="45qeGcDB9VE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8221" y="796632"/>
            <a:ext cx="8087558" cy="60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120</Words>
  <Application>Microsoft Office PowerPoint</Application>
  <PresentationFormat>화면 슬라이드 쇼(4:3)</PresentationFormat>
  <Paragraphs>27</Paragraphs>
  <Slides>9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도현</vt:lpstr>
      <vt:lpstr>Arial</vt:lpstr>
      <vt:lpstr>Koverwatch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이삭</cp:lastModifiedBy>
  <cp:revision>61</cp:revision>
  <dcterms:created xsi:type="dcterms:W3CDTF">2015-12-21T11:52:34Z</dcterms:created>
  <dcterms:modified xsi:type="dcterms:W3CDTF">2016-12-23T09:39:55Z</dcterms:modified>
</cp:coreProperties>
</file>