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3" r:id="rId7"/>
    <p:sldId id="267" r:id="rId8"/>
    <p:sldId id="269" r:id="rId9"/>
    <p:sldId id="260" r:id="rId10"/>
    <p:sldId id="266" r:id="rId11"/>
    <p:sldId id="261" r:id="rId12"/>
    <p:sldId id="270" r:id="rId13"/>
  </p:sldIdLst>
  <p:sldSz cx="12192000" cy="6858000"/>
  <p:notesSz cx="6858000" cy="9144000"/>
  <p:embeddedFontLst>
    <p:embeddedFont>
      <p:font typeface="고도 B" panose="02000503000000020004" pitchFamily="2" charset="-127"/>
      <p:regular r:id="rId15"/>
    </p:embeddedFont>
    <p:embeddedFont>
      <p:font typeface="HY헤드라인M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A0C"/>
    <a:srgbClr val="E8A505"/>
    <a:srgbClr val="E6972E"/>
    <a:srgbClr val="FFDF0D"/>
    <a:srgbClr val="FF890D"/>
    <a:srgbClr val="0EA67E"/>
    <a:srgbClr val="0066FF"/>
    <a:srgbClr val="FFE72C"/>
    <a:srgbClr val="000000"/>
    <a:srgbClr val="AA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4" autoAdjust="0"/>
    <p:restoredTop sz="94660"/>
  </p:normalViewPr>
  <p:slideViewPr>
    <p:cSldViewPr snapToGrid="0">
      <p:cViewPr>
        <p:scale>
          <a:sx n="50" d="100"/>
          <a:sy n="50" d="100"/>
        </p:scale>
        <p:origin x="1934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C0D1A-B58F-468D-B72E-5CE1EC38912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D1280F3-9A3E-47A5-899A-F81C553E4EE7}">
      <dgm:prSet phldrT="[텍스트]" custT="1"/>
      <dgm:spPr>
        <a:solidFill>
          <a:srgbClr val="FF890D">
            <a:alpha val="99000"/>
          </a:srgbClr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아이템명</a:t>
          </a:r>
        </a:p>
      </dgm:t>
    </dgm:pt>
    <dgm:pt modelId="{B610F885-D96E-434D-B96C-73579721B39E}" type="parTrans" cxnId="{220BB413-1A70-404A-94AB-AF5EC87A7BFE}">
      <dgm:prSet/>
      <dgm:spPr/>
      <dgm:t>
        <a:bodyPr/>
        <a:lstStyle/>
        <a:p>
          <a:pPr latinLnBrk="1"/>
          <a:endParaRPr lang="ko-KR" altLang="en-US"/>
        </a:p>
      </dgm:t>
    </dgm:pt>
    <dgm:pt modelId="{6E2E3BDB-77C0-493F-969A-09FEF625C838}" type="sibTrans" cxnId="{220BB413-1A70-404A-94AB-AF5EC87A7BFE}">
      <dgm:prSet/>
      <dgm:spPr/>
      <dgm:t>
        <a:bodyPr/>
        <a:lstStyle/>
        <a:p>
          <a:pPr latinLnBrk="1"/>
          <a:endParaRPr lang="ko-KR" altLang="en-US"/>
        </a:p>
      </dgm:t>
    </dgm:pt>
    <dgm:pt modelId="{0D1127B9-C4B4-4839-B584-5D8D89A2B4D7}">
      <dgm:prSet phldrT="[텍스트]" custT="1"/>
      <dgm:spPr>
        <a:solidFill>
          <a:srgbClr val="E8A505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latinLnBrk="1"/>
          <a:r>
            <a: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아이템 선정 이유</a:t>
          </a:r>
        </a:p>
      </dgm:t>
    </dgm:pt>
    <dgm:pt modelId="{085F60BB-9247-458C-B180-DFE4150BC044}" type="parTrans" cxnId="{1435B910-FAB8-44E7-B21C-B6DA615CE27D}">
      <dgm:prSet/>
      <dgm:spPr/>
      <dgm:t>
        <a:bodyPr/>
        <a:lstStyle/>
        <a:p>
          <a:pPr latinLnBrk="1"/>
          <a:endParaRPr lang="ko-KR" altLang="en-US"/>
        </a:p>
      </dgm:t>
    </dgm:pt>
    <dgm:pt modelId="{619DC90E-48F6-4C16-8BF4-3C60F2977A6B}" type="sibTrans" cxnId="{1435B910-FAB8-44E7-B21C-B6DA615CE27D}">
      <dgm:prSet/>
      <dgm:spPr/>
      <dgm:t>
        <a:bodyPr/>
        <a:lstStyle/>
        <a:p>
          <a:pPr latinLnBrk="1"/>
          <a:endParaRPr lang="ko-KR" altLang="en-US"/>
        </a:p>
      </dgm:t>
    </dgm:pt>
    <dgm:pt modelId="{E78661E7-4C3D-4458-B82A-22560406146A}">
      <dgm:prSet phldrT="[텍스트]" custT="1"/>
      <dgm:spPr>
        <a:solidFill>
          <a:srgbClr val="FFDF0D"/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프로젝트를 통해 얻고 싶은 것</a:t>
          </a:r>
        </a:p>
      </dgm:t>
    </dgm:pt>
    <dgm:pt modelId="{D5D469BA-8EDA-461E-8BD6-A0D1B09A89FA}" type="parTrans" cxnId="{6456AD61-2822-411D-A2D0-EE644B5EC254}">
      <dgm:prSet/>
      <dgm:spPr/>
      <dgm:t>
        <a:bodyPr/>
        <a:lstStyle/>
        <a:p>
          <a:pPr latinLnBrk="1"/>
          <a:endParaRPr lang="ko-KR" altLang="en-US"/>
        </a:p>
      </dgm:t>
    </dgm:pt>
    <dgm:pt modelId="{235FEE7A-CF77-4BC4-8376-2FB7451BFB8B}" type="sibTrans" cxnId="{6456AD61-2822-411D-A2D0-EE644B5EC254}">
      <dgm:prSet/>
      <dgm:spPr/>
      <dgm:t>
        <a:bodyPr/>
        <a:lstStyle/>
        <a:p>
          <a:pPr latinLnBrk="1"/>
          <a:endParaRPr lang="ko-KR" altLang="en-US"/>
        </a:p>
      </dgm:t>
    </dgm:pt>
    <dgm:pt modelId="{E9D16576-D5A6-4B4F-B8CF-7C7915BE1B65}">
      <dgm:prSet custT="1"/>
      <dgm:spPr/>
      <dgm:t>
        <a:bodyPr/>
        <a:lstStyle/>
        <a:p>
          <a:pPr latinLnBrk="1">
            <a:buFontTx/>
            <a:buBlip>
              <a:blip xmlns:r="http://schemas.openxmlformats.org/officeDocument/2006/relationships" r:embed="rId1"/>
            </a:buBlip>
          </a:pPr>
          <a:r>
            <a:rPr lang="en-US" altLang="ko-KR" sz="1800" dirty="0"/>
            <a:t> </a:t>
          </a:r>
          <a:r>
            <a:rPr lang="en-US" altLang="ko-KR" sz="1800" dirty="0" err="1"/>
            <a:t>IoT</a:t>
          </a:r>
          <a:r>
            <a:rPr lang="ko-KR" altLang="en-US" sz="1800" dirty="0"/>
            <a:t>와 모바일을 활용한 스마트 금고 관리 시스템</a:t>
          </a:r>
        </a:p>
      </dgm:t>
    </dgm:pt>
    <dgm:pt modelId="{2D740FEC-3BC9-44C6-B56B-657D650D9D94}" type="parTrans" cxnId="{2823E6F4-5EB8-4A5E-B3C8-D0159BC0461B}">
      <dgm:prSet/>
      <dgm:spPr/>
      <dgm:t>
        <a:bodyPr/>
        <a:lstStyle/>
        <a:p>
          <a:pPr latinLnBrk="1"/>
          <a:endParaRPr lang="ko-KR" altLang="en-US"/>
        </a:p>
      </dgm:t>
    </dgm:pt>
    <dgm:pt modelId="{DF050E86-882B-4793-8CB2-7C905096C972}" type="sibTrans" cxnId="{2823E6F4-5EB8-4A5E-B3C8-D0159BC0461B}">
      <dgm:prSet/>
      <dgm:spPr/>
      <dgm:t>
        <a:bodyPr/>
        <a:lstStyle/>
        <a:p>
          <a:pPr latinLnBrk="1"/>
          <a:endParaRPr lang="ko-KR" altLang="en-US"/>
        </a:p>
      </dgm:t>
    </dgm:pt>
    <dgm:pt modelId="{36070A1C-42BB-421C-A2EF-9CB34622C891}">
      <dgm:prSet custT="1"/>
      <dgm:spPr/>
      <dgm:t>
        <a:bodyPr/>
        <a:lstStyle/>
        <a:p>
          <a:pPr latinLnBrk="1">
            <a:buFontTx/>
            <a:buBlip>
              <a:blip xmlns:r="http://schemas.openxmlformats.org/officeDocument/2006/relationships" r:embed="rId1"/>
            </a:buBlip>
          </a:pPr>
          <a:r>
            <a:rPr lang="ko-KR" altLang="en-US" sz="1400" dirty="0"/>
            <a:t> 기존의 금고는</a:t>
          </a:r>
          <a:r>
            <a:rPr lang="ko-KR" altLang="en-US" sz="1400" b="1" dirty="0">
              <a:solidFill>
                <a:srgbClr val="FF0000"/>
              </a:solidFill>
            </a:rPr>
            <a:t> 단순히 물건을 보관하는 용도에 </a:t>
          </a:r>
          <a:r>
            <a:rPr lang="ko-KR" altLang="en-US" sz="1400" dirty="0"/>
            <a:t>지나침 사용자가 언제 어디서든 모바일이나 웹으로 금고를 확실하게 관리</a:t>
          </a:r>
        </a:p>
      </dgm:t>
    </dgm:pt>
    <dgm:pt modelId="{D168E4DC-706B-4F55-9E1A-7CDE004A56DB}" type="parTrans" cxnId="{95089E6A-9AC6-4A03-8820-6F468785675C}">
      <dgm:prSet/>
      <dgm:spPr/>
      <dgm:t>
        <a:bodyPr/>
        <a:lstStyle/>
        <a:p>
          <a:pPr latinLnBrk="1"/>
          <a:endParaRPr lang="ko-KR" altLang="en-US"/>
        </a:p>
      </dgm:t>
    </dgm:pt>
    <dgm:pt modelId="{7C475843-3C4C-4C92-80A0-BD9AEB1B4473}" type="sibTrans" cxnId="{95089E6A-9AC6-4A03-8820-6F468785675C}">
      <dgm:prSet/>
      <dgm:spPr/>
      <dgm:t>
        <a:bodyPr/>
        <a:lstStyle/>
        <a:p>
          <a:pPr latinLnBrk="1"/>
          <a:endParaRPr lang="ko-KR" altLang="en-US"/>
        </a:p>
      </dgm:t>
    </dgm:pt>
    <dgm:pt modelId="{7820BD7D-D23C-41C0-A1B0-AD4BC8C8DF23}">
      <dgm:prSet custT="1"/>
      <dgm:spPr/>
      <dgm:t>
        <a:bodyPr/>
        <a:lstStyle/>
        <a:p>
          <a:pPr latinLnBrk="1">
            <a:buFontTx/>
            <a:buBlip>
              <a:blip xmlns:r="http://schemas.openxmlformats.org/officeDocument/2006/relationships" r:embed="rId1"/>
            </a:buBlip>
          </a:pPr>
          <a:r>
            <a:rPr lang="ko-KR" altLang="en-US" sz="1400" dirty="0"/>
            <a:t> </a:t>
          </a:r>
          <a:r>
            <a:rPr lang="ko-KR" altLang="en-US" sz="1400" b="1" dirty="0">
              <a:solidFill>
                <a:srgbClr val="0066FF"/>
              </a:solidFill>
            </a:rPr>
            <a:t>각종 탐지 시스템을 적용하여 </a:t>
          </a:r>
          <a:r>
            <a:rPr lang="ko-KR" altLang="en-US" sz="1400" dirty="0"/>
            <a:t>금고에 누가</a:t>
          </a:r>
          <a:r>
            <a:rPr lang="en-US" altLang="en-US" sz="1400" dirty="0"/>
            <a:t>, </a:t>
          </a:r>
          <a:r>
            <a:rPr lang="ko-KR" altLang="en-US" sz="1400" dirty="0"/>
            <a:t>언제 접근 하였으며 어떤 물건을 가져 갔는지 에 대한 모든 기록을 서버에 저장 및 관리하여 사용자가 믿고 안심할 수 있는 </a:t>
          </a:r>
          <a:r>
            <a:rPr lang="ko-KR" altLang="en-US" sz="1400" b="1" dirty="0">
              <a:solidFill>
                <a:srgbClr val="00B050"/>
              </a:solidFill>
            </a:rPr>
            <a:t>최고의 신뢰도를 갖춘 금고 시스템 </a:t>
          </a:r>
          <a:r>
            <a:rPr lang="ko-KR" altLang="en-US" sz="1400" dirty="0"/>
            <a:t>구현</a:t>
          </a:r>
        </a:p>
      </dgm:t>
    </dgm:pt>
    <dgm:pt modelId="{DF1A04EE-0E3C-49D7-AA12-BF600D159386}" type="parTrans" cxnId="{51189F08-B43E-43AF-B401-F9185047A12E}">
      <dgm:prSet/>
      <dgm:spPr/>
      <dgm:t>
        <a:bodyPr/>
        <a:lstStyle/>
        <a:p>
          <a:pPr latinLnBrk="1"/>
          <a:endParaRPr lang="ko-KR" altLang="en-US"/>
        </a:p>
      </dgm:t>
    </dgm:pt>
    <dgm:pt modelId="{4B2383CB-6BBB-49E5-A2E9-086D0AA341AA}" type="sibTrans" cxnId="{51189F08-B43E-43AF-B401-F9185047A12E}">
      <dgm:prSet/>
      <dgm:spPr/>
      <dgm:t>
        <a:bodyPr/>
        <a:lstStyle/>
        <a:p>
          <a:pPr latinLnBrk="1"/>
          <a:endParaRPr lang="ko-KR" altLang="en-US"/>
        </a:p>
      </dgm:t>
    </dgm:pt>
    <dgm:pt modelId="{E9D0BCB2-FFDC-46C7-B0D8-A7CA77D7EFF8}">
      <dgm:prSet custT="1"/>
      <dgm:spPr/>
      <dgm:t>
        <a:bodyPr/>
        <a:lstStyle/>
        <a:p>
          <a:pPr latinLnBrk="1">
            <a:buFontTx/>
            <a:buBlip>
              <a:blip xmlns:r="http://schemas.openxmlformats.org/officeDocument/2006/relationships" r:embed="rId1"/>
            </a:buBlip>
          </a:pPr>
          <a:endParaRPr lang="ko-KR" altLang="en-US" sz="1400" dirty="0"/>
        </a:p>
      </dgm:t>
    </dgm:pt>
    <dgm:pt modelId="{0C6E7098-302B-417C-842F-91D9B483689A}" type="parTrans" cxnId="{6CB36564-3354-4001-9A9C-FD16ED0B5D2B}">
      <dgm:prSet/>
      <dgm:spPr/>
      <dgm:t>
        <a:bodyPr/>
        <a:lstStyle/>
        <a:p>
          <a:pPr latinLnBrk="1"/>
          <a:endParaRPr lang="ko-KR" altLang="en-US"/>
        </a:p>
      </dgm:t>
    </dgm:pt>
    <dgm:pt modelId="{1DB1E073-3BBC-4A5D-A8CC-54C2E0B8BB08}" type="sibTrans" cxnId="{6CB36564-3354-4001-9A9C-FD16ED0B5D2B}">
      <dgm:prSet/>
      <dgm:spPr/>
      <dgm:t>
        <a:bodyPr/>
        <a:lstStyle/>
        <a:p>
          <a:pPr latinLnBrk="1"/>
          <a:endParaRPr lang="ko-KR" altLang="en-US"/>
        </a:p>
      </dgm:t>
    </dgm:pt>
    <dgm:pt modelId="{D0B3A9D6-F53E-4ABF-B883-1629923B2D34}">
      <dgm:prSet custT="1"/>
      <dgm:spPr/>
      <dgm:t>
        <a:bodyPr/>
        <a:lstStyle/>
        <a:p>
          <a:pPr latinLnBrk="1">
            <a:buFontTx/>
            <a:buBlip>
              <a:blip xmlns:r="http://schemas.openxmlformats.org/officeDocument/2006/relationships" r:embed="rId1"/>
            </a:buBlip>
          </a:pPr>
          <a:r>
            <a:rPr lang="en-US" altLang="en-US" sz="1600" dirty="0"/>
            <a:t> </a:t>
          </a:r>
          <a:r>
            <a:rPr lang="ko-KR" altLang="en-US" sz="1600" b="1" dirty="0" err="1">
              <a:solidFill>
                <a:srgbClr val="0070C0"/>
              </a:solidFill>
            </a:rPr>
            <a:t>라즈베리파이</a:t>
          </a:r>
          <a:r>
            <a:rPr lang="en-US" altLang="en-US" sz="1600" b="1" dirty="0">
              <a:solidFill>
                <a:srgbClr val="0070C0"/>
              </a:solidFill>
            </a:rPr>
            <a:t> </a:t>
          </a:r>
          <a:r>
            <a:rPr lang="ko-KR" altLang="en-US" sz="1600" b="1" dirty="0">
              <a:solidFill>
                <a:srgbClr val="0070C0"/>
              </a:solidFill>
            </a:rPr>
            <a:t>활용 능력 </a:t>
          </a:r>
          <a:r>
            <a:rPr lang="ko-KR" altLang="en-US" sz="1600" dirty="0"/>
            <a:t>숙달</a:t>
          </a:r>
        </a:p>
      </dgm:t>
    </dgm:pt>
    <dgm:pt modelId="{55A19C30-6E3A-484C-BF1F-6F9C11C877D2}" type="parTrans" cxnId="{7C3CCFCD-7E44-4700-B852-4416CEACB7F3}">
      <dgm:prSet/>
      <dgm:spPr/>
      <dgm:t>
        <a:bodyPr/>
        <a:lstStyle/>
        <a:p>
          <a:pPr latinLnBrk="1"/>
          <a:endParaRPr lang="ko-KR" altLang="en-US"/>
        </a:p>
      </dgm:t>
    </dgm:pt>
    <dgm:pt modelId="{0D058C0A-8D5E-4924-B720-B086A8DAF0C4}" type="sibTrans" cxnId="{7C3CCFCD-7E44-4700-B852-4416CEACB7F3}">
      <dgm:prSet/>
      <dgm:spPr/>
      <dgm:t>
        <a:bodyPr/>
        <a:lstStyle/>
        <a:p>
          <a:pPr latinLnBrk="1"/>
          <a:endParaRPr lang="ko-KR" altLang="en-US"/>
        </a:p>
      </dgm:t>
    </dgm:pt>
    <dgm:pt modelId="{208A3B0F-741D-418A-92DA-9E90F298F125}">
      <dgm:prSet custT="1"/>
      <dgm:spPr/>
      <dgm:t>
        <a:bodyPr/>
        <a:lstStyle/>
        <a:p>
          <a:pPr latinLnBrk="1">
            <a:buFontTx/>
            <a:buBlip>
              <a:blip xmlns:r="http://schemas.openxmlformats.org/officeDocument/2006/relationships" r:embed="rId1"/>
            </a:buBlip>
          </a:pPr>
          <a:r>
            <a:rPr lang="ko-KR" altLang="en-US" sz="1600" b="1" dirty="0">
              <a:solidFill>
                <a:srgbClr val="0070C0"/>
              </a:solidFill>
            </a:rPr>
            <a:t> </a:t>
          </a:r>
          <a:r>
            <a:rPr lang="en-US" altLang="en-US" sz="1600" b="1" dirty="0">
              <a:solidFill>
                <a:srgbClr val="0070C0"/>
              </a:solidFill>
            </a:rPr>
            <a:t>REST API, GPIO API </a:t>
          </a:r>
          <a:r>
            <a:rPr lang="ko-KR" altLang="en-US" sz="1600" dirty="0"/>
            <a:t>등 여러 </a:t>
          </a:r>
          <a:r>
            <a:rPr lang="en-US" altLang="en-US" sz="1600" dirty="0"/>
            <a:t>API </a:t>
          </a:r>
          <a:r>
            <a:rPr lang="ko-KR" altLang="en-US" sz="1600" dirty="0"/>
            <a:t>활용 능력 </a:t>
          </a:r>
        </a:p>
      </dgm:t>
    </dgm:pt>
    <dgm:pt modelId="{8CDE2367-85F2-4840-BFA7-A18DCD28E661}" type="parTrans" cxnId="{B18329FA-8344-43C5-B713-709789119EF3}">
      <dgm:prSet/>
      <dgm:spPr/>
      <dgm:t>
        <a:bodyPr/>
        <a:lstStyle/>
        <a:p>
          <a:pPr latinLnBrk="1"/>
          <a:endParaRPr lang="ko-KR" altLang="en-US"/>
        </a:p>
      </dgm:t>
    </dgm:pt>
    <dgm:pt modelId="{C4871A06-1988-4A45-89FC-060531D17F29}" type="sibTrans" cxnId="{B18329FA-8344-43C5-B713-709789119EF3}">
      <dgm:prSet/>
      <dgm:spPr/>
      <dgm:t>
        <a:bodyPr/>
        <a:lstStyle/>
        <a:p>
          <a:pPr latinLnBrk="1"/>
          <a:endParaRPr lang="ko-KR" altLang="en-US"/>
        </a:p>
      </dgm:t>
    </dgm:pt>
    <dgm:pt modelId="{489663DA-1E50-4471-A4F4-BF530942E3ED}">
      <dgm:prSet custT="1"/>
      <dgm:spPr/>
      <dgm:t>
        <a:bodyPr/>
        <a:lstStyle/>
        <a:p>
          <a:pPr latinLnBrk="1">
            <a:buFontTx/>
            <a:buBlip>
              <a:blip xmlns:r="http://schemas.openxmlformats.org/officeDocument/2006/relationships" r:embed="rId1"/>
            </a:buBlip>
          </a:pPr>
          <a:r>
            <a:rPr lang="ko-KR" altLang="en-US" sz="1600" dirty="0"/>
            <a:t> </a:t>
          </a:r>
          <a:r>
            <a:rPr lang="ko-KR" altLang="en-US" sz="1600" b="1" dirty="0">
              <a:solidFill>
                <a:srgbClr val="0070C0"/>
              </a:solidFill>
            </a:rPr>
            <a:t>제안서</a:t>
          </a:r>
          <a:r>
            <a:rPr lang="en-US" altLang="en-US" sz="1600" b="1" dirty="0">
              <a:solidFill>
                <a:srgbClr val="0070C0"/>
              </a:solidFill>
            </a:rPr>
            <a:t>, </a:t>
          </a:r>
          <a:r>
            <a:rPr lang="ko-KR" altLang="en-US" sz="1600" b="1" dirty="0">
              <a:solidFill>
                <a:srgbClr val="0070C0"/>
              </a:solidFill>
            </a:rPr>
            <a:t>설계서</a:t>
          </a:r>
          <a:r>
            <a:rPr lang="en-US" altLang="en-US" sz="1600" b="1" dirty="0">
              <a:solidFill>
                <a:srgbClr val="0070C0"/>
              </a:solidFill>
            </a:rPr>
            <a:t>, </a:t>
          </a:r>
          <a:r>
            <a:rPr lang="ko-KR" altLang="en-US" sz="1600" b="1" dirty="0">
              <a:solidFill>
                <a:srgbClr val="0070C0"/>
              </a:solidFill>
            </a:rPr>
            <a:t>완료 보고서에 이르기까지 실무 개발과정</a:t>
          </a:r>
          <a:r>
            <a:rPr lang="ko-KR" altLang="en-US" sz="1600" dirty="0"/>
            <a:t>을 경험 </a:t>
          </a:r>
        </a:p>
      </dgm:t>
    </dgm:pt>
    <dgm:pt modelId="{2B234B12-552B-4DBE-8D4E-57CD486DAE34}" type="parTrans" cxnId="{81727BA9-03CA-4292-B200-1D4EA4BE2276}">
      <dgm:prSet/>
      <dgm:spPr/>
      <dgm:t>
        <a:bodyPr/>
        <a:lstStyle/>
        <a:p>
          <a:pPr latinLnBrk="1"/>
          <a:endParaRPr lang="ko-KR" altLang="en-US"/>
        </a:p>
      </dgm:t>
    </dgm:pt>
    <dgm:pt modelId="{AB7A337F-2E38-483E-9745-FD9CC768E8A1}" type="sibTrans" cxnId="{81727BA9-03CA-4292-B200-1D4EA4BE2276}">
      <dgm:prSet/>
      <dgm:spPr/>
      <dgm:t>
        <a:bodyPr/>
        <a:lstStyle/>
        <a:p>
          <a:pPr latinLnBrk="1"/>
          <a:endParaRPr lang="ko-KR" altLang="en-US"/>
        </a:p>
      </dgm:t>
    </dgm:pt>
    <dgm:pt modelId="{4420FD14-63BD-459D-A431-6BC52B0DD449}" type="pres">
      <dgm:prSet presAssocID="{151C0D1A-B58F-468D-B72E-5CE1EC389126}" presName="linear" presStyleCnt="0">
        <dgm:presLayoutVars>
          <dgm:dir/>
          <dgm:animLvl val="lvl"/>
          <dgm:resizeHandles val="exact"/>
        </dgm:presLayoutVars>
      </dgm:prSet>
      <dgm:spPr/>
    </dgm:pt>
    <dgm:pt modelId="{9474DB9A-EF72-4B75-A92C-A6D0DAE1F780}" type="pres">
      <dgm:prSet presAssocID="{ED1280F3-9A3E-47A5-899A-F81C553E4EE7}" presName="parentLin" presStyleCnt="0"/>
      <dgm:spPr/>
    </dgm:pt>
    <dgm:pt modelId="{57C74259-C3B3-4593-A3F5-CFA9372966CE}" type="pres">
      <dgm:prSet presAssocID="{ED1280F3-9A3E-47A5-899A-F81C553E4EE7}" presName="parentLeftMargin" presStyleLbl="node1" presStyleIdx="0" presStyleCnt="3"/>
      <dgm:spPr/>
    </dgm:pt>
    <dgm:pt modelId="{E5AB6497-51C3-41B2-B06F-0AB93DFFBC8F}" type="pres">
      <dgm:prSet presAssocID="{ED1280F3-9A3E-47A5-899A-F81C553E4EE7}" presName="parentText" presStyleLbl="node1" presStyleIdx="0" presStyleCnt="3" custScaleX="67385" custScaleY="50248" custLinFactNeighborX="-86496" custLinFactNeighborY="-30973">
        <dgm:presLayoutVars>
          <dgm:chMax val="0"/>
          <dgm:bulletEnabled val="1"/>
        </dgm:presLayoutVars>
      </dgm:prSet>
      <dgm:spPr/>
    </dgm:pt>
    <dgm:pt modelId="{A0B3BC91-BC3D-4C08-B178-AEB8C131A2B1}" type="pres">
      <dgm:prSet presAssocID="{ED1280F3-9A3E-47A5-899A-F81C553E4EE7}" presName="negativeSpace" presStyleCnt="0"/>
      <dgm:spPr/>
    </dgm:pt>
    <dgm:pt modelId="{4A2945DA-15D0-44F6-9E79-117456BE5308}" type="pres">
      <dgm:prSet presAssocID="{ED1280F3-9A3E-47A5-899A-F81C553E4EE7}" presName="childText" presStyleLbl="conFgAcc1" presStyleIdx="0" presStyleCnt="3" custScaleY="90093" custLinFactY="18385" custLinFactNeighborY="100000">
        <dgm:presLayoutVars>
          <dgm:bulletEnabled val="1"/>
        </dgm:presLayoutVars>
      </dgm:prSet>
      <dgm:spPr/>
    </dgm:pt>
    <dgm:pt modelId="{E22F2DA1-2E50-47B0-88E2-2267B8EC542A}" type="pres">
      <dgm:prSet presAssocID="{6E2E3BDB-77C0-493F-969A-09FEF625C838}" presName="spaceBetweenRectangles" presStyleCnt="0"/>
      <dgm:spPr/>
    </dgm:pt>
    <dgm:pt modelId="{774FE5E0-46DE-4FF2-A770-47158CC8E639}" type="pres">
      <dgm:prSet presAssocID="{0D1127B9-C4B4-4839-B584-5D8D89A2B4D7}" presName="parentLin" presStyleCnt="0"/>
      <dgm:spPr/>
    </dgm:pt>
    <dgm:pt modelId="{E2BC9131-513D-4247-A975-BC923AE84591}" type="pres">
      <dgm:prSet presAssocID="{0D1127B9-C4B4-4839-B584-5D8D89A2B4D7}" presName="parentLeftMargin" presStyleLbl="node1" presStyleIdx="0" presStyleCnt="3"/>
      <dgm:spPr/>
    </dgm:pt>
    <dgm:pt modelId="{9B8BF0C3-EBB5-48C9-85C5-684031EB30FC}" type="pres">
      <dgm:prSet presAssocID="{0D1127B9-C4B4-4839-B584-5D8D89A2B4D7}" presName="parentText" presStyleLbl="node1" presStyleIdx="1" presStyleCnt="3" custScaleX="68187" custScaleY="50248" custLinFactNeighborX="-90408" custLinFactNeighborY="-28753">
        <dgm:presLayoutVars>
          <dgm:chMax val="0"/>
          <dgm:bulletEnabled val="1"/>
        </dgm:presLayoutVars>
      </dgm:prSet>
      <dgm:spPr/>
    </dgm:pt>
    <dgm:pt modelId="{43D1331E-F91C-4102-84D5-DC2555C732A5}" type="pres">
      <dgm:prSet presAssocID="{0D1127B9-C4B4-4839-B584-5D8D89A2B4D7}" presName="negativeSpace" presStyleCnt="0"/>
      <dgm:spPr/>
    </dgm:pt>
    <dgm:pt modelId="{51255192-A752-4CC5-A636-328183BAC585}" type="pres">
      <dgm:prSet presAssocID="{0D1127B9-C4B4-4839-B584-5D8D89A2B4D7}" presName="childText" presStyleLbl="conFgAcc1" presStyleIdx="1" presStyleCnt="3" custScaleY="71540" custLinFactNeighborX="-75" custLinFactNeighborY="-74851">
        <dgm:presLayoutVars>
          <dgm:bulletEnabled val="1"/>
        </dgm:presLayoutVars>
      </dgm:prSet>
      <dgm:spPr/>
    </dgm:pt>
    <dgm:pt modelId="{58A6816D-884E-48A0-BB39-F25DF9F9662C}" type="pres">
      <dgm:prSet presAssocID="{619DC90E-48F6-4C16-8BF4-3C60F2977A6B}" presName="spaceBetweenRectangles" presStyleCnt="0"/>
      <dgm:spPr/>
    </dgm:pt>
    <dgm:pt modelId="{A96325BE-FC1F-4998-953F-81951E07EC32}" type="pres">
      <dgm:prSet presAssocID="{E78661E7-4C3D-4458-B82A-22560406146A}" presName="parentLin" presStyleCnt="0"/>
      <dgm:spPr/>
    </dgm:pt>
    <dgm:pt modelId="{A4FE4875-7423-4375-8BA0-C54BF5FFFDD8}" type="pres">
      <dgm:prSet presAssocID="{E78661E7-4C3D-4458-B82A-22560406146A}" presName="parentLeftMargin" presStyleLbl="node1" presStyleIdx="1" presStyleCnt="3"/>
      <dgm:spPr/>
    </dgm:pt>
    <dgm:pt modelId="{88DFA23E-D9F5-41E1-BDA1-68A7AA28826C}" type="pres">
      <dgm:prSet presAssocID="{E78661E7-4C3D-4458-B82A-22560406146A}" presName="parentText" presStyleLbl="node1" presStyleIdx="2" presStyleCnt="3" custScaleX="68507" custScaleY="50248" custLinFactNeighborX="-86250" custLinFactNeighborY="-35465">
        <dgm:presLayoutVars>
          <dgm:chMax val="0"/>
          <dgm:bulletEnabled val="1"/>
        </dgm:presLayoutVars>
      </dgm:prSet>
      <dgm:spPr/>
    </dgm:pt>
    <dgm:pt modelId="{72E58070-3257-4453-A814-8F3F2A0253D5}" type="pres">
      <dgm:prSet presAssocID="{E78661E7-4C3D-4458-B82A-22560406146A}" presName="negativeSpace" presStyleCnt="0"/>
      <dgm:spPr/>
    </dgm:pt>
    <dgm:pt modelId="{9E213368-0A06-4A14-B674-9FB7AE6141D7}" type="pres">
      <dgm:prSet presAssocID="{E78661E7-4C3D-4458-B82A-22560406146A}" presName="childText" presStyleLbl="conFgAcc1" presStyleIdx="2" presStyleCnt="3" custScaleY="63774" custLinFactNeighborX="75" custLinFactNeighborY="15247">
        <dgm:presLayoutVars>
          <dgm:bulletEnabled val="1"/>
        </dgm:presLayoutVars>
      </dgm:prSet>
      <dgm:spPr/>
    </dgm:pt>
  </dgm:ptLst>
  <dgm:cxnLst>
    <dgm:cxn modelId="{550F5F26-AF18-4293-B843-792F4BAF471C}" type="presOf" srcId="{489663DA-1E50-4471-A4F4-BF530942E3ED}" destId="{9E213368-0A06-4A14-B674-9FB7AE6141D7}" srcOrd="0" destOrd="2" presId="urn:microsoft.com/office/officeart/2005/8/layout/list1"/>
    <dgm:cxn modelId="{B411CA93-0CEC-400B-A477-05226A8581C6}" type="presOf" srcId="{0D1127B9-C4B4-4839-B584-5D8D89A2B4D7}" destId="{9B8BF0C3-EBB5-48C9-85C5-684031EB30FC}" srcOrd="1" destOrd="0" presId="urn:microsoft.com/office/officeart/2005/8/layout/list1"/>
    <dgm:cxn modelId="{95089E6A-9AC6-4A03-8820-6F468785675C}" srcId="{0D1127B9-C4B4-4839-B584-5D8D89A2B4D7}" destId="{36070A1C-42BB-421C-A2EF-9CB34622C891}" srcOrd="1" destOrd="0" parTransId="{D168E4DC-706B-4F55-9E1A-7CDE004A56DB}" sibTransId="{7C475843-3C4C-4C92-80A0-BD9AEB1B4473}"/>
    <dgm:cxn modelId="{9E13485B-CEB8-4465-BFB9-C5439786671A}" type="presOf" srcId="{E9D0BCB2-FFDC-46C7-B0D8-A7CA77D7EFF8}" destId="{51255192-A752-4CC5-A636-328183BAC585}" srcOrd="0" destOrd="0" presId="urn:microsoft.com/office/officeart/2005/8/layout/list1"/>
    <dgm:cxn modelId="{2F23A7BE-9F14-45B6-AC16-A697B2CE7AD8}" type="presOf" srcId="{E78661E7-4C3D-4458-B82A-22560406146A}" destId="{A4FE4875-7423-4375-8BA0-C54BF5FFFDD8}" srcOrd="0" destOrd="0" presId="urn:microsoft.com/office/officeart/2005/8/layout/list1"/>
    <dgm:cxn modelId="{B18329FA-8344-43C5-B713-709789119EF3}" srcId="{E78661E7-4C3D-4458-B82A-22560406146A}" destId="{208A3B0F-741D-418A-92DA-9E90F298F125}" srcOrd="1" destOrd="0" parTransId="{8CDE2367-85F2-4840-BFA7-A18DCD28E661}" sibTransId="{C4871A06-1988-4A45-89FC-060531D17F29}"/>
    <dgm:cxn modelId="{6CB36564-3354-4001-9A9C-FD16ED0B5D2B}" srcId="{0D1127B9-C4B4-4839-B584-5D8D89A2B4D7}" destId="{E9D0BCB2-FFDC-46C7-B0D8-A7CA77D7EFF8}" srcOrd="0" destOrd="0" parTransId="{0C6E7098-302B-417C-842F-91D9B483689A}" sibTransId="{1DB1E073-3BBC-4A5D-A8CC-54C2E0B8BB08}"/>
    <dgm:cxn modelId="{9C5298F6-44DF-4FB3-A216-E3480329EE03}" type="presOf" srcId="{E78661E7-4C3D-4458-B82A-22560406146A}" destId="{88DFA23E-D9F5-41E1-BDA1-68A7AA28826C}" srcOrd="1" destOrd="0" presId="urn:microsoft.com/office/officeart/2005/8/layout/list1"/>
    <dgm:cxn modelId="{8CD9C7E8-E8B1-4258-91CF-D8579890D478}" type="presOf" srcId="{208A3B0F-741D-418A-92DA-9E90F298F125}" destId="{9E213368-0A06-4A14-B674-9FB7AE6141D7}" srcOrd="0" destOrd="1" presId="urn:microsoft.com/office/officeart/2005/8/layout/list1"/>
    <dgm:cxn modelId="{1A568089-D4B8-46AD-BFB7-303E939ACE26}" type="presOf" srcId="{D0B3A9D6-F53E-4ABF-B883-1629923B2D34}" destId="{9E213368-0A06-4A14-B674-9FB7AE6141D7}" srcOrd="0" destOrd="0" presId="urn:microsoft.com/office/officeart/2005/8/layout/list1"/>
    <dgm:cxn modelId="{460313DE-19AA-4EA4-979C-3EF45395D092}" type="presOf" srcId="{36070A1C-42BB-421C-A2EF-9CB34622C891}" destId="{51255192-A752-4CC5-A636-328183BAC585}" srcOrd="0" destOrd="1" presId="urn:microsoft.com/office/officeart/2005/8/layout/list1"/>
    <dgm:cxn modelId="{6456AD61-2822-411D-A2D0-EE644B5EC254}" srcId="{151C0D1A-B58F-468D-B72E-5CE1EC389126}" destId="{E78661E7-4C3D-4458-B82A-22560406146A}" srcOrd="2" destOrd="0" parTransId="{D5D469BA-8EDA-461E-8BD6-A0D1B09A89FA}" sibTransId="{235FEE7A-CF77-4BC4-8376-2FB7451BFB8B}"/>
    <dgm:cxn modelId="{7C3CCFCD-7E44-4700-B852-4416CEACB7F3}" srcId="{E78661E7-4C3D-4458-B82A-22560406146A}" destId="{D0B3A9D6-F53E-4ABF-B883-1629923B2D34}" srcOrd="0" destOrd="0" parTransId="{55A19C30-6E3A-484C-BF1F-6F9C11C877D2}" sibTransId="{0D058C0A-8D5E-4924-B720-B086A8DAF0C4}"/>
    <dgm:cxn modelId="{F088C146-0186-409B-AE70-8257CDCD04DA}" type="presOf" srcId="{151C0D1A-B58F-468D-B72E-5CE1EC389126}" destId="{4420FD14-63BD-459D-A431-6BC52B0DD449}" srcOrd="0" destOrd="0" presId="urn:microsoft.com/office/officeart/2005/8/layout/list1"/>
    <dgm:cxn modelId="{0C4F9B77-B770-407C-AC6A-F6A24699CD4A}" type="presOf" srcId="{E9D16576-D5A6-4B4F-B8CF-7C7915BE1B65}" destId="{4A2945DA-15D0-44F6-9E79-117456BE5308}" srcOrd="0" destOrd="0" presId="urn:microsoft.com/office/officeart/2005/8/layout/list1"/>
    <dgm:cxn modelId="{991B0221-5E85-454E-B045-1C49EDC6DDA3}" type="presOf" srcId="{7820BD7D-D23C-41C0-A1B0-AD4BC8C8DF23}" destId="{51255192-A752-4CC5-A636-328183BAC585}" srcOrd="0" destOrd="2" presId="urn:microsoft.com/office/officeart/2005/8/layout/list1"/>
    <dgm:cxn modelId="{5A33126F-C5E8-46B1-909B-4682F4A75B36}" type="presOf" srcId="{ED1280F3-9A3E-47A5-899A-F81C553E4EE7}" destId="{E5AB6497-51C3-41B2-B06F-0AB93DFFBC8F}" srcOrd="1" destOrd="0" presId="urn:microsoft.com/office/officeart/2005/8/layout/list1"/>
    <dgm:cxn modelId="{220BB413-1A70-404A-94AB-AF5EC87A7BFE}" srcId="{151C0D1A-B58F-468D-B72E-5CE1EC389126}" destId="{ED1280F3-9A3E-47A5-899A-F81C553E4EE7}" srcOrd="0" destOrd="0" parTransId="{B610F885-D96E-434D-B96C-73579721B39E}" sibTransId="{6E2E3BDB-77C0-493F-969A-09FEF625C838}"/>
    <dgm:cxn modelId="{2823E6F4-5EB8-4A5E-B3C8-D0159BC0461B}" srcId="{ED1280F3-9A3E-47A5-899A-F81C553E4EE7}" destId="{E9D16576-D5A6-4B4F-B8CF-7C7915BE1B65}" srcOrd="0" destOrd="0" parTransId="{2D740FEC-3BC9-44C6-B56B-657D650D9D94}" sibTransId="{DF050E86-882B-4793-8CB2-7C905096C972}"/>
    <dgm:cxn modelId="{81727BA9-03CA-4292-B200-1D4EA4BE2276}" srcId="{E78661E7-4C3D-4458-B82A-22560406146A}" destId="{489663DA-1E50-4471-A4F4-BF530942E3ED}" srcOrd="2" destOrd="0" parTransId="{2B234B12-552B-4DBE-8D4E-57CD486DAE34}" sibTransId="{AB7A337F-2E38-483E-9745-FD9CC768E8A1}"/>
    <dgm:cxn modelId="{24E686BF-F50F-4FC4-AC9B-13718F28C2D8}" type="presOf" srcId="{ED1280F3-9A3E-47A5-899A-F81C553E4EE7}" destId="{57C74259-C3B3-4593-A3F5-CFA9372966CE}" srcOrd="0" destOrd="0" presId="urn:microsoft.com/office/officeart/2005/8/layout/list1"/>
    <dgm:cxn modelId="{BC7564F5-06EC-4272-9C50-318C0CF82B69}" type="presOf" srcId="{0D1127B9-C4B4-4839-B584-5D8D89A2B4D7}" destId="{E2BC9131-513D-4247-A975-BC923AE84591}" srcOrd="0" destOrd="0" presId="urn:microsoft.com/office/officeart/2005/8/layout/list1"/>
    <dgm:cxn modelId="{51189F08-B43E-43AF-B401-F9185047A12E}" srcId="{0D1127B9-C4B4-4839-B584-5D8D89A2B4D7}" destId="{7820BD7D-D23C-41C0-A1B0-AD4BC8C8DF23}" srcOrd="2" destOrd="0" parTransId="{DF1A04EE-0E3C-49D7-AA12-BF600D159386}" sibTransId="{4B2383CB-6BBB-49E5-A2E9-086D0AA341AA}"/>
    <dgm:cxn modelId="{1435B910-FAB8-44E7-B21C-B6DA615CE27D}" srcId="{151C0D1A-B58F-468D-B72E-5CE1EC389126}" destId="{0D1127B9-C4B4-4839-B584-5D8D89A2B4D7}" srcOrd="1" destOrd="0" parTransId="{085F60BB-9247-458C-B180-DFE4150BC044}" sibTransId="{619DC90E-48F6-4C16-8BF4-3C60F2977A6B}"/>
    <dgm:cxn modelId="{2E80DB7B-BC19-4B05-BAB3-F19FCCF494D3}" type="presParOf" srcId="{4420FD14-63BD-459D-A431-6BC52B0DD449}" destId="{9474DB9A-EF72-4B75-A92C-A6D0DAE1F780}" srcOrd="0" destOrd="0" presId="urn:microsoft.com/office/officeart/2005/8/layout/list1"/>
    <dgm:cxn modelId="{49300145-D490-472A-9B85-23517B311D7F}" type="presParOf" srcId="{9474DB9A-EF72-4B75-A92C-A6D0DAE1F780}" destId="{57C74259-C3B3-4593-A3F5-CFA9372966CE}" srcOrd="0" destOrd="0" presId="urn:microsoft.com/office/officeart/2005/8/layout/list1"/>
    <dgm:cxn modelId="{BD93DF01-6364-44CF-ACF1-ACE84DE2C7AB}" type="presParOf" srcId="{9474DB9A-EF72-4B75-A92C-A6D0DAE1F780}" destId="{E5AB6497-51C3-41B2-B06F-0AB93DFFBC8F}" srcOrd="1" destOrd="0" presId="urn:microsoft.com/office/officeart/2005/8/layout/list1"/>
    <dgm:cxn modelId="{0DF63C63-CD2D-4A73-B311-646C1C5631A5}" type="presParOf" srcId="{4420FD14-63BD-459D-A431-6BC52B0DD449}" destId="{A0B3BC91-BC3D-4C08-B178-AEB8C131A2B1}" srcOrd="1" destOrd="0" presId="urn:microsoft.com/office/officeart/2005/8/layout/list1"/>
    <dgm:cxn modelId="{D34C33B6-9215-4840-86F0-24943FF08943}" type="presParOf" srcId="{4420FD14-63BD-459D-A431-6BC52B0DD449}" destId="{4A2945DA-15D0-44F6-9E79-117456BE5308}" srcOrd="2" destOrd="0" presId="urn:microsoft.com/office/officeart/2005/8/layout/list1"/>
    <dgm:cxn modelId="{D22B4B70-F1EC-40A8-A908-826369C9D561}" type="presParOf" srcId="{4420FD14-63BD-459D-A431-6BC52B0DD449}" destId="{E22F2DA1-2E50-47B0-88E2-2267B8EC542A}" srcOrd="3" destOrd="0" presId="urn:microsoft.com/office/officeart/2005/8/layout/list1"/>
    <dgm:cxn modelId="{4A4678CD-54E2-4640-9EED-7C4FAE3F4DEF}" type="presParOf" srcId="{4420FD14-63BD-459D-A431-6BC52B0DD449}" destId="{774FE5E0-46DE-4FF2-A770-47158CC8E639}" srcOrd="4" destOrd="0" presId="urn:microsoft.com/office/officeart/2005/8/layout/list1"/>
    <dgm:cxn modelId="{5B82BEEA-0900-4961-9F18-E78D4CBFFE5F}" type="presParOf" srcId="{774FE5E0-46DE-4FF2-A770-47158CC8E639}" destId="{E2BC9131-513D-4247-A975-BC923AE84591}" srcOrd="0" destOrd="0" presId="urn:microsoft.com/office/officeart/2005/8/layout/list1"/>
    <dgm:cxn modelId="{A8B6849B-449C-41D9-AFF6-0B7EBED73D36}" type="presParOf" srcId="{774FE5E0-46DE-4FF2-A770-47158CC8E639}" destId="{9B8BF0C3-EBB5-48C9-85C5-684031EB30FC}" srcOrd="1" destOrd="0" presId="urn:microsoft.com/office/officeart/2005/8/layout/list1"/>
    <dgm:cxn modelId="{BE26E1C6-7513-4CEC-95BA-C8A147935A40}" type="presParOf" srcId="{4420FD14-63BD-459D-A431-6BC52B0DD449}" destId="{43D1331E-F91C-4102-84D5-DC2555C732A5}" srcOrd="5" destOrd="0" presId="urn:microsoft.com/office/officeart/2005/8/layout/list1"/>
    <dgm:cxn modelId="{C27CFF5A-C6A3-4505-BBBA-2038D4EB3252}" type="presParOf" srcId="{4420FD14-63BD-459D-A431-6BC52B0DD449}" destId="{51255192-A752-4CC5-A636-328183BAC585}" srcOrd="6" destOrd="0" presId="urn:microsoft.com/office/officeart/2005/8/layout/list1"/>
    <dgm:cxn modelId="{02B7BFAB-2BC2-4895-B57D-FDB27C5350D1}" type="presParOf" srcId="{4420FD14-63BD-459D-A431-6BC52B0DD449}" destId="{58A6816D-884E-48A0-BB39-F25DF9F9662C}" srcOrd="7" destOrd="0" presId="urn:microsoft.com/office/officeart/2005/8/layout/list1"/>
    <dgm:cxn modelId="{9C5E8D56-DE57-489F-AD7C-FB4EEB993862}" type="presParOf" srcId="{4420FD14-63BD-459D-A431-6BC52B0DD449}" destId="{A96325BE-FC1F-4998-953F-81951E07EC32}" srcOrd="8" destOrd="0" presId="urn:microsoft.com/office/officeart/2005/8/layout/list1"/>
    <dgm:cxn modelId="{82101F1F-7114-4393-A79C-DBFC3671BC93}" type="presParOf" srcId="{A96325BE-FC1F-4998-953F-81951E07EC32}" destId="{A4FE4875-7423-4375-8BA0-C54BF5FFFDD8}" srcOrd="0" destOrd="0" presId="urn:microsoft.com/office/officeart/2005/8/layout/list1"/>
    <dgm:cxn modelId="{108209BD-2EC3-425B-8EB9-E96051629098}" type="presParOf" srcId="{A96325BE-FC1F-4998-953F-81951E07EC32}" destId="{88DFA23E-D9F5-41E1-BDA1-68A7AA28826C}" srcOrd="1" destOrd="0" presId="urn:microsoft.com/office/officeart/2005/8/layout/list1"/>
    <dgm:cxn modelId="{1494C237-5FBC-41FD-9CD0-10DBBD2ABCFF}" type="presParOf" srcId="{4420FD14-63BD-459D-A431-6BC52B0DD449}" destId="{72E58070-3257-4453-A814-8F3F2A0253D5}" srcOrd="9" destOrd="0" presId="urn:microsoft.com/office/officeart/2005/8/layout/list1"/>
    <dgm:cxn modelId="{0CF42E9B-75E4-4622-BAA3-874E2A3F3F63}" type="presParOf" srcId="{4420FD14-63BD-459D-A431-6BC52B0DD449}" destId="{9E213368-0A06-4A14-B674-9FB7AE6141D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0EAE95-6065-439C-9545-A864F5FE84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D87EBC8-0345-445C-B437-9AED8912F478}">
      <dgm:prSet/>
      <dgm:spPr>
        <a:solidFill>
          <a:srgbClr val="FF890D"/>
        </a:solidFill>
        <a:ln>
          <a:solidFill>
            <a:schemeClr val="accent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 latinLnBrk="1"/>
          <a:r>
            <a:rPr 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주요 제공 서비스</a:t>
          </a:r>
        </a:p>
      </dgm:t>
    </dgm:pt>
    <dgm:pt modelId="{5DE6ADE9-10C1-4F54-9519-127469D353F4}" type="parTrans" cxnId="{E2F61AAC-D174-4768-AE3A-A1235A6ECABA}">
      <dgm:prSet/>
      <dgm:spPr/>
      <dgm:t>
        <a:bodyPr/>
        <a:lstStyle/>
        <a:p>
          <a:pPr latinLnBrk="1"/>
          <a:endParaRPr lang="ko-KR" altLang="en-US"/>
        </a:p>
      </dgm:t>
    </dgm:pt>
    <dgm:pt modelId="{1E24751D-1176-417D-8210-69EF447F47C8}" type="sibTrans" cxnId="{E2F61AAC-D174-4768-AE3A-A1235A6ECABA}">
      <dgm:prSet/>
      <dgm:spPr/>
      <dgm:t>
        <a:bodyPr/>
        <a:lstStyle/>
        <a:p>
          <a:pPr latinLnBrk="1"/>
          <a:endParaRPr lang="ko-KR" altLang="en-US"/>
        </a:p>
      </dgm:t>
    </dgm:pt>
    <dgm:pt modelId="{C933BF9A-D66C-427B-99C9-C9C24ED80239}" type="pres">
      <dgm:prSet presAssocID="{5C0EAE95-6065-439C-9545-A864F5FE84E5}" presName="linear" presStyleCnt="0">
        <dgm:presLayoutVars>
          <dgm:animLvl val="lvl"/>
          <dgm:resizeHandles val="exact"/>
        </dgm:presLayoutVars>
      </dgm:prSet>
      <dgm:spPr/>
    </dgm:pt>
    <dgm:pt modelId="{64E1A4FA-EE42-43A4-92E7-BB7CE94F0C66}" type="pres">
      <dgm:prSet presAssocID="{BD87EBC8-0345-445C-B437-9AED8912F47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2F61AAC-D174-4768-AE3A-A1235A6ECABA}" srcId="{5C0EAE95-6065-439C-9545-A864F5FE84E5}" destId="{BD87EBC8-0345-445C-B437-9AED8912F478}" srcOrd="0" destOrd="0" parTransId="{5DE6ADE9-10C1-4F54-9519-127469D353F4}" sibTransId="{1E24751D-1176-417D-8210-69EF447F47C8}"/>
    <dgm:cxn modelId="{972D9B23-4649-43D9-AB3E-8D6E4C50B10C}" type="presOf" srcId="{BD87EBC8-0345-445C-B437-9AED8912F478}" destId="{64E1A4FA-EE42-43A4-92E7-BB7CE94F0C66}" srcOrd="0" destOrd="0" presId="urn:microsoft.com/office/officeart/2005/8/layout/vList2"/>
    <dgm:cxn modelId="{9F9A0B57-2342-4967-8BEE-5F9C6B058493}" type="presOf" srcId="{5C0EAE95-6065-439C-9545-A864F5FE84E5}" destId="{C933BF9A-D66C-427B-99C9-C9C24ED80239}" srcOrd="0" destOrd="0" presId="urn:microsoft.com/office/officeart/2005/8/layout/vList2"/>
    <dgm:cxn modelId="{AE05F60A-11C3-4851-85F5-48E9F47AE433}" type="presParOf" srcId="{C933BF9A-D66C-427B-99C9-C9C24ED80239}" destId="{64E1A4FA-EE42-43A4-92E7-BB7CE94F0C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0EAE95-6065-439C-9545-A864F5FE84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D87EBC8-0345-445C-B437-9AED8912F478}">
      <dgm:prSet/>
      <dgm:spPr>
        <a:solidFill>
          <a:srgbClr val="FF890D"/>
        </a:solidFill>
        <a:ln>
          <a:solidFill>
            <a:schemeClr val="accent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 latinLnBrk="1"/>
          <a:r>
            <a: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예상 소모품 현황</a:t>
          </a:r>
          <a:endParaRPr lang="ko-K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E6ADE9-10C1-4F54-9519-127469D353F4}" type="parTrans" cxnId="{E2F61AAC-D174-4768-AE3A-A1235A6ECABA}">
      <dgm:prSet/>
      <dgm:spPr/>
      <dgm:t>
        <a:bodyPr/>
        <a:lstStyle/>
        <a:p>
          <a:pPr latinLnBrk="1"/>
          <a:endParaRPr lang="ko-KR" altLang="en-US"/>
        </a:p>
      </dgm:t>
    </dgm:pt>
    <dgm:pt modelId="{1E24751D-1176-417D-8210-69EF447F47C8}" type="sibTrans" cxnId="{E2F61AAC-D174-4768-AE3A-A1235A6ECABA}">
      <dgm:prSet/>
      <dgm:spPr/>
      <dgm:t>
        <a:bodyPr/>
        <a:lstStyle/>
        <a:p>
          <a:pPr latinLnBrk="1"/>
          <a:endParaRPr lang="ko-KR" altLang="en-US"/>
        </a:p>
      </dgm:t>
    </dgm:pt>
    <dgm:pt modelId="{C933BF9A-D66C-427B-99C9-C9C24ED80239}" type="pres">
      <dgm:prSet presAssocID="{5C0EAE95-6065-439C-9545-A864F5FE84E5}" presName="linear" presStyleCnt="0">
        <dgm:presLayoutVars>
          <dgm:animLvl val="lvl"/>
          <dgm:resizeHandles val="exact"/>
        </dgm:presLayoutVars>
      </dgm:prSet>
      <dgm:spPr/>
    </dgm:pt>
    <dgm:pt modelId="{64E1A4FA-EE42-43A4-92E7-BB7CE94F0C66}" type="pres">
      <dgm:prSet presAssocID="{BD87EBC8-0345-445C-B437-9AED8912F47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2F61AAC-D174-4768-AE3A-A1235A6ECABA}" srcId="{5C0EAE95-6065-439C-9545-A864F5FE84E5}" destId="{BD87EBC8-0345-445C-B437-9AED8912F478}" srcOrd="0" destOrd="0" parTransId="{5DE6ADE9-10C1-4F54-9519-127469D353F4}" sibTransId="{1E24751D-1176-417D-8210-69EF447F47C8}"/>
    <dgm:cxn modelId="{972D9B23-4649-43D9-AB3E-8D6E4C50B10C}" type="presOf" srcId="{BD87EBC8-0345-445C-B437-9AED8912F478}" destId="{64E1A4FA-EE42-43A4-92E7-BB7CE94F0C66}" srcOrd="0" destOrd="0" presId="urn:microsoft.com/office/officeart/2005/8/layout/vList2"/>
    <dgm:cxn modelId="{9F9A0B57-2342-4967-8BEE-5F9C6B058493}" type="presOf" srcId="{5C0EAE95-6065-439C-9545-A864F5FE84E5}" destId="{C933BF9A-D66C-427B-99C9-C9C24ED80239}" srcOrd="0" destOrd="0" presId="urn:microsoft.com/office/officeart/2005/8/layout/vList2"/>
    <dgm:cxn modelId="{AE05F60A-11C3-4851-85F5-48E9F47AE433}" type="presParOf" srcId="{C933BF9A-D66C-427B-99C9-C9C24ED80239}" destId="{64E1A4FA-EE42-43A4-92E7-BB7CE94F0C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0EAE95-6065-439C-9545-A864F5FE84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D87EBC8-0345-445C-B437-9AED8912F478}">
      <dgm:prSet/>
      <dgm:spPr>
        <a:solidFill>
          <a:srgbClr val="FF890D"/>
        </a:solidFill>
        <a:ln>
          <a:solidFill>
            <a:schemeClr val="accent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 latinLnBrk="1"/>
          <a:r>
            <a: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예상 금고 구조도</a:t>
          </a:r>
          <a:endParaRPr lang="ko-K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E6ADE9-10C1-4F54-9519-127469D353F4}" type="parTrans" cxnId="{E2F61AAC-D174-4768-AE3A-A1235A6ECABA}">
      <dgm:prSet/>
      <dgm:spPr/>
      <dgm:t>
        <a:bodyPr/>
        <a:lstStyle/>
        <a:p>
          <a:pPr latinLnBrk="1"/>
          <a:endParaRPr lang="ko-KR" altLang="en-US"/>
        </a:p>
      </dgm:t>
    </dgm:pt>
    <dgm:pt modelId="{1E24751D-1176-417D-8210-69EF447F47C8}" type="sibTrans" cxnId="{E2F61AAC-D174-4768-AE3A-A1235A6ECABA}">
      <dgm:prSet/>
      <dgm:spPr/>
      <dgm:t>
        <a:bodyPr/>
        <a:lstStyle/>
        <a:p>
          <a:pPr latinLnBrk="1"/>
          <a:endParaRPr lang="ko-KR" altLang="en-US"/>
        </a:p>
      </dgm:t>
    </dgm:pt>
    <dgm:pt modelId="{C933BF9A-D66C-427B-99C9-C9C24ED80239}" type="pres">
      <dgm:prSet presAssocID="{5C0EAE95-6065-439C-9545-A864F5FE84E5}" presName="linear" presStyleCnt="0">
        <dgm:presLayoutVars>
          <dgm:animLvl val="lvl"/>
          <dgm:resizeHandles val="exact"/>
        </dgm:presLayoutVars>
      </dgm:prSet>
      <dgm:spPr/>
    </dgm:pt>
    <dgm:pt modelId="{64E1A4FA-EE42-43A4-92E7-BB7CE94F0C66}" type="pres">
      <dgm:prSet presAssocID="{BD87EBC8-0345-445C-B437-9AED8912F47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2F61AAC-D174-4768-AE3A-A1235A6ECABA}" srcId="{5C0EAE95-6065-439C-9545-A864F5FE84E5}" destId="{BD87EBC8-0345-445C-B437-9AED8912F478}" srcOrd="0" destOrd="0" parTransId="{5DE6ADE9-10C1-4F54-9519-127469D353F4}" sibTransId="{1E24751D-1176-417D-8210-69EF447F47C8}"/>
    <dgm:cxn modelId="{972D9B23-4649-43D9-AB3E-8D6E4C50B10C}" type="presOf" srcId="{BD87EBC8-0345-445C-B437-9AED8912F478}" destId="{64E1A4FA-EE42-43A4-92E7-BB7CE94F0C66}" srcOrd="0" destOrd="0" presId="urn:microsoft.com/office/officeart/2005/8/layout/vList2"/>
    <dgm:cxn modelId="{9F9A0B57-2342-4967-8BEE-5F9C6B058493}" type="presOf" srcId="{5C0EAE95-6065-439C-9545-A864F5FE84E5}" destId="{C933BF9A-D66C-427B-99C9-C9C24ED80239}" srcOrd="0" destOrd="0" presId="urn:microsoft.com/office/officeart/2005/8/layout/vList2"/>
    <dgm:cxn modelId="{AE05F60A-11C3-4851-85F5-48E9F47AE433}" type="presParOf" srcId="{C933BF9A-D66C-427B-99C9-C9C24ED80239}" destId="{64E1A4FA-EE42-43A4-92E7-BB7CE94F0C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0EAE95-6065-439C-9545-A864F5FE84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D87EBC8-0345-445C-B437-9AED8912F478}">
      <dgm:prSet/>
      <dgm:spPr>
        <a:solidFill>
          <a:srgbClr val="FF890D"/>
        </a:solidFill>
        <a:ln>
          <a:solidFill>
            <a:schemeClr val="accent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 latinLnBrk="1"/>
          <a:r>
            <a: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모바일 예상 </a:t>
          </a:r>
          <a:r>
            <a: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UI</a:t>
          </a:r>
          <a:endParaRPr lang="ko-K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E6ADE9-10C1-4F54-9519-127469D353F4}" type="parTrans" cxnId="{E2F61AAC-D174-4768-AE3A-A1235A6ECABA}">
      <dgm:prSet/>
      <dgm:spPr/>
      <dgm:t>
        <a:bodyPr/>
        <a:lstStyle/>
        <a:p>
          <a:pPr latinLnBrk="1"/>
          <a:endParaRPr lang="ko-KR" altLang="en-US"/>
        </a:p>
      </dgm:t>
    </dgm:pt>
    <dgm:pt modelId="{1E24751D-1176-417D-8210-69EF447F47C8}" type="sibTrans" cxnId="{E2F61AAC-D174-4768-AE3A-A1235A6ECABA}">
      <dgm:prSet/>
      <dgm:spPr/>
      <dgm:t>
        <a:bodyPr/>
        <a:lstStyle/>
        <a:p>
          <a:pPr latinLnBrk="1"/>
          <a:endParaRPr lang="ko-KR" altLang="en-US"/>
        </a:p>
      </dgm:t>
    </dgm:pt>
    <dgm:pt modelId="{C933BF9A-D66C-427B-99C9-C9C24ED80239}" type="pres">
      <dgm:prSet presAssocID="{5C0EAE95-6065-439C-9545-A864F5FE84E5}" presName="linear" presStyleCnt="0">
        <dgm:presLayoutVars>
          <dgm:animLvl val="lvl"/>
          <dgm:resizeHandles val="exact"/>
        </dgm:presLayoutVars>
      </dgm:prSet>
      <dgm:spPr/>
    </dgm:pt>
    <dgm:pt modelId="{64E1A4FA-EE42-43A4-92E7-BB7CE94F0C66}" type="pres">
      <dgm:prSet presAssocID="{BD87EBC8-0345-445C-B437-9AED8912F47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2F61AAC-D174-4768-AE3A-A1235A6ECABA}" srcId="{5C0EAE95-6065-439C-9545-A864F5FE84E5}" destId="{BD87EBC8-0345-445C-B437-9AED8912F478}" srcOrd="0" destOrd="0" parTransId="{5DE6ADE9-10C1-4F54-9519-127469D353F4}" sibTransId="{1E24751D-1176-417D-8210-69EF447F47C8}"/>
    <dgm:cxn modelId="{972D9B23-4649-43D9-AB3E-8D6E4C50B10C}" type="presOf" srcId="{BD87EBC8-0345-445C-B437-9AED8912F478}" destId="{64E1A4FA-EE42-43A4-92E7-BB7CE94F0C66}" srcOrd="0" destOrd="0" presId="urn:microsoft.com/office/officeart/2005/8/layout/vList2"/>
    <dgm:cxn modelId="{9F9A0B57-2342-4967-8BEE-5F9C6B058493}" type="presOf" srcId="{5C0EAE95-6065-439C-9545-A864F5FE84E5}" destId="{C933BF9A-D66C-427B-99C9-C9C24ED80239}" srcOrd="0" destOrd="0" presId="urn:microsoft.com/office/officeart/2005/8/layout/vList2"/>
    <dgm:cxn modelId="{AE05F60A-11C3-4851-85F5-48E9F47AE433}" type="presParOf" srcId="{C933BF9A-D66C-427B-99C9-C9C24ED80239}" destId="{64E1A4FA-EE42-43A4-92E7-BB7CE94F0C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0EAE95-6065-439C-9545-A864F5FE84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D87EBC8-0345-445C-B437-9AED8912F478}">
      <dgm:prSet/>
      <dgm:spPr>
        <a:solidFill>
          <a:srgbClr val="FF890D"/>
        </a:solidFill>
        <a:ln>
          <a:solidFill>
            <a:schemeClr val="accent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 latinLnBrk="1"/>
          <a:r>
            <a: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제안 서비스 모델</a:t>
          </a:r>
          <a:endParaRPr lang="ko-K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E6ADE9-10C1-4F54-9519-127469D353F4}" type="parTrans" cxnId="{E2F61AAC-D174-4768-AE3A-A1235A6ECABA}">
      <dgm:prSet/>
      <dgm:spPr/>
      <dgm:t>
        <a:bodyPr/>
        <a:lstStyle/>
        <a:p>
          <a:pPr latinLnBrk="1"/>
          <a:endParaRPr lang="ko-KR" altLang="en-US"/>
        </a:p>
      </dgm:t>
    </dgm:pt>
    <dgm:pt modelId="{1E24751D-1176-417D-8210-69EF447F47C8}" type="sibTrans" cxnId="{E2F61AAC-D174-4768-AE3A-A1235A6ECABA}">
      <dgm:prSet/>
      <dgm:spPr/>
      <dgm:t>
        <a:bodyPr/>
        <a:lstStyle/>
        <a:p>
          <a:pPr latinLnBrk="1"/>
          <a:endParaRPr lang="ko-KR" altLang="en-US"/>
        </a:p>
      </dgm:t>
    </dgm:pt>
    <dgm:pt modelId="{C933BF9A-D66C-427B-99C9-C9C24ED80239}" type="pres">
      <dgm:prSet presAssocID="{5C0EAE95-6065-439C-9545-A864F5FE84E5}" presName="linear" presStyleCnt="0">
        <dgm:presLayoutVars>
          <dgm:animLvl val="lvl"/>
          <dgm:resizeHandles val="exact"/>
        </dgm:presLayoutVars>
      </dgm:prSet>
      <dgm:spPr/>
    </dgm:pt>
    <dgm:pt modelId="{64E1A4FA-EE42-43A4-92E7-BB7CE94F0C66}" type="pres">
      <dgm:prSet presAssocID="{BD87EBC8-0345-445C-B437-9AED8912F47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2F61AAC-D174-4768-AE3A-A1235A6ECABA}" srcId="{5C0EAE95-6065-439C-9545-A864F5FE84E5}" destId="{BD87EBC8-0345-445C-B437-9AED8912F478}" srcOrd="0" destOrd="0" parTransId="{5DE6ADE9-10C1-4F54-9519-127469D353F4}" sibTransId="{1E24751D-1176-417D-8210-69EF447F47C8}"/>
    <dgm:cxn modelId="{972D9B23-4649-43D9-AB3E-8D6E4C50B10C}" type="presOf" srcId="{BD87EBC8-0345-445C-B437-9AED8912F478}" destId="{64E1A4FA-EE42-43A4-92E7-BB7CE94F0C66}" srcOrd="0" destOrd="0" presId="urn:microsoft.com/office/officeart/2005/8/layout/vList2"/>
    <dgm:cxn modelId="{9F9A0B57-2342-4967-8BEE-5F9C6B058493}" type="presOf" srcId="{5C0EAE95-6065-439C-9545-A864F5FE84E5}" destId="{C933BF9A-D66C-427B-99C9-C9C24ED80239}" srcOrd="0" destOrd="0" presId="urn:microsoft.com/office/officeart/2005/8/layout/vList2"/>
    <dgm:cxn modelId="{AE05F60A-11C3-4851-85F5-48E9F47AE433}" type="presParOf" srcId="{C933BF9A-D66C-427B-99C9-C9C24ED80239}" destId="{64E1A4FA-EE42-43A4-92E7-BB7CE94F0C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8C93AF-9524-420B-85E1-306D3024D77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B18E88B-ED29-44ED-BB6B-ED4B61074AE5}">
      <dgm:prSet phldrT="[텍스트]"/>
      <dgm:spPr>
        <a:solidFill>
          <a:srgbClr val="E8A505"/>
        </a:solidFill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  <a:latin typeface="고도 B" panose="02000503000000020004" pitchFamily="2" charset="-127"/>
              <a:ea typeface="고도 B" panose="02000503000000020004" pitchFamily="2" charset="-127"/>
            </a:rPr>
            <a:t>금고 구입</a:t>
          </a:r>
        </a:p>
      </dgm:t>
    </dgm:pt>
    <dgm:pt modelId="{826AFCC1-D3CA-426D-B17C-0E10E37FD8FD}" type="parTrans" cxnId="{BEA0F84F-1D93-49DB-9B08-B0BF9A0EC07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0D64C6D-5633-4786-AA36-5D1A0212FFE0}" type="sibTrans" cxnId="{BEA0F84F-1D93-49DB-9B08-B0BF9A0EC07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C1B434C-29F6-45A7-BF3E-AFF8396735B0}">
      <dgm:prSet phldrT="[텍스트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사용자</a:t>
          </a:r>
        </a:p>
      </dgm:t>
    </dgm:pt>
    <dgm:pt modelId="{A02DAD9F-15E5-4F41-B9F1-39D79506A005}" type="parTrans" cxnId="{26C97BC7-B621-4E5A-B5C9-874335397AE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B129DA5-4A0A-49DB-8AC6-E73A91AAC498}" type="sibTrans" cxnId="{26C97BC7-B621-4E5A-B5C9-874335397AE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7CB5532-5C70-44FF-B9D6-F7D10D86C3E0}">
      <dgm:prSet phldrT="[텍스트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아이디 및 비밀번호 세팅</a:t>
          </a:r>
        </a:p>
      </dgm:t>
    </dgm:pt>
    <dgm:pt modelId="{BFE608AB-EC64-40FC-9254-BB9BDF662935}" type="parTrans" cxnId="{B780745B-FD77-417F-8CD6-EAE3E7E4A0D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0C17EE2-216B-42DE-870A-C9174A0111B9}" type="sibTrans" cxnId="{B780745B-FD77-417F-8CD6-EAE3E7E4A0D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4BA8A3B-760D-418C-9A64-2F478761D216}">
      <dgm:prSet phldrT="[텍스트]"/>
      <dgm:spPr>
        <a:solidFill>
          <a:srgbClr val="E88A0C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금고 등록</a:t>
          </a:r>
        </a:p>
      </dgm:t>
    </dgm:pt>
    <dgm:pt modelId="{90D4CCAB-5A29-4DAA-826B-028D7AE739B2}" type="parTrans" cxnId="{8D88AD94-AD3B-4007-B7BC-76492A0B19F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C469818-19C8-4485-A1E5-58C9458F735B}" type="sibTrans" cxnId="{8D88AD94-AD3B-4007-B7BC-76492A0B19F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35BE270-CAC0-4F36-94F1-0CEB273B029B}">
      <dgm:prSet phldrT="[텍스트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금고 시리얼 넘버</a:t>
          </a:r>
        </a:p>
      </dgm:t>
    </dgm:pt>
    <dgm:pt modelId="{FA61290A-22B7-4821-A8F5-6A5DF0702403}" type="parTrans" cxnId="{78042110-5B46-457E-9083-7AF68ECE39D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66A52C5-8B82-4CD8-A0FB-F540CDC9F7D0}" type="sibTrans" cxnId="{78042110-5B46-457E-9083-7AF68ECE39D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F75A23-F7CF-4691-A70E-2868CD9AB79B}">
      <dgm:prSet phldrT="[텍스트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모바일을 통한 등록</a:t>
          </a:r>
        </a:p>
      </dgm:t>
    </dgm:pt>
    <dgm:pt modelId="{17FFD7B9-71AA-4FC3-AB06-568DDE4CD9AB}" type="parTrans" cxnId="{18627415-A36B-49FB-96B4-129A8B69DC0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A5A5B16-4DF5-4FFF-B8F1-58FF102200FC}" type="sibTrans" cxnId="{18627415-A36B-49FB-96B4-129A8B69DC0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5CA88FE-D154-4437-92B3-909F3E2D8FF0}">
      <dgm:prSet phldrT="[텍스트]"/>
      <dgm:spPr>
        <a:solidFill>
          <a:srgbClr val="FFC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금고 제어</a:t>
          </a:r>
        </a:p>
      </dgm:t>
    </dgm:pt>
    <dgm:pt modelId="{3AFFF86C-47EB-4754-B6D3-D371034ED4DE}" type="parTrans" cxnId="{04544DD8-F284-44FD-BBA4-5668DAEE00A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1203BEC-8A92-4DF4-9B0B-04E4C3440121}" type="sibTrans" cxnId="{04544DD8-F284-44FD-BBA4-5668DAEE00A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1256567-B769-452E-A877-AF908623D8AB}">
      <dgm:prSet phldrT="[텍스트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b="1" dirty="0" err="1">
              <a:solidFill>
                <a:schemeClr val="tx1"/>
              </a:solidFill>
            </a:rPr>
            <a:t>라즈베리파이</a:t>
          </a:r>
          <a:endParaRPr lang="ko-KR" altLang="en-US" b="1" dirty="0">
            <a:solidFill>
              <a:schemeClr val="tx1"/>
            </a:solidFill>
          </a:endParaRPr>
        </a:p>
      </dgm:t>
    </dgm:pt>
    <dgm:pt modelId="{3F0392B2-1D0D-4F00-9F1A-06EB6EDCBCD2}" type="parTrans" cxnId="{F0466C6A-2ED5-4BD0-BC04-D7ED96DF67D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67D6336-0BF9-48E2-A8E4-72B16EC9C45E}" type="sibTrans" cxnId="{F0466C6A-2ED5-4BD0-BC04-D7ED96DF67D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4BB2924-7FAB-4AE7-97AD-66736C469D51}">
      <dgm:prSet phldrT="[텍스트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잠금</a:t>
          </a:r>
          <a:r>
            <a:rPr lang="en-US" altLang="ko-KR" b="1" dirty="0">
              <a:solidFill>
                <a:schemeClr val="tx1"/>
              </a:solidFill>
            </a:rPr>
            <a:t>/</a:t>
          </a:r>
          <a:r>
            <a:rPr lang="ko-KR" altLang="en-US" b="1" dirty="0">
              <a:solidFill>
                <a:schemeClr val="tx1"/>
              </a:solidFill>
            </a:rPr>
            <a:t>관제</a:t>
          </a:r>
          <a:r>
            <a:rPr lang="en-US" altLang="ko-KR" b="1" dirty="0">
              <a:solidFill>
                <a:schemeClr val="tx1"/>
              </a:solidFill>
            </a:rPr>
            <a:t>/</a:t>
          </a:r>
          <a:r>
            <a:rPr lang="ko-KR" altLang="en-US" b="1" dirty="0">
              <a:solidFill>
                <a:schemeClr val="tx1"/>
              </a:solidFill>
            </a:rPr>
            <a:t>통제</a:t>
          </a:r>
        </a:p>
      </dgm:t>
    </dgm:pt>
    <dgm:pt modelId="{F188C159-48C1-4011-9207-F5A372715A29}" type="parTrans" cxnId="{747B1821-122B-469E-A232-2F98AA0D555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47599DF-E56C-4BB9-94E7-8DB5ECDFC390}" type="sibTrans" cxnId="{747B1821-122B-469E-A232-2F98AA0D555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AD3AC4D-D4B8-4E90-8499-BC6304B8239D}" type="pres">
      <dgm:prSet presAssocID="{AC8C93AF-9524-420B-85E1-306D3024D774}" presName="Name0" presStyleCnt="0">
        <dgm:presLayoutVars>
          <dgm:dir/>
          <dgm:animLvl val="lvl"/>
          <dgm:resizeHandles val="exact"/>
        </dgm:presLayoutVars>
      </dgm:prSet>
      <dgm:spPr/>
    </dgm:pt>
    <dgm:pt modelId="{79D3884D-E36A-48BA-B81F-90DD63F71B71}" type="pres">
      <dgm:prSet presAssocID="{95CA88FE-D154-4437-92B3-909F3E2D8FF0}" presName="boxAndChildren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751E357-43CC-4200-A227-0C5CA55CFD78}" type="pres">
      <dgm:prSet presAssocID="{95CA88FE-D154-4437-92B3-909F3E2D8FF0}" presName="parentTextBox" presStyleLbl="node1" presStyleIdx="0" presStyleCnt="3"/>
      <dgm:spPr/>
    </dgm:pt>
    <dgm:pt modelId="{CC7F0C45-1EA7-4C0A-B863-A6F9020602EF}" type="pres">
      <dgm:prSet presAssocID="{95CA88FE-D154-4437-92B3-909F3E2D8FF0}" presName="entireBox" presStyleLbl="node1" presStyleIdx="0" presStyleCnt="3"/>
      <dgm:spPr/>
    </dgm:pt>
    <dgm:pt modelId="{5FEF67B3-FB46-408F-8841-08C42D394120}" type="pres">
      <dgm:prSet presAssocID="{95CA88FE-D154-4437-92B3-909F3E2D8FF0}" presName="descendantBox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FDB4197-EF95-4588-93D2-63BFFAF7961C}" type="pres">
      <dgm:prSet presAssocID="{91256567-B769-452E-A877-AF908623D8AB}" presName="childTextBox" presStyleLbl="fgAccFollowNode1" presStyleIdx="0" presStyleCnt="6">
        <dgm:presLayoutVars>
          <dgm:bulletEnabled val="1"/>
        </dgm:presLayoutVars>
      </dgm:prSet>
      <dgm:spPr/>
    </dgm:pt>
    <dgm:pt modelId="{D5CD82DC-00D5-4361-BAF0-77977E4821F3}" type="pres">
      <dgm:prSet presAssocID="{54BB2924-7FAB-4AE7-97AD-66736C469D51}" presName="childTextBox" presStyleLbl="fgAccFollowNode1" presStyleIdx="1" presStyleCnt="6">
        <dgm:presLayoutVars>
          <dgm:bulletEnabled val="1"/>
        </dgm:presLayoutVars>
      </dgm:prSet>
      <dgm:spPr/>
    </dgm:pt>
    <dgm:pt modelId="{8D835F26-6C73-483E-89CC-4B059830D5B5}" type="pres">
      <dgm:prSet presAssocID="{0C469818-19C8-4485-A1E5-58C9458F735B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F17A8DA-8775-4426-B34D-BC4284D05E66}" type="pres">
      <dgm:prSet presAssocID="{04BA8A3B-760D-418C-9A64-2F478761D216}" presName="arrowAndChildren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0D074EB-748F-480E-95FB-C3C953ED4632}" type="pres">
      <dgm:prSet presAssocID="{04BA8A3B-760D-418C-9A64-2F478761D216}" presName="parentTextArrow" presStyleLbl="node1" presStyleIdx="0" presStyleCnt="3"/>
      <dgm:spPr/>
    </dgm:pt>
    <dgm:pt modelId="{78D34FE6-1EE8-426A-9121-2275E2915512}" type="pres">
      <dgm:prSet presAssocID="{04BA8A3B-760D-418C-9A64-2F478761D216}" presName="arrow" presStyleLbl="node1" presStyleIdx="1" presStyleCnt="3"/>
      <dgm:spPr/>
    </dgm:pt>
    <dgm:pt modelId="{8D25EA1D-1DB5-4505-9A9C-E3971731E070}" type="pres">
      <dgm:prSet presAssocID="{04BA8A3B-760D-418C-9A64-2F478761D216}" presName="descendantArrow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A758EE6-1065-4AE2-BB25-121679051009}" type="pres">
      <dgm:prSet presAssocID="{335BE270-CAC0-4F36-94F1-0CEB273B029B}" presName="childTextArrow" presStyleLbl="fgAccFollowNode1" presStyleIdx="2" presStyleCnt="6">
        <dgm:presLayoutVars>
          <dgm:bulletEnabled val="1"/>
        </dgm:presLayoutVars>
      </dgm:prSet>
      <dgm:spPr/>
    </dgm:pt>
    <dgm:pt modelId="{89DEBCC1-C6C3-43CC-8FFC-4DE8159041CD}" type="pres">
      <dgm:prSet presAssocID="{27F75A23-F7CF-4691-A70E-2868CD9AB79B}" presName="childTextArrow" presStyleLbl="fgAccFollowNode1" presStyleIdx="3" presStyleCnt="6">
        <dgm:presLayoutVars>
          <dgm:bulletEnabled val="1"/>
        </dgm:presLayoutVars>
      </dgm:prSet>
      <dgm:spPr/>
    </dgm:pt>
    <dgm:pt modelId="{9933DB4B-7F43-458E-9259-F2647CC78396}" type="pres">
      <dgm:prSet presAssocID="{00D64C6D-5633-4786-AA36-5D1A0212FFE0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F5FEBBA-901C-4136-802F-83D3B37E34D8}" type="pres">
      <dgm:prSet presAssocID="{4B18E88B-ED29-44ED-BB6B-ED4B61074AE5}" presName="arrowAndChildren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2025022-C6F5-49F4-AC34-F27DDE6580D5}" type="pres">
      <dgm:prSet presAssocID="{4B18E88B-ED29-44ED-BB6B-ED4B61074AE5}" presName="parentTextArrow" presStyleLbl="node1" presStyleIdx="1" presStyleCnt="3"/>
      <dgm:spPr/>
    </dgm:pt>
    <dgm:pt modelId="{4E603DB2-CEB5-4E13-B95A-D952FF6A72CD}" type="pres">
      <dgm:prSet presAssocID="{4B18E88B-ED29-44ED-BB6B-ED4B61074AE5}" presName="arrow" presStyleLbl="node1" presStyleIdx="2" presStyleCnt="3"/>
      <dgm:spPr/>
    </dgm:pt>
    <dgm:pt modelId="{88D61D15-D27E-48F6-9D4B-2034727E0B66}" type="pres">
      <dgm:prSet presAssocID="{4B18E88B-ED29-44ED-BB6B-ED4B61074AE5}" presName="descendantArrow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F4883D2-4BEC-412C-AB4A-5FB08FA0A8B8}" type="pres">
      <dgm:prSet presAssocID="{EC1B434C-29F6-45A7-BF3E-AFF8396735B0}" presName="childTextArrow" presStyleLbl="fgAccFollowNode1" presStyleIdx="4" presStyleCnt="6">
        <dgm:presLayoutVars>
          <dgm:bulletEnabled val="1"/>
        </dgm:presLayoutVars>
      </dgm:prSet>
      <dgm:spPr/>
    </dgm:pt>
    <dgm:pt modelId="{11D67E50-440A-4E50-9CDE-131FB0EAAF95}" type="pres">
      <dgm:prSet presAssocID="{97CB5532-5C70-44FF-B9D6-F7D10D86C3E0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471C3B9D-B587-423F-B4F9-EA98C973A51B}" type="presOf" srcId="{27F75A23-F7CF-4691-A70E-2868CD9AB79B}" destId="{89DEBCC1-C6C3-43CC-8FFC-4DE8159041CD}" srcOrd="0" destOrd="0" presId="urn:microsoft.com/office/officeart/2005/8/layout/process4"/>
    <dgm:cxn modelId="{BEA0F84F-1D93-49DB-9B08-B0BF9A0EC07B}" srcId="{AC8C93AF-9524-420B-85E1-306D3024D774}" destId="{4B18E88B-ED29-44ED-BB6B-ED4B61074AE5}" srcOrd="0" destOrd="0" parTransId="{826AFCC1-D3CA-426D-B17C-0E10E37FD8FD}" sibTransId="{00D64C6D-5633-4786-AA36-5D1A0212FFE0}"/>
    <dgm:cxn modelId="{15B82AD0-6BB2-4791-8030-0FC8AB3E7DF4}" type="presOf" srcId="{4B18E88B-ED29-44ED-BB6B-ED4B61074AE5}" destId="{4E603DB2-CEB5-4E13-B95A-D952FF6A72CD}" srcOrd="1" destOrd="0" presId="urn:microsoft.com/office/officeart/2005/8/layout/process4"/>
    <dgm:cxn modelId="{1CA41CB4-4143-4C50-9149-470275ADB9B2}" type="presOf" srcId="{97CB5532-5C70-44FF-B9D6-F7D10D86C3E0}" destId="{11D67E50-440A-4E50-9CDE-131FB0EAAF95}" srcOrd="0" destOrd="0" presId="urn:microsoft.com/office/officeart/2005/8/layout/process4"/>
    <dgm:cxn modelId="{18627415-A36B-49FB-96B4-129A8B69DC02}" srcId="{04BA8A3B-760D-418C-9A64-2F478761D216}" destId="{27F75A23-F7CF-4691-A70E-2868CD9AB79B}" srcOrd="1" destOrd="0" parTransId="{17FFD7B9-71AA-4FC3-AB06-568DDE4CD9AB}" sibTransId="{AA5A5B16-4DF5-4FFF-B8F1-58FF102200FC}"/>
    <dgm:cxn modelId="{F8C6468C-8AC3-4ADB-BE08-54DF61BFE355}" type="presOf" srcId="{95CA88FE-D154-4437-92B3-909F3E2D8FF0}" destId="{CC7F0C45-1EA7-4C0A-B863-A6F9020602EF}" srcOrd="1" destOrd="0" presId="urn:microsoft.com/office/officeart/2005/8/layout/process4"/>
    <dgm:cxn modelId="{D4DDE931-BF9D-4B26-A8C1-7FAA39082526}" type="presOf" srcId="{04BA8A3B-760D-418C-9A64-2F478761D216}" destId="{78D34FE6-1EE8-426A-9121-2275E2915512}" srcOrd="1" destOrd="0" presId="urn:microsoft.com/office/officeart/2005/8/layout/process4"/>
    <dgm:cxn modelId="{78042110-5B46-457E-9083-7AF68ECE39D5}" srcId="{04BA8A3B-760D-418C-9A64-2F478761D216}" destId="{335BE270-CAC0-4F36-94F1-0CEB273B029B}" srcOrd="0" destOrd="0" parTransId="{FA61290A-22B7-4821-A8F5-6A5DF0702403}" sibTransId="{966A52C5-8B82-4CD8-A0FB-F540CDC9F7D0}"/>
    <dgm:cxn modelId="{B780745B-FD77-417F-8CD6-EAE3E7E4A0D5}" srcId="{4B18E88B-ED29-44ED-BB6B-ED4B61074AE5}" destId="{97CB5532-5C70-44FF-B9D6-F7D10D86C3E0}" srcOrd="1" destOrd="0" parTransId="{BFE608AB-EC64-40FC-9254-BB9BDF662935}" sibTransId="{30C17EE2-216B-42DE-870A-C9174A0111B9}"/>
    <dgm:cxn modelId="{04544DD8-F284-44FD-BBA4-5668DAEE00AE}" srcId="{AC8C93AF-9524-420B-85E1-306D3024D774}" destId="{95CA88FE-D154-4437-92B3-909F3E2D8FF0}" srcOrd="2" destOrd="0" parTransId="{3AFFF86C-47EB-4754-B6D3-D371034ED4DE}" sibTransId="{A1203BEC-8A92-4DF4-9B0B-04E4C3440121}"/>
    <dgm:cxn modelId="{81452A36-3EC2-4D58-9623-D26EB73B7882}" type="presOf" srcId="{91256567-B769-452E-A877-AF908623D8AB}" destId="{FFDB4197-EF95-4588-93D2-63BFFAF7961C}" srcOrd="0" destOrd="0" presId="urn:microsoft.com/office/officeart/2005/8/layout/process4"/>
    <dgm:cxn modelId="{64BCC2F2-9651-4FF9-B8FC-94877A224857}" type="presOf" srcId="{95CA88FE-D154-4437-92B3-909F3E2D8FF0}" destId="{F751E357-43CC-4200-A227-0C5CA55CFD78}" srcOrd="0" destOrd="0" presId="urn:microsoft.com/office/officeart/2005/8/layout/process4"/>
    <dgm:cxn modelId="{45E3099C-919A-412C-BC88-10B1CAC595BA}" type="presOf" srcId="{335BE270-CAC0-4F36-94F1-0CEB273B029B}" destId="{7A758EE6-1065-4AE2-BB25-121679051009}" srcOrd="0" destOrd="0" presId="urn:microsoft.com/office/officeart/2005/8/layout/process4"/>
    <dgm:cxn modelId="{F082D124-0F98-48B7-80E6-2B3C261DBB3E}" type="presOf" srcId="{4B18E88B-ED29-44ED-BB6B-ED4B61074AE5}" destId="{E2025022-C6F5-49F4-AC34-F27DDE6580D5}" srcOrd="0" destOrd="0" presId="urn:microsoft.com/office/officeart/2005/8/layout/process4"/>
    <dgm:cxn modelId="{9483A7D9-DAE7-4240-AA6A-7BD96C8CF99D}" type="presOf" srcId="{AC8C93AF-9524-420B-85E1-306D3024D774}" destId="{3AD3AC4D-D4B8-4E90-8499-BC6304B8239D}" srcOrd="0" destOrd="0" presId="urn:microsoft.com/office/officeart/2005/8/layout/process4"/>
    <dgm:cxn modelId="{8D88AD94-AD3B-4007-B7BC-76492A0B19F3}" srcId="{AC8C93AF-9524-420B-85E1-306D3024D774}" destId="{04BA8A3B-760D-418C-9A64-2F478761D216}" srcOrd="1" destOrd="0" parTransId="{90D4CCAB-5A29-4DAA-826B-028D7AE739B2}" sibTransId="{0C469818-19C8-4485-A1E5-58C9458F735B}"/>
    <dgm:cxn modelId="{8BE195B3-6D43-43A8-BD41-9A98710929EA}" type="presOf" srcId="{EC1B434C-29F6-45A7-BF3E-AFF8396735B0}" destId="{AF4883D2-4BEC-412C-AB4A-5FB08FA0A8B8}" srcOrd="0" destOrd="0" presId="urn:microsoft.com/office/officeart/2005/8/layout/process4"/>
    <dgm:cxn modelId="{26C97BC7-B621-4E5A-B5C9-874335397AEE}" srcId="{4B18E88B-ED29-44ED-BB6B-ED4B61074AE5}" destId="{EC1B434C-29F6-45A7-BF3E-AFF8396735B0}" srcOrd="0" destOrd="0" parTransId="{A02DAD9F-15E5-4F41-B9F1-39D79506A005}" sibTransId="{2B129DA5-4A0A-49DB-8AC6-E73A91AAC498}"/>
    <dgm:cxn modelId="{B6DD81C1-6915-40D9-82E6-6657C87E3B97}" type="presOf" srcId="{54BB2924-7FAB-4AE7-97AD-66736C469D51}" destId="{D5CD82DC-00D5-4361-BAF0-77977E4821F3}" srcOrd="0" destOrd="0" presId="urn:microsoft.com/office/officeart/2005/8/layout/process4"/>
    <dgm:cxn modelId="{F0466C6A-2ED5-4BD0-BC04-D7ED96DF67D9}" srcId="{95CA88FE-D154-4437-92B3-909F3E2D8FF0}" destId="{91256567-B769-452E-A877-AF908623D8AB}" srcOrd="0" destOrd="0" parTransId="{3F0392B2-1D0D-4F00-9F1A-06EB6EDCBCD2}" sibTransId="{E67D6336-0BF9-48E2-A8E4-72B16EC9C45E}"/>
    <dgm:cxn modelId="{ACFB1B21-9F8D-47D4-A9FA-B3696D25E5CF}" type="presOf" srcId="{04BA8A3B-760D-418C-9A64-2F478761D216}" destId="{80D074EB-748F-480E-95FB-C3C953ED4632}" srcOrd="0" destOrd="0" presId="urn:microsoft.com/office/officeart/2005/8/layout/process4"/>
    <dgm:cxn modelId="{747B1821-122B-469E-A232-2F98AA0D5552}" srcId="{95CA88FE-D154-4437-92B3-909F3E2D8FF0}" destId="{54BB2924-7FAB-4AE7-97AD-66736C469D51}" srcOrd="1" destOrd="0" parTransId="{F188C159-48C1-4011-9207-F5A372715A29}" sibTransId="{947599DF-E56C-4BB9-94E7-8DB5ECDFC390}"/>
    <dgm:cxn modelId="{35511849-82A8-4DEA-9D29-2FC93C35A2ED}" type="presParOf" srcId="{3AD3AC4D-D4B8-4E90-8499-BC6304B8239D}" destId="{79D3884D-E36A-48BA-B81F-90DD63F71B71}" srcOrd="0" destOrd="0" presId="urn:microsoft.com/office/officeart/2005/8/layout/process4"/>
    <dgm:cxn modelId="{46608BC1-62CE-4466-8510-62D37996A9A8}" type="presParOf" srcId="{79D3884D-E36A-48BA-B81F-90DD63F71B71}" destId="{F751E357-43CC-4200-A227-0C5CA55CFD78}" srcOrd="0" destOrd="0" presId="urn:microsoft.com/office/officeart/2005/8/layout/process4"/>
    <dgm:cxn modelId="{327F2495-3B3B-4632-B277-7CE9ABF48200}" type="presParOf" srcId="{79D3884D-E36A-48BA-B81F-90DD63F71B71}" destId="{CC7F0C45-1EA7-4C0A-B863-A6F9020602EF}" srcOrd="1" destOrd="0" presId="urn:microsoft.com/office/officeart/2005/8/layout/process4"/>
    <dgm:cxn modelId="{54F6BFB7-AA93-4075-AF54-EADBF33345C5}" type="presParOf" srcId="{79D3884D-E36A-48BA-B81F-90DD63F71B71}" destId="{5FEF67B3-FB46-408F-8841-08C42D394120}" srcOrd="2" destOrd="0" presId="urn:microsoft.com/office/officeart/2005/8/layout/process4"/>
    <dgm:cxn modelId="{EC2988ED-E03F-496D-A516-235070FCA07E}" type="presParOf" srcId="{5FEF67B3-FB46-408F-8841-08C42D394120}" destId="{FFDB4197-EF95-4588-93D2-63BFFAF7961C}" srcOrd="0" destOrd="0" presId="urn:microsoft.com/office/officeart/2005/8/layout/process4"/>
    <dgm:cxn modelId="{37DEE67B-7AB5-4187-84A8-BB7B3B0AAF6A}" type="presParOf" srcId="{5FEF67B3-FB46-408F-8841-08C42D394120}" destId="{D5CD82DC-00D5-4361-BAF0-77977E4821F3}" srcOrd="1" destOrd="0" presId="urn:microsoft.com/office/officeart/2005/8/layout/process4"/>
    <dgm:cxn modelId="{9406484A-00A6-4B10-8C97-9E00B8599458}" type="presParOf" srcId="{3AD3AC4D-D4B8-4E90-8499-BC6304B8239D}" destId="{8D835F26-6C73-483E-89CC-4B059830D5B5}" srcOrd="1" destOrd="0" presId="urn:microsoft.com/office/officeart/2005/8/layout/process4"/>
    <dgm:cxn modelId="{ACB1F1B2-586A-4BFA-9EBC-F1DBD8EC4B36}" type="presParOf" srcId="{3AD3AC4D-D4B8-4E90-8499-BC6304B8239D}" destId="{AF17A8DA-8775-4426-B34D-BC4284D05E66}" srcOrd="2" destOrd="0" presId="urn:microsoft.com/office/officeart/2005/8/layout/process4"/>
    <dgm:cxn modelId="{04F53E7E-8157-431F-93C0-0D86B58DEF85}" type="presParOf" srcId="{AF17A8DA-8775-4426-B34D-BC4284D05E66}" destId="{80D074EB-748F-480E-95FB-C3C953ED4632}" srcOrd="0" destOrd="0" presId="urn:microsoft.com/office/officeart/2005/8/layout/process4"/>
    <dgm:cxn modelId="{28EE4DC3-D016-410E-934E-10777022D33C}" type="presParOf" srcId="{AF17A8DA-8775-4426-B34D-BC4284D05E66}" destId="{78D34FE6-1EE8-426A-9121-2275E2915512}" srcOrd="1" destOrd="0" presId="urn:microsoft.com/office/officeart/2005/8/layout/process4"/>
    <dgm:cxn modelId="{111DBB84-6D88-4E47-B103-F302BF802186}" type="presParOf" srcId="{AF17A8DA-8775-4426-B34D-BC4284D05E66}" destId="{8D25EA1D-1DB5-4505-9A9C-E3971731E070}" srcOrd="2" destOrd="0" presId="urn:microsoft.com/office/officeart/2005/8/layout/process4"/>
    <dgm:cxn modelId="{BAC2FABD-3F85-480C-8B59-30B206988E28}" type="presParOf" srcId="{8D25EA1D-1DB5-4505-9A9C-E3971731E070}" destId="{7A758EE6-1065-4AE2-BB25-121679051009}" srcOrd="0" destOrd="0" presId="urn:microsoft.com/office/officeart/2005/8/layout/process4"/>
    <dgm:cxn modelId="{9E647324-E1DD-4B02-9C2F-3857F49EFE51}" type="presParOf" srcId="{8D25EA1D-1DB5-4505-9A9C-E3971731E070}" destId="{89DEBCC1-C6C3-43CC-8FFC-4DE8159041CD}" srcOrd="1" destOrd="0" presId="urn:microsoft.com/office/officeart/2005/8/layout/process4"/>
    <dgm:cxn modelId="{BE601935-045F-4B5A-9C0A-1E14D03B5A26}" type="presParOf" srcId="{3AD3AC4D-D4B8-4E90-8499-BC6304B8239D}" destId="{9933DB4B-7F43-458E-9259-F2647CC78396}" srcOrd="3" destOrd="0" presId="urn:microsoft.com/office/officeart/2005/8/layout/process4"/>
    <dgm:cxn modelId="{5BC78830-C30E-42B1-800C-324C90164744}" type="presParOf" srcId="{3AD3AC4D-D4B8-4E90-8499-BC6304B8239D}" destId="{7F5FEBBA-901C-4136-802F-83D3B37E34D8}" srcOrd="4" destOrd="0" presId="urn:microsoft.com/office/officeart/2005/8/layout/process4"/>
    <dgm:cxn modelId="{87100DFC-639C-424C-8147-4DDAC3194864}" type="presParOf" srcId="{7F5FEBBA-901C-4136-802F-83D3B37E34D8}" destId="{E2025022-C6F5-49F4-AC34-F27DDE6580D5}" srcOrd="0" destOrd="0" presId="urn:microsoft.com/office/officeart/2005/8/layout/process4"/>
    <dgm:cxn modelId="{8C916EEA-97F3-4D6B-B3C5-AF6A1C3CAB8D}" type="presParOf" srcId="{7F5FEBBA-901C-4136-802F-83D3B37E34D8}" destId="{4E603DB2-CEB5-4E13-B95A-D952FF6A72CD}" srcOrd="1" destOrd="0" presId="urn:microsoft.com/office/officeart/2005/8/layout/process4"/>
    <dgm:cxn modelId="{C294F767-F5EE-4192-A19F-D684E8F2B4CC}" type="presParOf" srcId="{7F5FEBBA-901C-4136-802F-83D3B37E34D8}" destId="{88D61D15-D27E-48F6-9D4B-2034727E0B66}" srcOrd="2" destOrd="0" presId="urn:microsoft.com/office/officeart/2005/8/layout/process4"/>
    <dgm:cxn modelId="{F6102E3B-C45A-4CA6-89CA-C81E2CE9A1C6}" type="presParOf" srcId="{88D61D15-D27E-48F6-9D4B-2034727E0B66}" destId="{AF4883D2-4BEC-412C-AB4A-5FB08FA0A8B8}" srcOrd="0" destOrd="0" presId="urn:microsoft.com/office/officeart/2005/8/layout/process4"/>
    <dgm:cxn modelId="{2ECED8BC-93BA-40D9-86C9-45350CC84D8D}" type="presParOf" srcId="{88D61D15-D27E-48F6-9D4B-2034727E0B66}" destId="{11D67E50-440A-4E50-9CDE-131FB0EAAF9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45DA-15D0-44F6-9E79-117456BE5308}">
      <dsp:nvSpPr>
        <dsp:cNvPr id="0" name=""/>
        <dsp:cNvSpPr/>
      </dsp:nvSpPr>
      <dsp:spPr>
        <a:xfrm>
          <a:off x="0" y="570929"/>
          <a:ext cx="11804581" cy="14111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167" tIns="249936" rIns="916167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Blip>
              <a:blip xmlns:r="http://schemas.openxmlformats.org/officeDocument/2006/relationships" r:embed="rId1"/>
            </a:buBlip>
          </a:pPr>
          <a:r>
            <a:rPr lang="en-US" altLang="ko-KR" sz="1800" kern="1200" dirty="0"/>
            <a:t> </a:t>
          </a:r>
          <a:r>
            <a:rPr lang="en-US" altLang="ko-KR" sz="1800" kern="1200" dirty="0" err="1"/>
            <a:t>IoT</a:t>
          </a:r>
          <a:r>
            <a:rPr lang="ko-KR" altLang="en-US" sz="1800" kern="1200" dirty="0"/>
            <a:t>와 모바일을 활용한 스마트 금고 관리 시스템</a:t>
          </a:r>
        </a:p>
      </dsp:txBody>
      <dsp:txXfrm>
        <a:off x="0" y="570929"/>
        <a:ext cx="11804581" cy="1411160"/>
      </dsp:txXfrm>
    </dsp:sp>
    <dsp:sp modelId="{E5AB6497-51C3-41B2-B06F-0AB93DFFBC8F}">
      <dsp:nvSpPr>
        <dsp:cNvPr id="0" name=""/>
        <dsp:cNvSpPr/>
      </dsp:nvSpPr>
      <dsp:spPr>
        <a:xfrm>
          <a:off x="79704" y="0"/>
          <a:ext cx="5568161" cy="756493"/>
        </a:xfrm>
        <a:prstGeom prst="roundRect">
          <a:avLst/>
        </a:prstGeom>
        <a:solidFill>
          <a:srgbClr val="FF890D">
            <a:alpha val="99000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330" tIns="0" rIns="312330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아이템명</a:t>
          </a:r>
        </a:p>
      </dsp:txBody>
      <dsp:txXfrm>
        <a:off x="116633" y="36929"/>
        <a:ext cx="5494303" cy="682635"/>
      </dsp:txXfrm>
    </dsp:sp>
    <dsp:sp modelId="{51255192-A752-4CC5-A636-328183BAC585}">
      <dsp:nvSpPr>
        <dsp:cNvPr id="0" name=""/>
        <dsp:cNvSpPr/>
      </dsp:nvSpPr>
      <dsp:spPr>
        <a:xfrm>
          <a:off x="0" y="1491712"/>
          <a:ext cx="11804581" cy="1695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167" tIns="249936" rIns="91616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Blip>
              <a:blip xmlns:r="http://schemas.openxmlformats.org/officeDocument/2006/relationships" r:embed="rId1"/>
            </a:buBlip>
          </a:pP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Blip>
              <a:blip xmlns:r="http://schemas.openxmlformats.org/officeDocument/2006/relationships" r:embed="rId1"/>
            </a:buBlip>
          </a:pPr>
          <a:r>
            <a:rPr lang="ko-KR" altLang="en-US" sz="1400" kern="1200" dirty="0"/>
            <a:t> 기존의 금고는</a:t>
          </a:r>
          <a:r>
            <a:rPr lang="ko-KR" altLang="en-US" sz="1400" b="1" kern="1200" dirty="0">
              <a:solidFill>
                <a:srgbClr val="FF0000"/>
              </a:solidFill>
            </a:rPr>
            <a:t> 단순히 물건을 보관하는 용도에 </a:t>
          </a:r>
          <a:r>
            <a:rPr lang="ko-KR" altLang="en-US" sz="1400" kern="1200" dirty="0"/>
            <a:t>지나침 사용자가 언제 어디서든 모바일이나 웹으로 금고를 확실하게 관리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Blip>
              <a:blip xmlns:r="http://schemas.openxmlformats.org/officeDocument/2006/relationships" r:embed="rId1"/>
            </a:buBlip>
          </a:pPr>
          <a:r>
            <a:rPr lang="ko-KR" altLang="en-US" sz="1400" kern="1200" dirty="0"/>
            <a:t> </a:t>
          </a:r>
          <a:r>
            <a:rPr lang="ko-KR" altLang="en-US" sz="1400" b="1" kern="1200" dirty="0">
              <a:solidFill>
                <a:srgbClr val="0066FF"/>
              </a:solidFill>
            </a:rPr>
            <a:t>각종 탐지 시스템을 적용하여 </a:t>
          </a:r>
          <a:r>
            <a:rPr lang="ko-KR" altLang="en-US" sz="1400" kern="1200" dirty="0"/>
            <a:t>금고에 누가</a:t>
          </a:r>
          <a:r>
            <a:rPr lang="en-US" altLang="en-US" sz="1400" kern="1200" dirty="0"/>
            <a:t>, </a:t>
          </a:r>
          <a:r>
            <a:rPr lang="ko-KR" altLang="en-US" sz="1400" kern="1200" dirty="0"/>
            <a:t>언제 접근 하였으며 어떤 물건을 가져 갔는지 에 대한 모든 기록을 서버에 저장 및 관리하여 사용자가 믿고 안심할 수 있는 </a:t>
          </a:r>
          <a:r>
            <a:rPr lang="ko-KR" altLang="en-US" sz="1400" b="1" kern="1200" dirty="0">
              <a:solidFill>
                <a:srgbClr val="00B050"/>
              </a:solidFill>
            </a:rPr>
            <a:t>최고의 신뢰도를 갖춘 금고 시스템 </a:t>
          </a:r>
          <a:r>
            <a:rPr lang="ko-KR" altLang="en-US" sz="1400" kern="1200" dirty="0"/>
            <a:t>구현</a:t>
          </a:r>
        </a:p>
      </dsp:txBody>
      <dsp:txXfrm>
        <a:off x="0" y="1491712"/>
        <a:ext cx="11804581" cy="1695202"/>
      </dsp:txXfrm>
    </dsp:sp>
    <dsp:sp modelId="{9B8BF0C3-EBB5-48C9-85C5-684031EB30FC}">
      <dsp:nvSpPr>
        <dsp:cNvPr id="0" name=""/>
        <dsp:cNvSpPr/>
      </dsp:nvSpPr>
      <dsp:spPr>
        <a:xfrm>
          <a:off x="56614" y="1261236"/>
          <a:ext cx="5634432" cy="756493"/>
        </a:xfrm>
        <a:prstGeom prst="roundRect">
          <a:avLst/>
        </a:prstGeom>
        <a:solidFill>
          <a:srgbClr val="E8A505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330" tIns="0" rIns="312330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아이템 선정 이유</a:t>
          </a:r>
        </a:p>
      </dsp:txBody>
      <dsp:txXfrm>
        <a:off x="93543" y="1298165"/>
        <a:ext cx="5560574" cy="682635"/>
      </dsp:txXfrm>
    </dsp:sp>
    <dsp:sp modelId="{9E213368-0A06-4A14-B674-9FB7AE6141D7}">
      <dsp:nvSpPr>
        <dsp:cNvPr id="0" name=""/>
        <dsp:cNvSpPr/>
      </dsp:nvSpPr>
      <dsp:spPr>
        <a:xfrm>
          <a:off x="0" y="3676012"/>
          <a:ext cx="11804581" cy="14343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167" tIns="249936" rIns="916167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Blip>
              <a:blip xmlns:r="http://schemas.openxmlformats.org/officeDocument/2006/relationships" r:embed="rId1"/>
            </a:buBlip>
          </a:pPr>
          <a:r>
            <a:rPr lang="en-US" altLang="en-US" sz="1600" kern="1200" dirty="0"/>
            <a:t> </a:t>
          </a:r>
          <a:r>
            <a:rPr lang="ko-KR" altLang="en-US" sz="1600" b="1" kern="1200" dirty="0" err="1">
              <a:solidFill>
                <a:srgbClr val="0070C0"/>
              </a:solidFill>
            </a:rPr>
            <a:t>라즈베리파이</a:t>
          </a:r>
          <a:r>
            <a:rPr lang="en-US" altLang="en-US" sz="1600" b="1" kern="1200" dirty="0">
              <a:solidFill>
                <a:srgbClr val="0070C0"/>
              </a:solidFill>
            </a:rPr>
            <a:t> </a:t>
          </a:r>
          <a:r>
            <a:rPr lang="ko-KR" altLang="en-US" sz="1600" b="1" kern="1200" dirty="0">
              <a:solidFill>
                <a:srgbClr val="0070C0"/>
              </a:solidFill>
            </a:rPr>
            <a:t>활용 능력 </a:t>
          </a:r>
          <a:r>
            <a:rPr lang="ko-KR" altLang="en-US" sz="1600" kern="1200" dirty="0"/>
            <a:t>숙달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Blip>
              <a:blip xmlns:r="http://schemas.openxmlformats.org/officeDocument/2006/relationships" r:embed="rId1"/>
            </a:buBlip>
          </a:pPr>
          <a:r>
            <a:rPr lang="ko-KR" altLang="en-US" sz="1600" b="1" kern="1200" dirty="0">
              <a:solidFill>
                <a:srgbClr val="0070C0"/>
              </a:solidFill>
            </a:rPr>
            <a:t> </a:t>
          </a:r>
          <a:r>
            <a:rPr lang="en-US" altLang="en-US" sz="1600" b="1" kern="1200" dirty="0">
              <a:solidFill>
                <a:srgbClr val="0070C0"/>
              </a:solidFill>
            </a:rPr>
            <a:t>REST API, GPIO API </a:t>
          </a:r>
          <a:r>
            <a:rPr lang="ko-KR" altLang="en-US" sz="1600" kern="1200" dirty="0"/>
            <a:t>등 여러 </a:t>
          </a:r>
          <a:r>
            <a:rPr lang="en-US" altLang="en-US" sz="1600" kern="1200" dirty="0"/>
            <a:t>API </a:t>
          </a:r>
          <a:r>
            <a:rPr lang="ko-KR" altLang="en-US" sz="1600" kern="1200" dirty="0"/>
            <a:t>활용 능력 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Blip>
              <a:blip xmlns:r="http://schemas.openxmlformats.org/officeDocument/2006/relationships" r:embed="rId1"/>
            </a:buBlip>
          </a:pPr>
          <a:r>
            <a:rPr lang="ko-KR" altLang="en-US" sz="1600" kern="1200" dirty="0"/>
            <a:t> </a:t>
          </a:r>
          <a:r>
            <a:rPr lang="ko-KR" altLang="en-US" sz="1600" b="1" kern="1200" dirty="0">
              <a:solidFill>
                <a:srgbClr val="0070C0"/>
              </a:solidFill>
            </a:rPr>
            <a:t>제안서</a:t>
          </a:r>
          <a:r>
            <a:rPr lang="en-US" altLang="en-US" sz="1600" b="1" kern="1200" dirty="0">
              <a:solidFill>
                <a:srgbClr val="0070C0"/>
              </a:solidFill>
            </a:rPr>
            <a:t>, </a:t>
          </a:r>
          <a:r>
            <a:rPr lang="ko-KR" altLang="en-US" sz="1600" b="1" kern="1200" dirty="0">
              <a:solidFill>
                <a:srgbClr val="0070C0"/>
              </a:solidFill>
            </a:rPr>
            <a:t>설계서</a:t>
          </a:r>
          <a:r>
            <a:rPr lang="en-US" altLang="en-US" sz="1600" b="1" kern="1200" dirty="0">
              <a:solidFill>
                <a:srgbClr val="0070C0"/>
              </a:solidFill>
            </a:rPr>
            <a:t>, </a:t>
          </a:r>
          <a:r>
            <a:rPr lang="ko-KR" altLang="en-US" sz="1600" b="1" kern="1200" dirty="0">
              <a:solidFill>
                <a:srgbClr val="0070C0"/>
              </a:solidFill>
            </a:rPr>
            <a:t>완료 보고서에 이르기까지 실무 개발과정</a:t>
          </a:r>
          <a:r>
            <a:rPr lang="ko-KR" altLang="en-US" sz="1600" kern="1200" dirty="0"/>
            <a:t>을 경험 </a:t>
          </a:r>
        </a:p>
      </dsp:txBody>
      <dsp:txXfrm>
        <a:off x="0" y="3676012"/>
        <a:ext cx="11804581" cy="1434341"/>
      </dsp:txXfrm>
    </dsp:sp>
    <dsp:sp modelId="{88DFA23E-D9F5-41E1-BDA1-68A7AA28826C}">
      <dsp:nvSpPr>
        <dsp:cNvPr id="0" name=""/>
        <dsp:cNvSpPr/>
      </dsp:nvSpPr>
      <dsp:spPr>
        <a:xfrm>
          <a:off x="81156" y="3134522"/>
          <a:ext cx="5660875" cy="756493"/>
        </a:xfrm>
        <a:prstGeom prst="roundRect">
          <a:avLst/>
        </a:prstGeom>
        <a:solidFill>
          <a:srgbClr val="FFDF0D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330" tIns="0" rIns="312330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프로젝트를 통해 얻고 싶은 것</a:t>
          </a:r>
        </a:p>
      </dsp:txBody>
      <dsp:txXfrm>
        <a:off x="118085" y="3171451"/>
        <a:ext cx="5587017" cy="682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1A4FA-EE42-43A4-92E7-BB7CE94F0C66}">
      <dsp:nvSpPr>
        <dsp:cNvPr id="0" name=""/>
        <dsp:cNvSpPr/>
      </dsp:nvSpPr>
      <dsp:spPr>
        <a:xfrm>
          <a:off x="0" y="7212"/>
          <a:ext cx="3613220" cy="477945"/>
        </a:xfrm>
        <a:prstGeom prst="roundRect">
          <a:avLst/>
        </a:prstGeom>
        <a:solidFill>
          <a:srgbClr val="FF890D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주요 제공 서비스</a:t>
          </a:r>
        </a:p>
      </dsp:txBody>
      <dsp:txXfrm>
        <a:off x="23331" y="30543"/>
        <a:ext cx="3566558" cy="43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1A4FA-EE42-43A4-92E7-BB7CE94F0C66}">
      <dsp:nvSpPr>
        <dsp:cNvPr id="0" name=""/>
        <dsp:cNvSpPr/>
      </dsp:nvSpPr>
      <dsp:spPr>
        <a:xfrm>
          <a:off x="0" y="7212"/>
          <a:ext cx="3613220" cy="477945"/>
        </a:xfrm>
        <a:prstGeom prst="roundRect">
          <a:avLst/>
        </a:prstGeom>
        <a:solidFill>
          <a:srgbClr val="FF890D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예상 소모품 현황</a:t>
          </a:r>
          <a:endParaRPr lang="ko-KR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23331" y="30543"/>
        <a:ext cx="3566558" cy="4312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1A4FA-EE42-43A4-92E7-BB7CE94F0C66}">
      <dsp:nvSpPr>
        <dsp:cNvPr id="0" name=""/>
        <dsp:cNvSpPr/>
      </dsp:nvSpPr>
      <dsp:spPr>
        <a:xfrm>
          <a:off x="0" y="7212"/>
          <a:ext cx="3613220" cy="477945"/>
        </a:xfrm>
        <a:prstGeom prst="roundRect">
          <a:avLst/>
        </a:prstGeom>
        <a:solidFill>
          <a:srgbClr val="FF890D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예상 금고 구조도</a:t>
          </a:r>
          <a:endParaRPr lang="ko-KR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23331" y="30543"/>
        <a:ext cx="3566558" cy="431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1A4FA-EE42-43A4-92E7-BB7CE94F0C66}">
      <dsp:nvSpPr>
        <dsp:cNvPr id="0" name=""/>
        <dsp:cNvSpPr/>
      </dsp:nvSpPr>
      <dsp:spPr>
        <a:xfrm>
          <a:off x="0" y="7212"/>
          <a:ext cx="3613220" cy="477945"/>
        </a:xfrm>
        <a:prstGeom prst="roundRect">
          <a:avLst/>
        </a:prstGeom>
        <a:solidFill>
          <a:srgbClr val="FF890D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모바일 예상 </a:t>
          </a:r>
          <a:r>
            <a:rPr lang="en-US" altLang="ko-KR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UI</a:t>
          </a:r>
          <a:endParaRPr lang="ko-KR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23331" y="30543"/>
        <a:ext cx="3566558" cy="4312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1A4FA-EE42-43A4-92E7-BB7CE94F0C66}">
      <dsp:nvSpPr>
        <dsp:cNvPr id="0" name=""/>
        <dsp:cNvSpPr/>
      </dsp:nvSpPr>
      <dsp:spPr>
        <a:xfrm>
          <a:off x="0" y="7212"/>
          <a:ext cx="3613220" cy="477945"/>
        </a:xfrm>
        <a:prstGeom prst="roundRect">
          <a:avLst/>
        </a:prstGeom>
        <a:solidFill>
          <a:srgbClr val="FF890D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제안 서비스 모델</a:t>
          </a:r>
          <a:endParaRPr lang="ko-KR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23331" y="30543"/>
        <a:ext cx="3566558" cy="4312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0C45-1EA7-4C0A-B863-A6F9020602EF}">
      <dsp:nvSpPr>
        <dsp:cNvPr id="0" name=""/>
        <dsp:cNvSpPr/>
      </dsp:nvSpPr>
      <dsp:spPr>
        <a:xfrm>
          <a:off x="0" y="2833462"/>
          <a:ext cx="3269847" cy="93000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tx1"/>
              </a:solidFill>
            </a:rPr>
            <a:t>금고 제어</a:t>
          </a:r>
        </a:p>
      </dsp:txBody>
      <dsp:txXfrm>
        <a:off x="0" y="2833462"/>
        <a:ext cx="3269847" cy="502202"/>
      </dsp:txXfrm>
    </dsp:sp>
    <dsp:sp modelId="{FFDB4197-EF95-4588-93D2-63BFFAF7961C}">
      <dsp:nvSpPr>
        <dsp:cNvPr id="0" name=""/>
        <dsp:cNvSpPr/>
      </dsp:nvSpPr>
      <dsp:spPr>
        <a:xfrm>
          <a:off x="0" y="3317065"/>
          <a:ext cx="1634923" cy="427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 err="1">
              <a:solidFill>
                <a:schemeClr val="tx1"/>
              </a:solidFill>
            </a:rPr>
            <a:t>라즈베리파이</a:t>
          </a:r>
          <a:endParaRPr lang="ko-KR" altLang="en-US" sz="1000" b="1" kern="1200" dirty="0">
            <a:solidFill>
              <a:schemeClr val="tx1"/>
            </a:solidFill>
          </a:endParaRPr>
        </a:p>
      </dsp:txBody>
      <dsp:txXfrm>
        <a:off x="0" y="3317065"/>
        <a:ext cx="1634923" cy="427802"/>
      </dsp:txXfrm>
    </dsp:sp>
    <dsp:sp modelId="{D5CD82DC-00D5-4361-BAF0-77977E4821F3}">
      <dsp:nvSpPr>
        <dsp:cNvPr id="0" name=""/>
        <dsp:cNvSpPr/>
      </dsp:nvSpPr>
      <dsp:spPr>
        <a:xfrm>
          <a:off x="1634923" y="3317065"/>
          <a:ext cx="1634923" cy="4278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>
              <a:solidFill>
                <a:schemeClr val="tx1"/>
              </a:solidFill>
            </a:rPr>
            <a:t>잠금</a:t>
          </a:r>
          <a:r>
            <a:rPr lang="en-US" altLang="ko-KR" sz="1000" b="1" kern="1200" dirty="0">
              <a:solidFill>
                <a:schemeClr val="tx1"/>
              </a:solidFill>
            </a:rPr>
            <a:t>/</a:t>
          </a:r>
          <a:r>
            <a:rPr lang="ko-KR" altLang="en-US" sz="1000" b="1" kern="1200" dirty="0">
              <a:solidFill>
                <a:schemeClr val="tx1"/>
              </a:solidFill>
            </a:rPr>
            <a:t>관제</a:t>
          </a:r>
          <a:r>
            <a:rPr lang="en-US" altLang="ko-KR" sz="1000" b="1" kern="1200" dirty="0">
              <a:solidFill>
                <a:schemeClr val="tx1"/>
              </a:solidFill>
            </a:rPr>
            <a:t>/</a:t>
          </a:r>
          <a:r>
            <a:rPr lang="ko-KR" altLang="en-US" sz="1000" b="1" kern="1200" dirty="0">
              <a:solidFill>
                <a:schemeClr val="tx1"/>
              </a:solidFill>
            </a:rPr>
            <a:t>통제</a:t>
          </a:r>
        </a:p>
      </dsp:txBody>
      <dsp:txXfrm>
        <a:off x="1634923" y="3317065"/>
        <a:ext cx="1634923" cy="427802"/>
      </dsp:txXfrm>
    </dsp:sp>
    <dsp:sp modelId="{78D34FE6-1EE8-426A-9121-2275E2915512}">
      <dsp:nvSpPr>
        <dsp:cNvPr id="0" name=""/>
        <dsp:cNvSpPr/>
      </dsp:nvSpPr>
      <dsp:spPr>
        <a:xfrm rot="10800000">
          <a:off x="0" y="1417063"/>
          <a:ext cx="3269847" cy="1430348"/>
        </a:xfrm>
        <a:prstGeom prst="upArrowCallout">
          <a:avLst/>
        </a:prstGeom>
        <a:solidFill>
          <a:srgbClr val="E88A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tx1"/>
              </a:solidFill>
            </a:rPr>
            <a:t>금고 등록</a:t>
          </a:r>
        </a:p>
      </dsp:txBody>
      <dsp:txXfrm rot="-10800000">
        <a:off x="0" y="1417063"/>
        <a:ext cx="3269847" cy="502052"/>
      </dsp:txXfrm>
    </dsp:sp>
    <dsp:sp modelId="{7A758EE6-1065-4AE2-BB25-121679051009}">
      <dsp:nvSpPr>
        <dsp:cNvPr id="0" name=""/>
        <dsp:cNvSpPr/>
      </dsp:nvSpPr>
      <dsp:spPr>
        <a:xfrm>
          <a:off x="0" y="1919116"/>
          <a:ext cx="1634923" cy="427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>
              <a:solidFill>
                <a:schemeClr val="tx1"/>
              </a:solidFill>
            </a:rPr>
            <a:t>금고 시리얼 넘버</a:t>
          </a:r>
        </a:p>
      </dsp:txBody>
      <dsp:txXfrm>
        <a:off x="0" y="1919116"/>
        <a:ext cx="1634923" cy="427674"/>
      </dsp:txXfrm>
    </dsp:sp>
    <dsp:sp modelId="{89DEBCC1-C6C3-43CC-8FFC-4DE8159041CD}">
      <dsp:nvSpPr>
        <dsp:cNvPr id="0" name=""/>
        <dsp:cNvSpPr/>
      </dsp:nvSpPr>
      <dsp:spPr>
        <a:xfrm>
          <a:off x="1634923" y="1919116"/>
          <a:ext cx="1634923" cy="427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>
              <a:solidFill>
                <a:schemeClr val="tx1"/>
              </a:solidFill>
            </a:rPr>
            <a:t>모바일을 통한 등록</a:t>
          </a:r>
        </a:p>
      </dsp:txBody>
      <dsp:txXfrm>
        <a:off x="1634923" y="1919116"/>
        <a:ext cx="1634923" cy="427674"/>
      </dsp:txXfrm>
    </dsp:sp>
    <dsp:sp modelId="{4E603DB2-CEB5-4E13-B95A-D952FF6A72CD}">
      <dsp:nvSpPr>
        <dsp:cNvPr id="0" name=""/>
        <dsp:cNvSpPr/>
      </dsp:nvSpPr>
      <dsp:spPr>
        <a:xfrm rot="10800000">
          <a:off x="0" y="665"/>
          <a:ext cx="3269847" cy="1430348"/>
        </a:xfrm>
        <a:prstGeom prst="upArrowCallout">
          <a:avLst/>
        </a:prstGeom>
        <a:solidFill>
          <a:srgbClr val="E8A5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tx1"/>
              </a:solidFill>
              <a:latin typeface="고도 B" panose="02000503000000020004" pitchFamily="2" charset="-127"/>
              <a:ea typeface="고도 B" panose="02000503000000020004" pitchFamily="2" charset="-127"/>
            </a:rPr>
            <a:t>금고 구입</a:t>
          </a:r>
        </a:p>
      </dsp:txBody>
      <dsp:txXfrm rot="-10800000">
        <a:off x="0" y="665"/>
        <a:ext cx="3269847" cy="502052"/>
      </dsp:txXfrm>
    </dsp:sp>
    <dsp:sp modelId="{AF4883D2-4BEC-412C-AB4A-5FB08FA0A8B8}">
      <dsp:nvSpPr>
        <dsp:cNvPr id="0" name=""/>
        <dsp:cNvSpPr/>
      </dsp:nvSpPr>
      <dsp:spPr>
        <a:xfrm>
          <a:off x="0" y="502717"/>
          <a:ext cx="1634923" cy="427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>
              <a:solidFill>
                <a:schemeClr val="tx1"/>
              </a:solidFill>
            </a:rPr>
            <a:t>사용자</a:t>
          </a:r>
        </a:p>
      </dsp:txBody>
      <dsp:txXfrm>
        <a:off x="0" y="502717"/>
        <a:ext cx="1634923" cy="427674"/>
      </dsp:txXfrm>
    </dsp:sp>
    <dsp:sp modelId="{11D67E50-440A-4E50-9CDE-131FB0EAAF95}">
      <dsp:nvSpPr>
        <dsp:cNvPr id="0" name=""/>
        <dsp:cNvSpPr/>
      </dsp:nvSpPr>
      <dsp:spPr>
        <a:xfrm>
          <a:off x="1634923" y="502717"/>
          <a:ext cx="1634923" cy="427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>
              <a:solidFill>
                <a:schemeClr val="tx1"/>
              </a:solidFill>
            </a:rPr>
            <a:t>아이디 및 비밀번호 세팅</a:t>
          </a:r>
        </a:p>
      </dsp:txBody>
      <dsp:txXfrm>
        <a:off x="1634923" y="502717"/>
        <a:ext cx="1634923" cy="427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4A578-F3D9-45E5-A88F-6F380FD8DCB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F975C-67EE-4D23-B719-9AAA2491E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745" y="1160584"/>
            <a:ext cx="10785231" cy="1855177"/>
          </a:xfrm>
          <a:solidFill>
            <a:schemeClr val="bg1"/>
          </a:solidFill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C859-3A2E-4387-A094-16E6B596249A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0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230-F517-4DB5-BF2F-7B83EC3993E6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1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3169-40F0-4257-93EE-8D8463EE1A89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3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26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4B35-1630-4567-AC40-079BBC5D2728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3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844D-3043-46B0-8AB8-2CB77E4CEB27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9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B5D7-BD09-4354-A5CC-FA93E5BAB2F5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6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BAC6-515E-4E55-991C-29A21A431325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1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D37-66FA-4823-956C-49D38478C22E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1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E2A7-934A-4B70-B749-C21B49A9E60A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6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418-B89E-46FE-B202-504D2E74B362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8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2F3D-E531-4D3E-8C4A-E1D50690FD61}" type="datetime1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2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2662"/>
          </a:xfrm>
          <a:prstGeom prst="rect">
            <a:avLst/>
          </a:prstGeom>
          <a:solidFill>
            <a:srgbClr val="E88A0C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78269"/>
            <a:ext cx="10515600" cy="419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13155" y="6356350"/>
            <a:ext cx="3159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A762-4982-4E76-93FD-F3217474913A}" type="datetime1">
              <a:rPr lang="ko-KR" altLang="en-US" smtClean="0"/>
              <a:t>2017-05-08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51031" y="6356350"/>
            <a:ext cx="4739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가천대학교 임베디드 응용프로그래밍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85555" y="6356350"/>
            <a:ext cx="3159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96F9-6929-4393-9086-38C87E42E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7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8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0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22.png"/><Relationship Id="rId10" Type="http://schemas.microsoft.com/office/2007/relationships/diagramDrawing" Target="../diagrams/drawing5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8A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3080" y="1644187"/>
            <a:ext cx="9144000" cy="1082583"/>
          </a:xfrm>
          <a:solidFill>
            <a:srgbClr val="E88A0C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스마트 금고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1655" y="4776185"/>
            <a:ext cx="9144000" cy="1147439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201233412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이동준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201233415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이승주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03177" y="905523"/>
            <a:ext cx="2716567" cy="646331"/>
            <a:chOff x="1020933" y="1828800"/>
            <a:chExt cx="2112884" cy="646331"/>
          </a:xfrm>
        </p:grpSpPr>
        <p:cxnSp>
          <p:nvCxnSpPr>
            <p:cNvPr id="7" name="직선 연결선 6"/>
            <p:cNvCxnSpPr/>
            <p:nvPr/>
          </p:nvCxnSpPr>
          <p:spPr>
            <a:xfrm flipV="1">
              <a:off x="1109709" y="2198132"/>
              <a:ext cx="2024108" cy="30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20933" y="1828800"/>
              <a:ext cx="1784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임베디드프로그래밍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가천대학교 임베디드 응용프로그래밍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2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0244" y="2112886"/>
            <a:ext cx="3542190" cy="407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서비스 모델 및 시스템 구성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36" y="1778435"/>
            <a:ext cx="7285985" cy="455458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76447" y="1214449"/>
            <a:ext cx="3613220" cy="477945"/>
            <a:chOff x="0" y="7212"/>
            <a:chExt cx="3613220" cy="477945"/>
          </a:xfrm>
          <a:scene3d>
            <a:camera prst="orthographicFront"/>
            <a:lightRig rig="threePt" dir="t"/>
          </a:scene3d>
        </p:grpSpPr>
        <p:sp>
          <p:nvSpPr>
            <p:cNvPr id="8" name="사각형: 둥근 모서리 7"/>
            <p:cNvSpPr/>
            <p:nvPr/>
          </p:nvSpPr>
          <p:spPr>
            <a:xfrm>
              <a:off x="0" y="7212"/>
              <a:ext cx="3613220" cy="477945"/>
            </a:xfrm>
            <a:prstGeom prst="roundRect">
              <a:avLst/>
            </a:prstGeom>
            <a:solidFill>
              <a:srgbClr val="FF890D"/>
            </a:solidFill>
            <a:ln>
              <a:solidFill>
                <a:schemeClr val="accent1"/>
              </a:solidFill>
            </a:ln>
            <a:sp3d>
              <a:bevelT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사각형: 둥근 모서리 4"/>
            <p:cNvSpPr txBox="1"/>
            <p:nvPr/>
          </p:nvSpPr>
          <p:spPr>
            <a:xfrm>
              <a:off x="23331" y="30543"/>
              <a:ext cx="3566558" cy="43128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하드웨어 및 </a:t>
              </a:r>
              <a:r>
                <a:rPr lang="ko-KR" altLang="en-US" sz="1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시스템</a:t>
              </a:r>
              <a:r>
                <a:rPr lang="ko-KR" altLang="en-US" sz="19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구성도</a:t>
              </a:r>
              <a:endParaRPr lang="ko-KR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283906716"/>
              </p:ext>
            </p:extLst>
          </p:nvPr>
        </p:nvGraphicFramePr>
        <p:xfrm>
          <a:off x="238106" y="2263804"/>
          <a:ext cx="3269847" cy="376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화살표: 오른쪽 10"/>
          <p:cNvSpPr/>
          <p:nvPr/>
        </p:nvSpPr>
        <p:spPr>
          <a:xfrm>
            <a:off x="3780296" y="3695898"/>
            <a:ext cx="502452" cy="6569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개발 일정 및 결과물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32719"/>
              </p:ext>
            </p:extLst>
          </p:nvPr>
        </p:nvGraphicFramePr>
        <p:xfrm>
          <a:off x="274669" y="1687890"/>
          <a:ext cx="11370254" cy="453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2247">
                  <a:extLst>
                    <a:ext uri="{9D8B030D-6E8A-4147-A177-3AD203B41FA5}">
                      <a16:colId xmlns:a16="http://schemas.microsoft.com/office/drawing/2014/main" val="1430905367"/>
                    </a:ext>
                  </a:extLst>
                </a:gridCol>
                <a:gridCol w="1626397">
                  <a:extLst>
                    <a:ext uri="{9D8B030D-6E8A-4147-A177-3AD203B41FA5}">
                      <a16:colId xmlns:a16="http://schemas.microsoft.com/office/drawing/2014/main" val="3617734264"/>
                    </a:ext>
                  </a:extLst>
                </a:gridCol>
                <a:gridCol w="1624322">
                  <a:extLst>
                    <a:ext uri="{9D8B030D-6E8A-4147-A177-3AD203B41FA5}">
                      <a16:colId xmlns:a16="http://schemas.microsoft.com/office/drawing/2014/main" val="3108236527"/>
                    </a:ext>
                  </a:extLst>
                </a:gridCol>
                <a:gridCol w="1624322">
                  <a:extLst>
                    <a:ext uri="{9D8B030D-6E8A-4147-A177-3AD203B41FA5}">
                      <a16:colId xmlns:a16="http://schemas.microsoft.com/office/drawing/2014/main" val="954206264"/>
                    </a:ext>
                  </a:extLst>
                </a:gridCol>
                <a:gridCol w="1624322">
                  <a:extLst>
                    <a:ext uri="{9D8B030D-6E8A-4147-A177-3AD203B41FA5}">
                      <a16:colId xmlns:a16="http://schemas.microsoft.com/office/drawing/2014/main" val="3231947735"/>
                    </a:ext>
                  </a:extLst>
                </a:gridCol>
                <a:gridCol w="1624322">
                  <a:extLst>
                    <a:ext uri="{9D8B030D-6E8A-4147-A177-3AD203B41FA5}">
                      <a16:colId xmlns:a16="http://schemas.microsoft.com/office/drawing/2014/main" val="2637349566"/>
                    </a:ext>
                  </a:extLst>
                </a:gridCol>
                <a:gridCol w="1624322">
                  <a:extLst>
                    <a:ext uri="{9D8B030D-6E8A-4147-A177-3AD203B41FA5}">
                      <a16:colId xmlns:a16="http://schemas.microsoft.com/office/drawing/2014/main" val="773754221"/>
                    </a:ext>
                  </a:extLst>
                </a:gridCol>
              </a:tblGrid>
              <a:tr h="56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 내용</a:t>
                      </a:r>
                    </a:p>
                  </a:txBody>
                  <a:tcPr anchor="ctr">
                    <a:solidFill>
                      <a:srgbClr val="FF890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FF890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11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FF890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FF890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13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FF890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FF890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15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FF8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280061"/>
                  </a:ext>
                </a:extLst>
              </a:tr>
              <a:tr h="56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제안서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DF0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193146"/>
                  </a:ext>
                </a:extLst>
              </a:tr>
              <a:tr h="56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설계서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040817"/>
                  </a:ext>
                </a:extLst>
              </a:tr>
              <a:tr h="56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하드웨어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94162"/>
                  </a:ext>
                </a:extLst>
              </a:tr>
              <a:tr h="56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탐지 기능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299388"/>
                  </a:ext>
                </a:extLst>
              </a:tr>
              <a:tr h="56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관제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412502"/>
                  </a:ext>
                </a:extLst>
              </a:tr>
              <a:tr h="56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잠금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938279"/>
                  </a:ext>
                </a:extLst>
              </a:tr>
              <a:tr h="56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개발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70882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976174" y="1141635"/>
            <a:ext cx="3613220" cy="477945"/>
            <a:chOff x="0" y="7212"/>
            <a:chExt cx="3613220" cy="477945"/>
          </a:xfrm>
          <a:scene3d>
            <a:camera prst="orthographicFront"/>
            <a:lightRig rig="threePt" dir="t"/>
          </a:scene3d>
        </p:grpSpPr>
        <p:sp>
          <p:nvSpPr>
            <p:cNvPr id="9" name="사각형: 둥근 모서리 8"/>
            <p:cNvSpPr/>
            <p:nvPr/>
          </p:nvSpPr>
          <p:spPr>
            <a:xfrm>
              <a:off x="0" y="7212"/>
              <a:ext cx="3613220" cy="477945"/>
            </a:xfrm>
            <a:prstGeom prst="roundRect">
              <a:avLst/>
            </a:prstGeom>
            <a:solidFill>
              <a:srgbClr val="FF890D"/>
            </a:solidFill>
            <a:ln>
              <a:solidFill>
                <a:schemeClr val="accent1"/>
              </a:solidFill>
            </a:ln>
            <a:sp3d>
              <a:bevelT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사각형: 둥근 모서리 4"/>
            <p:cNvSpPr txBox="1"/>
            <p:nvPr/>
          </p:nvSpPr>
          <p:spPr>
            <a:xfrm>
              <a:off x="23331" y="30543"/>
              <a:ext cx="3566558" cy="43128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 일정</a:t>
              </a:r>
              <a:endParaRPr lang="ko-KR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40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/>
          <p:cNvSpPr/>
          <p:nvPr/>
        </p:nvSpPr>
        <p:spPr>
          <a:xfrm>
            <a:off x="194230" y="1437110"/>
            <a:ext cx="8291326" cy="3550526"/>
          </a:xfrm>
          <a:prstGeom prst="roundRect">
            <a:avLst/>
          </a:prstGeom>
          <a:solidFill>
            <a:srgbClr val="FFDF0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altLang="ko-KR" sz="28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IoT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스마트 금고  </a:t>
            </a:r>
          </a:p>
          <a:p>
            <a:pPr marL="285750" indent="-285750">
              <a:buBlip>
                <a:blip r:embed="rId2"/>
              </a:buBlip>
            </a:pP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 어플리케이션</a:t>
            </a:r>
          </a:p>
          <a:p>
            <a:pPr marL="285750" indent="-285750">
              <a:buBlip>
                <a:blip r:embed="rId2"/>
              </a:buBlip>
            </a:pP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제안서</a:t>
            </a:r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설계서</a:t>
            </a:r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완료보고서</a:t>
            </a:r>
          </a:p>
          <a:p>
            <a:pPr marL="285750" indent="-285750">
              <a:buBlip>
                <a:blip r:embed="rId2"/>
              </a:buBlip>
            </a:pP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포트폴리오 </a:t>
            </a:r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자신의 이력 내용 추가</a:t>
            </a:r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buBlip>
                <a:blip r:embed="rId2"/>
              </a:buBlip>
            </a:pPr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endParaRPr lang="ko-KR" altLang="en-US" sz="2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개발 일정 및 결과물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04922" y="1171221"/>
            <a:ext cx="3613220" cy="477945"/>
            <a:chOff x="0" y="7212"/>
            <a:chExt cx="3613220" cy="477945"/>
          </a:xfrm>
          <a:scene3d>
            <a:camera prst="orthographicFront"/>
            <a:lightRig rig="threePt" dir="t"/>
          </a:scene3d>
        </p:grpSpPr>
        <p:sp>
          <p:nvSpPr>
            <p:cNvPr id="8" name="사각형: 둥근 모서리 7"/>
            <p:cNvSpPr/>
            <p:nvPr/>
          </p:nvSpPr>
          <p:spPr>
            <a:xfrm>
              <a:off x="0" y="7212"/>
              <a:ext cx="3613220" cy="477945"/>
            </a:xfrm>
            <a:prstGeom prst="roundRect">
              <a:avLst/>
            </a:prstGeom>
            <a:solidFill>
              <a:srgbClr val="FF890D"/>
            </a:solidFill>
            <a:ln>
              <a:solidFill>
                <a:schemeClr val="accent1"/>
              </a:solidFill>
            </a:ln>
            <a:sp3d>
              <a:bevelT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사각형: 둥근 모서리 4"/>
            <p:cNvSpPr txBox="1"/>
            <p:nvPr/>
          </p:nvSpPr>
          <p:spPr>
            <a:xfrm>
              <a:off x="23331" y="30543"/>
              <a:ext cx="3566558" cy="43128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9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 결과물</a:t>
              </a:r>
              <a:endParaRPr lang="ko-KR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71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-5550919" y="288283"/>
            <a:ext cx="16026569" cy="7293488"/>
            <a:chOff x="-5550919" y="288283"/>
            <a:chExt cx="16026569" cy="7293488"/>
          </a:xfrm>
        </p:grpSpPr>
        <p:sp>
          <p:nvSpPr>
            <p:cNvPr id="8" name="직사각형 7"/>
            <p:cNvSpPr/>
            <p:nvPr/>
          </p:nvSpPr>
          <p:spPr>
            <a:xfrm>
              <a:off x="576062" y="1225693"/>
              <a:ext cx="9899588" cy="5418667"/>
            </a:xfrm>
            <a:prstGeom prst="rect">
              <a:avLst/>
            </a:prstGeom>
            <a:solidFill>
              <a:schemeClr val="bg1"/>
            </a:solidFill>
          </p:spPr>
        </p:sp>
        <p:sp>
          <p:nvSpPr>
            <p:cNvPr id="9" name="막힌 원호 8"/>
            <p:cNvSpPr/>
            <p:nvPr/>
          </p:nvSpPr>
          <p:spPr>
            <a:xfrm>
              <a:off x="-5550919" y="288283"/>
              <a:ext cx="7293488" cy="7293488"/>
            </a:xfrm>
            <a:prstGeom prst="blockArc">
              <a:avLst>
                <a:gd name="adj1" fmla="val 18900000"/>
                <a:gd name="adj2" fmla="val 2700000"/>
                <a:gd name="adj3" fmla="val 296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1186566" y="1642280"/>
              <a:ext cx="9212501" cy="833607"/>
            </a:xfrm>
            <a:custGeom>
              <a:avLst/>
              <a:gdLst>
                <a:gd name="connsiteX0" fmla="*/ 0 w 9212501"/>
                <a:gd name="connsiteY0" fmla="*/ 0 h 833607"/>
                <a:gd name="connsiteX1" fmla="*/ 9212501 w 9212501"/>
                <a:gd name="connsiteY1" fmla="*/ 0 h 833607"/>
                <a:gd name="connsiteX2" fmla="*/ 9212501 w 9212501"/>
                <a:gd name="connsiteY2" fmla="*/ 833607 h 833607"/>
                <a:gd name="connsiteX3" fmla="*/ 0 w 9212501"/>
                <a:gd name="connsiteY3" fmla="*/ 833607 h 833607"/>
                <a:gd name="connsiteX4" fmla="*/ 0 w 9212501"/>
                <a:gd name="connsiteY4" fmla="*/ 0 h 83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2501" h="833607">
                  <a:moveTo>
                    <a:pt x="0" y="0"/>
                  </a:moveTo>
                  <a:lnTo>
                    <a:pt x="9212501" y="0"/>
                  </a:lnTo>
                  <a:lnTo>
                    <a:pt x="9212501" y="833607"/>
                  </a:lnTo>
                  <a:lnTo>
                    <a:pt x="0" y="83360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marL="0" lvl="0" indent="0" algn="l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프로젝트 제안 개요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665562" y="1538079"/>
              <a:ext cx="1042009" cy="1042009"/>
            </a:xfrm>
            <a:prstGeom prst="ellipse">
              <a:avLst/>
            </a:prstGeom>
            <a:solidFill>
              <a:srgbClr val="E6972E"/>
            </a:solidFill>
            <a:ln>
              <a:solidFill>
                <a:schemeClr val="bg2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/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1</a:t>
              </a: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1664493" y="2892908"/>
              <a:ext cx="8734574" cy="833607"/>
            </a:xfrm>
            <a:custGeom>
              <a:avLst/>
              <a:gdLst>
                <a:gd name="connsiteX0" fmla="*/ 0 w 8734574"/>
                <a:gd name="connsiteY0" fmla="*/ 0 h 833607"/>
                <a:gd name="connsiteX1" fmla="*/ 8734574 w 8734574"/>
                <a:gd name="connsiteY1" fmla="*/ 0 h 833607"/>
                <a:gd name="connsiteX2" fmla="*/ 8734574 w 8734574"/>
                <a:gd name="connsiteY2" fmla="*/ 833607 h 833607"/>
                <a:gd name="connsiteX3" fmla="*/ 0 w 8734574"/>
                <a:gd name="connsiteY3" fmla="*/ 833607 h 833607"/>
                <a:gd name="connsiteX4" fmla="*/ 0 w 8734574"/>
                <a:gd name="connsiteY4" fmla="*/ 0 h 83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4574" h="833607">
                  <a:moveTo>
                    <a:pt x="0" y="0"/>
                  </a:moveTo>
                  <a:lnTo>
                    <a:pt x="8734574" y="0"/>
                  </a:lnTo>
                  <a:lnTo>
                    <a:pt x="8734574" y="833607"/>
                  </a:lnTo>
                  <a:lnTo>
                    <a:pt x="0" y="83360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marL="0" lvl="0" indent="0" algn="l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프로젝트 개발 내용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1143488" y="2788707"/>
              <a:ext cx="1042009" cy="1042009"/>
            </a:xfrm>
            <a:prstGeom prst="ellipse">
              <a:avLst/>
            </a:prstGeom>
            <a:solidFill>
              <a:srgbClr val="E6972E"/>
            </a:solidFill>
            <a:ln>
              <a:solidFill>
                <a:schemeClr val="bg2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/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2</a:t>
              </a: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1664493" y="4143536"/>
              <a:ext cx="8734574" cy="833607"/>
            </a:xfrm>
            <a:custGeom>
              <a:avLst/>
              <a:gdLst>
                <a:gd name="connsiteX0" fmla="*/ 0 w 8734574"/>
                <a:gd name="connsiteY0" fmla="*/ 0 h 833607"/>
                <a:gd name="connsiteX1" fmla="*/ 8734574 w 8734574"/>
                <a:gd name="connsiteY1" fmla="*/ 0 h 833607"/>
                <a:gd name="connsiteX2" fmla="*/ 8734574 w 8734574"/>
                <a:gd name="connsiteY2" fmla="*/ 833607 h 833607"/>
                <a:gd name="connsiteX3" fmla="*/ 0 w 8734574"/>
                <a:gd name="connsiteY3" fmla="*/ 833607 h 833607"/>
                <a:gd name="connsiteX4" fmla="*/ 0 w 8734574"/>
                <a:gd name="connsiteY4" fmla="*/ 0 h 83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4574" h="833607">
                  <a:moveTo>
                    <a:pt x="0" y="0"/>
                  </a:moveTo>
                  <a:lnTo>
                    <a:pt x="8734574" y="0"/>
                  </a:lnTo>
                  <a:lnTo>
                    <a:pt x="8734574" y="833607"/>
                  </a:lnTo>
                  <a:lnTo>
                    <a:pt x="0" y="83360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marL="0" lvl="0" indent="0" algn="l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프로젝트 서비스 모델 및 시스템 구성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1143488" y="4039335"/>
              <a:ext cx="1042009" cy="1042009"/>
            </a:xfrm>
            <a:prstGeom prst="ellipse">
              <a:avLst/>
            </a:prstGeom>
            <a:solidFill>
              <a:srgbClr val="E6972E"/>
            </a:solidFill>
            <a:ln>
              <a:solidFill>
                <a:schemeClr val="bg2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/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3</a:t>
              </a: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1143488" y="5394960"/>
              <a:ext cx="9255579" cy="832812"/>
            </a:xfrm>
            <a:custGeom>
              <a:avLst/>
              <a:gdLst>
                <a:gd name="connsiteX0" fmla="*/ 0 w 9212501"/>
                <a:gd name="connsiteY0" fmla="*/ 0 h 833607"/>
                <a:gd name="connsiteX1" fmla="*/ 9212501 w 9212501"/>
                <a:gd name="connsiteY1" fmla="*/ 0 h 833607"/>
                <a:gd name="connsiteX2" fmla="*/ 9212501 w 9212501"/>
                <a:gd name="connsiteY2" fmla="*/ 833607 h 833607"/>
                <a:gd name="connsiteX3" fmla="*/ 0 w 9212501"/>
                <a:gd name="connsiteY3" fmla="*/ 833607 h 833607"/>
                <a:gd name="connsiteX4" fmla="*/ 0 w 9212501"/>
                <a:gd name="connsiteY4" fmla="*/ 0 h 83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2501" h="833607">
                  <a:moveTo>
                    <a:pt x="0" y="0"/>
                  </a:moveTo>
                  <a:lnTo>
                    <a:pt x="9212501" y="0"/>
                  </a:lnTo>
                  <a:lnTo>
                    <a:pt x="9212501" y="833607"/>
                  </a:lnTo>
                  <a:lnTo>
                    <a:pt x="0" y="83360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676" tIns="81280" rIns="81280" bIns="81280" numCol="1" spcCol="1270" anchor="ctr" anchorCtr="0">
              <a:noAutofit/>
            </a:bodyPr>
            <a:lstStyle/>
            <a:p>
              <a:pPr marL="0" lvl="0" indent="0" algn="l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프로젝트 개발일정 및 결과물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65562" y="5289964"/>
              <a:ext cx="1042009" cy="1042009"/>
            </a:xfrm>
            <a:prstGeom prst="ellipse">
              <a:avLst/>
            </a:prstGeom>
            <a:solidFill>
              <a:srgbClr val="E6972E"/>
            </a:solidFill>
            <a:ln>
              <a:solidFill>
                <a:schemeClr val="bg2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/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4</a:t>
              </a: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1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2855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제안 개요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688631567"/>
              </p:ext>
            </p:extLst>
          </p:nvPr>
        </p:nvGraphicFramePr>
        <p:xfrm>
          <a:off x="82619" y="1245997"/>
          <a:ext cx="11804581" cy="511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8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/>
          <p:cNvSpPr/>
          <p:nvPr/>
        </p:nvSpPr>
        <p:spPr>
          <a:xfrm>
            <a:off x="482321" y="1857253"/>
            <a:ext cx="3446306" cy="4499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/>
          <p:cNvSpPr/>
          <p:nvPr/>
        </p:nvSpPr>
        <p:spPr>
          <a:xfrm>
            <a:off x="4416875" y="1857251"/>
            <a:ext cx="3584618" cy="4499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/>
          <p:cNvSpPr/>
          <p:nvPr/>
        </p:nvSpPr>
        <p:spPr>
          <a:xfrm>
            <a:off x="8489740" y="1857252"/>
            <a:ext cx="3469053" cy="4499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개발 내용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056528006"/>
              </p:ext>
            </p:extLst>
          </p:nvPr>
        </p:nvGraphicFramePr>
        <p:xfrm>
          <a:off x="838200" y="1175657"/>
          <a:ext cx="3613220" cy="49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4" y="2016558"/>
            <a:ext cx="649621" cy="6496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7546" y="2143004"/>
            <a:ext cx="237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잠금 기능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75" y="2054537"/>
            <a:ext cx="546267" cy="5462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86656" y="2156701"/>
            <a:ext cx="237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탐지 기능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80" y="2085828"/>
            <a:ext cx="511079" cy="5110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18426" y="2156701"/>
            <a:ext cx="27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관제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714" y="2795647"/>
            <a:ext cx="29145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금고 접근 거리 감지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초음파 센서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금고 접근 인원 식별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카메라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비밀번호 입력 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1600" dirty="0" err="1">
                <a:latin typeface="고도 B" panose="02000503000000020004" pitchFamily="2" charset="-127"/>
                <a:ea typeface="고도 B" panose="02000503000000020004" pitchFamily="2" charset="-127"/>
              </a:rPr>
              <a:t>키패드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비밀번호 확인 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(LED, </a:t>
            </a:r>
            <a:r>
              <a:rPr lang="ko-KR" altLang="en-US" sz="1600" dirty="0" err="1">
                <a:latin typeface="고도 B" panose="02000503000000020004" pitchFamily="2" charset="-127"/>
                <a:ea typeface="고도 B" panose="02000503000000020004" pitchFamily="2" charset="-127"/>
              </a:rPr>
              <a:t>부저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, Display)</a:t>
            </a:r>
            <a:endParaRPr lang="ko-KR" altLang="en-US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1942" y="3068169"/>
            <a:ext cx="733705" cy="608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1396" y="4097014"/>
            <a:ext cx="536888" cy="5548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3143" y="4710946"/>
            <a:ext cx="725141" cy="4485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5605" y="5800265"/>
            <a:ext cx="361708" cy="46678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7029" y="5769532"/>
            <a:ext cx="484525" cy="48564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25280" y="5757096"/>
            <a:ext cx="524219" cy="5099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24088" y="2666179"/>
            <a:ext cx="317820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내부 물체 확인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적외선 카메라 센서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,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적외선 발광 센서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기울기 감지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도난 방지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atin typeface="고도 B" panose="02000503000000020004" pitchFamily="2" charset="-127"/>
                <a:ea typeface="고도 B" panose="02000503000000020004" pitchFamily="2" charset="-127"/>
              </a:rPr>
              <a:t>온습도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 측정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내부 물체 </a:t>
            </a:r>
            <a:r>
              <a:rPr lang="ko-KR" altLang="en-US" sz="1600" dirty="0" err="1">
                <a:latin typeface="고도 B" panose="02000503000000020004" pitchFamily="2" charset="-127"/>
                <a:ea typeface="고도 B" panose="02000503000000020004" pitchFamily="2" charset="-127"/>
              </a:rPr>
              <a:t>온습도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 측정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사운드 측정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소리 감지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</a:p>
          <a:p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5.   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화재감지 측정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화재 감지 센서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6.   LED On/Off (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조명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  <a:endParaRPr lang="ko-KR" altLang="en-US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06586" y="3173889"/>
            <a:ext cx="280070" cy="25499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25640" y="3173888"/>
            <a:ext cx="299866" cy="31750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09614" y="3650439"/>
            <a:ext cx="356950" cy="32789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08790" y="4218502"/>
            <a:ext cx="366631" cy="3840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78394" y="4610721"/>
            <a:ext cx="513229" cy="44324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605568" y="5168144"/>
            <a:ext cx="285547" cy="35081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78394" y="5565105"/>
            <a:ext cx="623046" cy="54689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625266" y="2858610"/>
            <a:ext cx="31604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잠금 기능과 탐지기능 사이에서 </a:t>
            </a:r>
            <a:r>
              <a:rPr lang="ko-KR" altLang="en-US" sz="1600" dirty="0" err="1">
                <a:latin typeface="고도 B" panose="02000503000000020004" pitchFamily="2" charset="-127"/>
                <a:ea typeface="고도 B" panose="02000503000000020004" pitchFamily="2" charset="-127"/>
              </a:rPr>
              <a:t>서로간의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 통신을 중재한다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2.  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데이터베이스 서버로 부터 데이터를 저장 및 갱신하거나 검색한다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3.  Wi-Fi 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상태나 서버로의 연결 상태를 </a:t>
            </a:r>
            <a:r>
              <a:rPr lang="en-US" altLang="ko-KR" sz="1600" dirty="0">
                <a:latin typeface="고도 B" panose="02000503000000020004" pitchFamily="2" charset="-127"/>
                <a:ea typeface="고도 B" panose="02000503000000020004" pitchFamily="2" charset="-127"/>
              </a:rPr>
              <a:t>LED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나 </a:t>
            </a:r>
            <a:r>
              <a:rPr lang="ko-KR" altLang="en-US" sz="1600" dirty="0" err="1">
                <a:latin typeface="고도 B" panose="02000503000000020004" pitchFamily="2" charset="-127"/>
                <a:ea typeface="고도 B" panose="02000503000000020004" pitchFamily="2" charset="-127"/>
              </a:rPr>
              <a:t>부저를</a:t>
            </a:r>
            <a:r>
              <a:rPr lang="ko-KR" altLang="en-US" sz="1600" dirty="0">
                <a:latin typeface="고도 B" panose="02000503000000020004" pitchFamily="2" charset="-127"/>
                <a:ea typeface="고도 B" panose="02000503000000020004" pitchFamily="2" charset="-127"/>
              </a:rPr>
              <a:t> 통해 알려줌</a:t>
            </a:r>
            <a:endParaRPr lang="en-US" altLang="ko-KR" sz="1600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6163" y="4939733"/>
            <a:ext cx="484525" cy="48564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57650" y="4967143"/>
            <a:ext cx="361708" cy="4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2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개발 내용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462439467"/>
              </p:ext>
            </p:extLst>
          </p:nvPr>
        </p:nvGraphicFramePr>
        <p:xfrm>
          <a:off x="838200" y="1175657"/>
          <a:ext cx="3613220" cy="49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12561"/>
              </p:ext>
            </p:extLst>
          </p:nvPr>
        </p:nvGraphicFramePr>
        <p:xfrm>
          <a:off x="338831" y="1771021"/>
          <a:ext cx="11514338" cy="458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231">
                  <a:extLst>
                    <a:ext uri="{9D8B030D-6E8A-4147-A177-3AD203B41FA5}">
                      <a16:colId xmlns:a16="http://schemas.microsoft.com/office/drawing/2014/main" val="2795984856"/>
                    </a:ext>
                  </a:extLst>
                </a:gridCol>
                <a:gridCol w="1819110">
                  <a:extLst>
                    <a:ext uri="{9D8B030D-6E8A-4147-A177-3AD203B41FA5}">
                      <a16:colId xmlns:a16="http://schemas.microsoft.com/office/drawing/2014/main" val="377419673"/>
                    </a:ext>
                  </a:extLst>
                </a:gridCol>
                <a:gridCol w="3906294">
                  <a:extLst>
                    <a:ext uri="{9D8B030D-6E8A-4147-A177-3AD203B41FA5}">
                      <a16:colId xmlns:a16="http://schemas.microsoft.com/office/drawing/2014/main" val="4026895532"/>
                    </a:ext>
                  </a:extLst>
                </a:gridCol>
                <a:gridCol w="2116703">
                  <a:extLst>
                    <a:ext uri="{9D8B030D-6E8A-4147-A177-3AD203B41FA5}">
                      <a16:colId xmlns:a16="http://schemas.microsoft.com/office/drawing/2014/main" val="2756207341"/>
                    </a:ext>
                  </a:extLst>
                </a:gridCol>
              </a:tblGrid>
              <a:tr h="329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자재명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및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센서명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보유여부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추가 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78301"/>
                  </a:ext>
                </a:extLst>
              </a:tr>
              <a:tr h="30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3-color</a:t>
                      </a:r>
                      <a:r>
                        <a:rPr lang="en-US" altLang="ko-KR" sz="1400" b="0" baseline="0" dirty="0"/>
                        <a:t> LED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O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0\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648564"/>
                  </a:ext>
                </a:extLst>
              </a:tr>
              <a:tr h="741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128X64 I2C OLED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디스플레이 모듈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Arduino 128x64 OLED I2C Display Module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X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8,200\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795819"/>
                  </a:ext>
                </a:extLst>
              </a:tr>
              <a:tr h="521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카메라모듈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V2, 8MP (RPI 8MP CAMERA BOARD)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X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29,700\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4919523"/>
                  </a:ext>
                </a:extLst>
              </a:tr>
              <a:tr h="521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공식 적외선 카메라 모듈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(PI NOIR CAMERA V2)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X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31,900\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615121"/>
                  </a:ext>
                </a:extLst>
              </a:tr>
              <a:tr h="30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나무상자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X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12,000\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044171"/>
                  </a:ext>
                </a:extLst>
              </a:tr>
              <a:tr h="30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초음파 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O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0\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727042"/>
                  </a:ext>
                </a:extLst>
              </a:tr>
              <a:tr h="30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넘버패드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X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13,190\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463611"/>
                  </a:ext>
                </a:extLst>
              </a:tr>
              <a:tr h="30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Piezo Buzzer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O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0\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43"/>
                  </a:ext>
                </a:extLst>
              </a:tr>
              <a:tr h="30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적외선 발광 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O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0\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9862114"/>
                  </a:ext>
                </a:extLst>
              </a:tr>
              <a:tr h="30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기울기 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O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0\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8944282"/>
                  </a:ext>
                </a:extLst>
              </a:tr>
              <a:tr h="329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14(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13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센서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94,990\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0330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29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개발 내용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35555"/>
              </p:ext>
            </p:extLst>
          </p:nvPr>
        </p:nvGraphicFramePr>
        <p:xfrm>
          <a:off x="300853" y="1278960"/>
          <a:ext cx="11415525" cy="297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716">
                  <a:extLst>
                    <a:ext uri="{9D8B030D-6E8A-4147-A177-3AD203B41FA5}">
                      <a16:colId xmlns:a16="http://schemas.microsoft.com/office/drawing/2014/main" val="2795984856"/>
                    </a:ext>
                  </a:extLst>
                </a:gridCol>
                <a:gridCol w="1803499">
                  <a:extLst>
                    <a:ext uri="{9D8B030D-6E8A-4147-A177-3AD203B41FA5}">
                      <a16:colId xmlns:a16="http://schemas.microsoft.com/office/drawing/2014/main" val="377419673"/>
                    </a:ext>
                  </a:extLst>
                </a:gridCol>
                <a:gridCol w="3872771">
                  <a:extLst>
                    <a:ext uri="{9D8B030D-6E8A-4147-A177-3AD203B41FA5}">
                      <a16:colId xmlns:a16="http://schemas.microsoft.com/office/drawing/2014/main" val="4026895532"/>
                    </a:ext>
                  </a:extLst>
                </a:gridCol>
                <a:gridCol w="2098539">
                  <a:extLst>
                    <a:ext uri="{9D8B030D-6E8A-4147-A177-3AD203B41FA5}">
                      <a16:colId xmlns:a16="http://schemas.microsoft.com/office/drawing/2014/main" val="2756207341"/>
                    </a:ext>
                  </a:extLst>
                </a:gridCol>
              </a:tblGrid>
              <a:tr h="459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자재명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및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센서명</a:t>
                      </a:r>
                      <a:endParaRPr lang="ko-KR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보유여부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추가 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78301"/>
                  </a:ext>
                </a:extLst>
              </a:tr>
              <a:tr h="27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SMD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ko-KR" altLang="en-US" sz="1600" b="0" baseline="0" dirty="0"/>
                        <a:t>형 </a:t>
                      </a:r>
                      <a:r>
                        <a:rPr lang="en-US" altLang="ko-KR" sz="1600" b="0" baseline="0" dirty="0"/>
                        <a:t>LED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O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0\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648564"/>
                  </a:ext>
                </a:extLst>
              </a:tr>
              <a:tr h="276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DHT-11(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온습도센서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O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0\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795819"/>
                  </a:ext>
                </a:extLst>
              </a:tr>
              <a:tr h="27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사운드 감지 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O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0\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4919523"/>
                  </a:ext>
                </a:extLst>
              </a:tr>
              <a:tr h="276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불꽃 감지 센서</a:t>
                      </a:r>
                      <a:endParaRPr lang="en-US" altLang="ko-K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O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0\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615121"/>
                  </a:ext>
                </a:extLst>
              </a:tr>
              <a:tr h="27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O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0\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044171"/>
                  </a:ext>
                </a:extLst>
              </a:tr>
              <a:tr h="27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터치 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O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0\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727042"/>
                  </a:ext>
                </a:extLst>
              </a:tr>
              <a:tr h="504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(21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="1" baseline="0" dirty="0">
                          <a:solidFill>
                            <a:srgbClr val="FF0000"/>
                          </a:solidFill>
                        </a:rPr>
                        <a:t>센서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0\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033014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2321" y="4692580"/>
            <a:ext cx="104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카메라의 비용이 꽤 나가므로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다른 대안책을 계속 </a:t>
            </a:r>
            <a:r>
              <a:rPr lang="ko-KR" altLang="en-US" b="1" dirty="0" err="1">
                <a:solidFill>
                  <a:srgbClr val="FF0000"/>
                </a:solidFill>
              </a:rPr>
              <a:t>강구해야함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2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개발 내용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2284424318"/>
              </p:ext>
            </p:extLst>
          </p:nvPr>
        </p:nvGraphicFramePr>
        <p:xfrm>
          <a:off x="838200" y="1175657"/>
          <a:ext cx="3613220" cy="49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1" y="1745601"/>
            <a:ext cx="11004842" cy="45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2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개발 내용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84" y="1934228"/>
            <a:ext cx="2176200" cy="3638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66" y="1930082"/>
            <a:ext cx="2166675" cy="36431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314" y="1934228"/>
            <a:ext cx="2183455" cy="36571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151" y="1934228"/>
            <a:ext cx="2177300" cy="3657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2146" y="5813571"/>
            <a:ext cx="232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금고의 잠금 상태를 확인할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18965" y="5813571"/>
            <a:ext cx="232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금고 내부의 온도와 습도를 확인할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0557" y="5809216"/>
            <a:ext cx="232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금고의 각종 센서들이 반응했을 때의 메시지 확인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877376" y="5809216"/>
            <a:ext cx="232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사진과 감지된 상세 정보를 확인할 수 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4" name="다이어그램 13"/>
          <p:cNvGraphicFramePr/>
          <p:nvPr>
            <p:extLst/>
          </p:nvPr>
        </p:nvGraphicFramePr>
        <p:xfrm>
          <a:off x="838200" y="1175657"/>
          <a:ext cx="3613220" cy="49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9811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446543"/>
            <a:ext cx="11327907" cy="49098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서비스 모델 및 시스템 구성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가천대학교 임베디드 응용프로그래밍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96F9-6929-4393-9086-38C87E42E898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3563424716"/>
              </p:ext>
            </p:extLst>
          </p:nvPr>
        </p:nvGraphicFramePr>
        <p:xfrm>
          <a:off x="838200" y="1175657"/>
          <a:ext cx="3613220" cy="49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21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642</Words>
  <Application>Microsoft Office PowerPoint</Application>
  <PresentationFormat>와이드스크린</PresentationFormat>
  <Paragraphs>206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고도 B</vt:lpstr>
      <vt:lpstr>HY헤드라인M</vt:lpstr>
      <vt:lpstr>맑은 고딕</vt:lpstr>
      <vt:lpstr>Office 테마</vt:lpstr>
      <vt:lpstr>스마트 금고 서비스</vt:lpstr>
      <vt:lpstr>목차</vt:lpstr>
      <vt:lpstr>1. 프로젝트 제안 개요</vt:lpstr>
      <vt:lpstr>2. 프로젝트 개발 내용</vt:lpstr>
      <vt:lpstr>2. 프로젝트 개발 내용</vt:lpstr>
      <vt:lpstr>2. 프로젝트 개발 내용 </vt:lpstr>
      <vt:lpstr>2. 프로젝트 개발 내용</vt:lpstr>
      <vt:lpstr>2. 프로젝트 개발 내용</vt:lpstr>
      <vt:lpstr>3. 프로젝트 서비스 모델 및 시스템 구성</vt:lpstr>
      <vt:lpstr>3. 프로젝트 서비스 모델 및 시스템 구성</vt:lpstr>
      <vt:lpstr>4. 프로젝트 개발 일정 및 결과물</vt:lpstr>
      <vt:lpstr>4. 프로젝트 개발 일정 및 결과물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이승주</dc:creator>
  <cp:lastModifiedBy>이승주</cp:lastModifiedBy>
  <cp:revision>56</cp:revision>
  <dcterms:created xsi:type="dcterms:W3CDTF">2017-05-01T04:54:28Z</dcterms:created>
  <dcterms:modified xsi:type="dcterms:W3CDTF">2017-05-08T07:15:54Z</dcterms:modified>
</cp:coreProperties>
</file>