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57" r:id="rId3"/>
    <p:sldId id="270" r:id="rId4"/>
    <p:sldId id="258" r:id="rId5"/>
    <p:sldId id="259" r:id="rId6"/>
    <p:sldId id="263" r:id="rId7"/>
    <p:sldId id="268" r:id="rId8"/>
    <p:sldId id="261" r:id="rId9"/>
    <p:sldId id="269" r:id="rId10"/>
    <p:sldId id="264" r:id="rId11"/>
    <p:sldId id="265" r:id="rId12"/>
    <p:sldId id="262" r:id="rId13"/>
    <p:sldId id="266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7E81-FE50-458C-BE2B-D0F596111F12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0C7B-55DA-4D7D-9D33-3DE24C82A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95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7E81-FE50-458C-BE2B-D0F596111F12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0C7B-55DA-4D7D-9D33-3DE24C82A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83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7E81-FE50-458C-BE2B-D0F596111F12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0C7B-55DA-4D7D-9D33-3DE24C82A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7E81-FE50-458C-BE2B-D0F596111F12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0C7B-55DA-4D7D-9D33-3DE24C82A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9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7E81-FE50-458C-BE2B-D0F596111F12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0C7B-55DA-4D7D-9D33-3DE24C82A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0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7E81-FE50-458C-BE2B-D0F596111F12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0C7B-55DA-4D7D-9D33-3DE24C82A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8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7E81-FE50-458C-BE2B-D0F596111F12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0C7B-55DA-4D7D-9D33-3DE24C82A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9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7E81-FE50-458C-BE2B-D0F596111F12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0C7B-55DA-4D7D-9D33-3DE24C82A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8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7E81-FE50-458C-BE2B-D0F596111F12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0C7B-55DA-4D7D-9D33-3DE24C82A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37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7E81-FE50-458C-BE2B-D0F596111F12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0C7B-55DA-4D7D-9D33-3DE24C82A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1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7E81-FE50-458C-BE2B-D0F596111F12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0C7B-55DA-4D7D-9D33-3DE24C82A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2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27E81-FE50-458C-BE2B-D0F596111F12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0C7B-55DA-4D7D-9D33-3DE24C82A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8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89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2" y="-1"/>
            <a:ext cx="12192001" cy="6858001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8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FRIM</a:t>
            </a: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(Friendly &amp; Real Information  Map)</a:t>
            </a:r>
            <a:endParaRPr lang="en-US" altLang="ko-KR" sz="24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b="1" dirty="0" smtClean="0"/>
              <a:t>	          201233399 </a:t>
            </a:r>
            <a:r>
              <a:rPr lang="ko-KR" altLang="en-US" b="1" dirty="0" smtClean="0"/>
              <a:t>심환기</a:t>
            </a:r>
            <a:r>
              <a:rPr lang="en-US" altLang="ko-KR" b="1" dirty="0" smtClean="0"/>
              <a:t>   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201233412 </a:t>
            </a:r>
            <a:r>
              <a:rPr lang="ko-KR" altLang="en-US" b="1" dirty="0" smtClean="0"/>
              <a:t>이동준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64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75346" y="365125"/>
            <a:ext cx="10078453" cy="1325563"/>
          </a:xfrm>
        </p:spPr>
        <p:txBody>
          <a:bodyPr/>
          <a:lstStyle/>
          <a:p>
            <a:r>
              <a:rPr lang="ko-KR" altLang="en-US" dirty="0" smtClean="0"/>
              <a:t>개발 내용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55" y="3204674"/>
            <a:ext cx="761121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36" t="30404" r="17677" b="31032"/>
          <a:stretch/>
        </p:blipFill>
        <p:spPr bwMode="auto">
          <a:xfrm>
            <a:off x="11120294" y="3342930"/>
            <a:ext cx="769569" cy="72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888" y="2933045"/>
            <a:ext cx="1063905" cy="10639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007" y="4817965"/>
            <a:ext cx="1063905" cy="1063905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8362747" y="2553165"/>
            <a:ext cx="1852188" cy="3647951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2776179" y="1339047"/>
            <a:ext cx="3777926" cy="5072232"/>
            <a:chOff x="2406307" y="1458223"/>
            <a:chExt cx="3777926" cy="507223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1809" y="1458223"/>
              <a:ext cx="1292026" cy="1292026"/>
            </a:xfrm>
            <a:prstGeom prst="rect">
              <a:avLst/>
            </a:prstGeom>
          </p:spPr>
        </p:pic>
        <p:sp>
          <p:nvSpPr>
            <p:cNvPr id="21" name="모서리가 둥근 직사각형 20"/>
            <p:cNvSpPr/>
            <p:nvPr/>
          </p:nvSpPr>
          <p:spPr>
            <a:xfrm>
              <a:off x="2406307" y="2252411"/>
              <a:ext cx="3777926" cy="4278044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2908985" y="4456111"/>
              <a:ext cx="2706059" cy="1864182"/>
              <a:chOff x="3677655" y="4479068"/>
              <a:chExt cx="2706059" cy="1864182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3677655" y="4963443"/>
                <a:ext cx="2706059" cy="1379807"/>
                <a:chOff x="5157540" y="5047664"/>
                <a:chExt cx="2706059" cy="1379807"/>
              </a:xfrm>
            </p:grpSpPr>
            <p:pic>
              <p:nvPicPr>
                <p:cNvPr id="15" name="그림 14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1182" y="5085054"/>
                  <a:ext cx="1342417" cy="1342417"/>
                </a:xfrm>
                <a:prstGeom prst="rect">
                  <a:avLst/>
                </a:prstGeom>
              </p:spPr>
            </p:pic>
            <p:pic>
              <p:nvPicPr>
                <p:cNvPr id="16" name="그림 15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68426" y="5255726"/>
                  <a:ext cx="1202917" cy="1001071"/>
                </a:xfrm>
                <a:prstGeom prst="rect">
                  <a:avLst/>
                </a:prstGeom>
              </p:spPr>
            </p:pic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5157540" y="5047664"/>
                  <a:ext cx="2706059" cy="1317135"/>
                </a:xfrm>
                <a:prstGeom prst="round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4" name="Picture 2" descr="Image result for api icon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18" t="14493" r="7212" b="13449"/>
              <a:stretch/>
            </p:blipFill>
            <p:spPr bwMode="auto">
              <a:xfrm>
                <a:off x="4625526" y="4479068"/>
                <a:ext cx="810316" cy="662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2" name="그룹 31"/>
            <p:cNvGrpSpPr/>
            <p:nvPr/>
          </p:nvGrpSpPr>
          <p:grpSpPr>
            <a:xfrm>
              <a:off x="2908984" y="2891984"/>
              <a:ext cx="2706059" cy="1317135"/>
              <a:chOff x="2908984" y="2891984"/>
              <a:chExt cx="2706059" cy="1317135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9871" y="3055174"/>
                <a:ext cx="992453" cy="992453"/>
              </a:xfrm>
              <a:prstGeom prst="rect">
                <a:avLst/>
              </a:prstGeom>
            </p:spPr>
          </p:pic>
          <p:sp>
            <p:nvSpPr>
              <p:cNvPr id="30" name="모서리가 둥근 직사각형 29"/>
              <p:cNvSpPr/>
              <p:nvPr/>
            </p:nvSpPr>
            <p:spPr>
              <a:xfrm>
                <a:off x="2908984" y="2891984"/>
                <a:ext cx="2706059" cy="1317135"/>
              </a:xfrm>
              <a:prstGeom prst="round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102768" y="3045369"/>
                <a:ext cx="130064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 smtClean="0"/>
                  <a:t>ID/PW</a:t>
                </a:r>
              </a:p>
              <a:p>
                <a:r>
                  <a:rPr lang="ko-KR" altLang="en-US" sz="2000" b="1" dirty="0" smtClean="0"/>
                  <a:t>지역정보</a:t>
                </a:r>
                <a:endParaRPr lang="en-US" altLang="ko-KR" sz="2000" b="1" dirty="0" smtClean="0"/>
              </a:p>
              <a:p>
                <a:r>
                  <a:rPr lang="ko-KR" altLang="en-US" sz="2000" b="1" dirty="0" smtClean="0"/>
                  <a:t>지역사진</a:t>
                </a:r>
                <a:endParaRPr lang="ko-KR" altLang="en-US" sz="2000" b="1" dirty="0"/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6554105" y="2770802"/>
            <a:ext cx="1784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ko-KR" altLang="en-US" sz="1100" b="1" dirty="0" smtClean="0"/>
              <a:t>해당지역정보 검색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결과</a:t>
            </a:r>
            <a:r>
              <a:rPr lang="en-US" altLang="ko-KR" sz="1100" b="1" dirty="0" smtClean="0"/>
              <a:t> </a:t>
            </a:r>
            <a:endParaRPr lang="ko-KR" altLang="en-US" sz="11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651699" y="3151804"/>
            <a:ext cx="1459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사진등록</a:t>
            </a:r>
            <a:r>
              <a:rPr lang="en-US" altLang="ko-KR" sz="1100" b="1" dirty="0" smtClean="0"/>
              <a:t> </a:t>
            </a:r>
            <a:endParaRPr lang="ko-KR" altLang="en-US" sz="11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644549" y="3575045"/>
            <a:ext cx="1459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ko-KR" altLang="en-US" sz="1100" b="1" dirty="0" smtClean="0"/>
              <a:t>로그인 서비스</a:t>
            </a:r>
            <a:r>
              <a:rPr lang="en-US" altLang="ko-KR" sz="1100" b="1" dirty="0" smtClean="0"/>
              <a:t> </a:t>
            </a:r>
            <a:endParaRPr lang="ko-KR" altLang="en-US" sz="1100" b="1" dirty="0"/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1646018" y="3652916"/>
            <a:ext cx="1653281" cy="9833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07805" y="3382757"/>
            <a:ext cx="1180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ko-KR" altLang="en-US" sz="1100" b="1" dirty="0" smtClean="0"/>
              <a:t>지역정보 추가</a:t>
            </a:r>
            <a:r>
              <a:rPr lang="en-US" altLang="ko-KR" sz="1100" b="1" dirty="0" smtClean="0"/>
              <a:t> </a:t>
            </a:r>
            <a:endParaRPr lang="ko-KR" altLang="en-US" sz="1100" b="1" dirty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10209209" y="3883200"/>
            <a:ext cx="763592" cy="299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6001682" y="3092107"/>
            <a:ext cx="2355596" cy="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6009700" y="3473109"/>
            <a:ext cx="2355596" cy="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6005686" y="3854111"/>
            <a:ext cx="2355596" cy="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52685" y="4026843"/>
            <a:ext cx="8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개발자</a:t>
            </a:r>
            <a:endParaRPr lang="ko-KR" alt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1038327" y="4068770"/>
            <a:ext cx="9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사용자</a:t>
            </a:r>
            <a:endParaRPr lang="ko-KR" alt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6649413" y="4839972"/>
            <a:ext cx="1459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날씨정보제공</a:t>
            </a:r>
            <a:r>
              <a:rPr lang="en-US" altLang="ko-KR" sz="1100" b="1" dirty="0" smtClean="0"/>
              <a:t> </a:t>
            </a:r>
            <a:endParaRPr lang="ko-KR" altLang="en-US" sz="1100" b="1" dirty="0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6007414" y="5161277"/>
            <a:ext cx="2355596" cy="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707848" y="5217223"/>
            <a:ext cx="1459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지도제공</a:t>
            </a:r>
            <a:r>
              <a:rPr lang="en-US" altLang="ko-KR" sz="1100" b="1" dirty="0" smtClean="0"/>
              <a:t> </a:t>
            </a:r>
            <a:endParaRPr lang="ko-KR" altLang="en-US" sz="1100" b="1" dirty="0"/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6005689" y="5538528"/>
            <a:ext cx="2355596" cy="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8" y="583781"/>
            <a:ext cx="888249" cy="8882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399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38865" y="365125"/>
            <a:ext cx="10114934" cy="1325563"/>
          </a:xfrm>
        </p:spPr>
        <p:txBody>
          <a:bodyPr/>
          <a:lstStyle/>
          <a:p>
            <a:r>
              <a:rPr lang="ko-KR" altLang="en-US" dirty="0" smtClean="0"/>
              <a:t>개발내용</a:t>
            </a:r>
            <a:endParaRPr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518340"/>
              </p:ext>
            </p:extLst>
          </p:nvPr>
        </p:nvGraphicFramePr>
        <p:xfrm>
          <a:off x="838200" y="1825625"/>
          <a:ext cx="10515600" cy="4524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119430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개발자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325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개발 기능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기능설명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개발 기능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기능설명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25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구글 맵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구글 맵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를 받아와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지도를 표시해준다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지역정보검색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해당지역정보를 검색하여 맛 집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숙박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볼거리를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한번에 찾을 수 있다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25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날씨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날씨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이용하여 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해당지역 날씨를 알려준다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사진등록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해당 지역에 사진을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등록하여 재 방문 시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다시 확인가능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25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지역정보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해당지역에 정보를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미리 등록하여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검색 시 알려준다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내용정보등록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해당지역에 사진과 함께 내용을 등록하여 확인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50" y="2084761"/>
            <a:ext cx="761121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36" t="30404" r="17677" b="31032"/>
          <a:stretch/>
        </p:blipFill>
        <p:spPr bwMode="auto">
          <a:xfrm>
            <a:off x="6327013" y="2084761"/>
            <a:ext cx="761121" cy="778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8" y="583781"/>
            <a:ext cx="888249" cy="8882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0432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11442" y="365125"/>
            <a:ext cx="10042358" cy="1325563"/>
          </a:xfrm>
        </p:spPr>
        <p:txBody>
          <a:bodyPr/>
          <a:lstStyle/>
          <a:p>
            <a:r>
              <a:rPr lang="ko-KR" altLang="en-US" dirty="0" smtClean="0"/>
              <a:t>개발 전략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0849"/>
          </a:xfrm>
        </p:spPr>
        <p:txBody>
          <a:bodyPr/>
          <a:lstStyle/>
          <a:p>
            <a:r>
              <a:rPr lang="ko-KR" altLang="en-US" dirty="0" smtClean="0"/>
              <a:t>개발팀 구성 및 역할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982452" y="2707898"/>
            <a:ext cx="1969815" cy="2586790"/>
            <a:chOff x="3982452" y="2707898"/>
            <a:chExt cx="1969815" cy="258679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1" t="9650" b="21228"/>
            <a:stretch/>
          </p:blipFill>
          <p:spPr>
            <a:xfrm>
              <a:off x="3982452" y="2707899"/>
              <a:ext cx="1969814" cy="2586789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3982453" y="2707898"/>
              <a:ext cx="1969814" cy="2586789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18937" y="2707898"/>
            <a:ext cx="1973832" cy="2586790"/>
            <a:chOff x="1118937" y="2707898"/>
            <a:chExt cx="1973832" cy="258679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280"/>
            <a:stretch/>
          </p:blipFill>
          <p:spPr>
            <a:xfrm>
              <a:off x="1118937" y="2707899"/>
              <a:ext cx="1973832" cy="2586789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122955" y="2707898"/>
              <a:ext cx="1969814" cy="2586789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926567" y="2534433"/>
            <a:ext cx="5017168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 smtClean="0"/>
              <a:t>프로젝트 관리</a:t>
            </a: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b="1" dirty="0" smtClean="0"/>
              <a:t>UI&amp;UX </a:t>
            </a:r>
            <a:r>
              <a:rPr lang="ko-KR" altLang="en-US" b="1" dirty="0" smtClean="0"/>
              <a:t>디자인</a:t>
            </a: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 smtClean="0"/>
              <a:t>데이터베이스 연동개발</a:t>
            </a: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 smtClean="0"/>
              <a:t>구글 맵 </a:t>
            </a:r>
            <a:r>
              <a:rPr lang="en-US" altLang="ko-KR" b="1" dirty="0" smtClean="0"/>
              <a:t>API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 smtClean="0"/>
              <a:t>지역 검색 기능 개발</a:t>
            </a:r>
            <a:endParaRPr lang="en-US" altLang="ko-KR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118936" y="5464715"/>
            <a:ext cx="197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심환기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78433" y="5464715"/>
            <a:ext cx="197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이동준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8" y="583781"/>
            <a:ext cx="888249" cy="8882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6682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59568" y="365125"/>
            <a:ext cx="9994231" cy="1325563"/>
          </a:xfrm>
        </p:spPr>
        <p:txBody>
          <a:bodyPr/>
          <a:lstStyle/>
          <a:p>
            <a:r>
              <a:rPr lang="ko-KR" altLang="en-US" dirty="0" smtClean="0"/>
              <a:t>개발 전략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949824" cy="578786"/>
          </a:xfrm>
        </p:spPr>
        <p:txBody>
          <a:bodyPr/>
          <a:lstStyle/>
          <a:p>
            <a:r>
              <a:rPr lang="ko-KR" altLang="en-US" dirty="0" smtClean="0"/>
              <a:t>개발 일정 및 계획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51202" y="2669872"/>
            <a:ext cx="917167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획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55126" y="3922474"/>
            <a:ext cx="917167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55126" y="5159280"/>
            <a:ext cx="917167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07197" y="2885896"/>
            <a:ext cx="125854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</a:t>
            </a:r>
            <a:r>
              <a:rPr lang="ko-KR" altLang="en-US" sz="15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</a:t>
            </a:r>
            <a:endParaRPr lang="en-US" altLang="ko-KR" sz="15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07197" y="4182040"/>
            <a:ext cx="125854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</a:t>
            </a:r>
            <a:r>
              <a:rPr lang="ko-KR" altLang="en-US" sz="15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밍</a:t>
            </a:r>
            <a:endParaRPr lang="en-US" altLang="ko-KR" sz="15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07197" y="5159280"/>
            <a:ext cx="125854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완료보고</a:t>
            </a:r>
            <a:r>
              <a:rPr lang="ko-KR" altLang="en-US" sz="15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</a:t>
            </a:r>
            <a:endParaRPr lang="en-US" altLang="ko-KR" sz="15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07197" y="5735344"/>
            <a:ext cx="125854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평가</a:t>
            </a:r>
            <a:endParaRPr lang="en-US" altLang="ko-KR" sz="15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96562" y="2165816"/>
            <a:ext cx="59209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5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endParaRPr lang="en-US" altLang="ko-KR" sz="15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16642" y="2165816"/>
            <a:ext cx="59209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15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endParaRPr lang="en-US" altLang="ko-KR" sz="15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36722" y="2165816"/>
            <a:ext cx="59209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15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endParaRPr lang="en-US" altLang="ko-KR" sz="15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56802" y="2149339"/>
            <a:ext cx="59209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</a:t>
            </a:r>
            <a:r>
              <a:rPr lang="ko-KR" altLang="en-US" sz="15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endParaRPr lang="en-US" altLang="ko-KR" sz="15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76882" y="2149339"/>
            <a:ext cx="59209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</a:t>
            </a:r>
            <a:r>
              <a:rPr lang="ko-KR" altLang="en-US" sz="15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endParaRPr lang="en-US" altLang="ko-KR" sz="15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17042" y="2149339"/>
            <a:ext cx="59209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</a:t>
            </a:r>
            <a:r>
              <a:rPr lang="ko-KR" altLang="en-US" sz="15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endParaRPr lang="en-US" altLang="ko-KR" sz="15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91150" y="2149339"/>
            <a:ext cx="59209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sz="15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endParaRPr lang="en-US" altLang="ko-KR" sz="15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80528" y="2885896"/>
            <a:ext cx="2048292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5316642" y="4182040"/>
            <a:ext cx="3450572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7476882" y="5159280"/>
            <a:ext cx="1312178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9050836" y="5651035"/>
            <a:ext cx="442270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 smtClean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8" y="583781"/>
            <a:ext cx="888249" cy="8882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931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284" y="365125"/>
            <a:ext cx="10102516" cy="1325563"/>
          </a:xfrm>
        </p:spPr>
        <p:txBody>
          <a:bodyPr/>
          <a:lstStyle/>
          <a:p>
            <a:r>
              <a:rPr lang="ko-KR" altLang="en-US" dirty="0" smtClean="0"/>
              <a:t>개발 성과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334126"/>
            <a:ext cx="4359443" cy="38428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개발 결과물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FRIM Web</a:t>
            </a:r>
          </a:p>
          <a:p>
            <a:pPr lvl="1"/>
            <a:r>
              <a:rPr lang="ko-KR" altLang="en-US" dirty="0" smtClean="0"/>
              <a:t>제안서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완료보고서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197642" y="2334125"/>
            <a:ext cx="6749716" cy="3842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기대 효과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타 지역 방문 시 지도를 이용한 정보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반복적인 검색이 필요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해당지역 날씨를 알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과장되거나 허황된 사진을 판별하여 정확한 정보를 얻을 수 있음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8" y="583781"/>
            <a:ext cx="888249" cy="8882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1242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/>
          <p:cNvSpPr/>
          <p:nvPr/>
        </p:nvSpPr>
        <p:spPr>
          <a:xfrm>
            <a:off x="-1" y="-12031"/>
            <a:ext cx="7916779" cy="6870032"/>
          </a:xfrm>
          <a:custGeom>
            <a:avLst/>
            <a:gdLst>
              <a:gd name="connsiteX0" fmla="*/ 0 w 8229600"/>
              <a:gd name="connsiteY0" fmla="*/ 6858000 h 6858000"/>
              <a:gd name="connsiteX1" fmla="*/ 0 w 8229600"/>
              <a:gd name="connsiteY1" fmla="*/ 0 h 6858000"/>
              <a:gd name="connsiteX2" fmla="*/ 8229600 w 8229600"/>
              <a:gd name="connsiteY2" fmla="*/ 0 h 6858000"/>
              <a:gd name="connsiteX3" fmla="*/ 8229600 w 8229600"/>
              <a:gd name="connsiteY3" fmla="*/ 6858000 h 6858000"/>
              <a:gd name="connsiteX4" fmla="*/ 0 w 8229600"/>
              <a:gd name="connsiteY4" fmla="*/ 6858000 h 6858000"/>
              <a:gd name="connsiteX0" fmla="*/ 0 w 8229600"/>
              <a:gd name="connsiteY0" fmla="*/ 6858000 h 6858000"/>
              <a:gd name="connsiteX1" fmla="*/ 0 w 8229600"/>
              <a:gd name="connsiteY1" fmla="*/ 0 h 6858000"/>
              <a:gd name="connsiteX2" fmla="*/ 8229600 w 8229600"/>
              <a:gd name="connsiteY2" fmla="*/ 0 h 6858000"/>
              <a:gd name="connsiteX3" fmla="*/ 4078705 w 8229600"/>
              <a:gd name="connsiteY3" fmla="*/ 6858000 h 6858000"/>
              <a:gd name="connsiteX4" fmla="*/ 0 w 8229600"/>
              <a:gd name="connsiteY4" fmla="*/ 6858000 h 6858000"/>
              <a:gd name="connsiteX0" fmla="*/ 0 w 7916779"/>
              <a:gd name="connsiteY0" fmla="*/ 6858000 h 6858000"/>
              <a:gd name="connsiteX1" fmla="*/ 0 w 7916779"/>
              <a:gd name="connsiteY1" fmla="*/ 0 h 6858000"/>
              <a:gd name="connsiteX2" fmla="*/ 7916779 w 7916779"/>
              <a:gd name="connsiteY2" fmla="*/ 24064 h 6858000"/>
              <a:gd name="connsiteX3" fmla="*/ 4078705 w 7916779"/>
              <a:gd name="connsiteY3" fmla="*/ 6858000 h 6858000"/>
              <a:gd name="connsiteX4" fmla="*/ 0 w 7916779"/>
              <a:gd name="connsiteY4" fmla="*/ 6858000 h 6858000"/>
              <a:gd name="connsiteX0" fmla="*/ 0 w 7916779"/>
              <a:gd name="connsiteY0" fmla="*/ 6870031 h 6870031"/>
              <a:gd name="connsiteX1" fmla="*/ 0 w 7916779"/>
              <a:gd name="connsiteY1" fmla="*/ 12031 h 6870031"/>
              <a:gd name="connsiteX2" fmla="*/ 7916779 w 7916779"/>
              <a:gd name="connsiteY2" fmla="*/ 0 h 6870031"/>
              <a:gd name="connsiteX3" fmla="*/ 4078705 w 7916779"/>
              <a:gd name="connsiteY3" fmla="*/ 6870031 h 6870031"/>
              <a:gd name="connsiteX4" fmla="*/ 0 w 7916779"/>
              <a:gd name="connsiteY4" fmla="*/ 6870031 h 687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6779" h="6870031">
                <a:moveTo>
                  <a:pt x="0" y="6870031"/>
                </a:moveTo>
                <a:lnTo>
                  <a:pt x="0" y="12031"/>
                </a:lnTo>
                <a:lnTo>
                  <a:pt x="7916779" y="0"/>
                </a:lnTo>
                <a:lnTo>
                  <a:pt x="4078705" y="6870031"/>
                </a:lnTo>
                <a:lnTo>
                  <a:pt x="0" y="6870031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    Contents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1947" y="2067844"/>
            <a:ext cx="10515600" cy="4351338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b="1" dirty="0" smtClean="0">
                <a:solidFill>
                  <a:schemeClr val="bg1"/>
                </a:solidFill>
              </a:rPr>
              <a:t>			   	 1. </a:t>
            </a:r>
            <a:r>
              <a:rPr lang="ko-KR" altLang="en-US" b="1" dirty="0" smtClean="0">
                <a:solidFill>
                  <a:schemeClr val="bg1"/>
                </a:solidFill>
              </a:rPr>
              <a:t>제안배경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b="1" dirty="0" smtClean="0">
                <a:solidFill>
                  <a:schemeClr val="bg1"/>
                </a:solidFill>
              </a:rPr>
              <a:t>			    2. Prototype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b="1" dirty="0" smtClean="0">
                <a:solidFill>
                  <a:schemeClr val="bg1"/>
                </a:solidFill>
              </a:rPr>
              <a:t>			3. </a:t>
            </a:r>
            <a:r>
              <a:rPr lang="ko-KR" altLang="en-US" b="1" dirty="0" smtClean="0">
                <a:solidFill>
                  <a:schemeClr val="bg1"/>
                </a:solidFill>
              </a:rPr>
              <a:t>서비스 개요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b="1" dirty="0" smtClean="0">
                <a:solidFill>
                  <a:schemeClr val="bg1"/>
                </a:solidFill>
              </a:rPr>
              <a:t>		    4. </a:t>
            </a:r>
            <a:r>
              <a:rPr lang="ko-KR" altLang="en-US" b="1" dirty="0" smtClean="0">
                <a:solidFill>
                  <a:schemeClr val="bg1"/>
                </a:solidFill>
              </a:rPr>
              <a:t>개발 내용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b="1" dirty="0" smtClean="0">
                <a:solidFill>
                  <a:schemeClr val="bg1"/>
                </a:solidFill>
              </a:rPr>
              <a:t>		5. </a:t>
            </a:r>
            <a:r>
              <a:rPr lang="ko-KR" altLang="en-US" b="1" dirty="0" smtClean="0">
                <a:solidFill>
                  <a:schemeClr val="bg1"/>
                </a:solidFill>
              </a:rPr>
              <a:t>개발 전략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b="1" dirty="0" smtClean="0">
                <a:solidFill>
                  <a:schemeClr val="bg1"/>
                </a:solidFill>
              </a:rPr>
              <a:t>	    6. </a:t>
            </a:r>
            <a:r>
              <a:rPr lang="ko-KR" altLang="en-US" b="1" dirty="0" smtClean="0">
                <a:solidFill>
                  <a:schemeClr val="bg1"/>
                </a:solidFill>
              </a:rPr>
              <a:t>개발 성과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726" y="2720204"/>
            <a:ext cx="1776497" cy="17764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420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514" y="2444900"/>
            <a:ext cx="1776497" cy="17764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4365523" y="1859663"/>
            <a:ext cx="690224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FRIM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(Friendly &amp; Real Information  Map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전국 어디를 가더라도 그 지역에 사는 친구가 알려주는 것처럼 인터넷에 과장된 글이 아니라 사실을 바탕으로 한 정보를 제공해주는 모바일</a:t>
            </a:r>
            <a:r>
              <a:rPr lang="en-US" altLang="ko-KR" dirty="0"/>
              <a:t> </a:t>
            </a:r>
            <a:r>
              <a:rPr lang="ko-KR" altLang="en-US" dirty="0" smtClean="0"/>
              <a:t>웹 서비스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426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97" y="1736798"/>
            <a:ext cx="4115374" cy="1000265"/>
          </a:xfrm>
        </p:spPr>
      </p:pic>
      <p:sp>
        <p:nvSpPr>
          <p:cNvPr id="6" name="TextBox 5"/>
          <p:cNvSpPr txBox="1"/>
          <p:nvPr/>
        </p:nvSpPr>
        <p:spPr>
          <a:xfrm>
            <a:off x="45176" y="2961988"/>
            <a:ext cx="60271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Arial" panose="020B0604020202020204" pitchFamily="34" charset="0"/>
              <a:buChar char="•"/>
              <a:defRPr sz="2400"/>
            </a:lvl1pPr>
          </a:lstStyle>
          <a:p>
            <a:pPr marL="114300" lvl="1"/>
            <a:r>
              <a:rPr lang="ko-KR" altLang="en-US" dirty="0"/>
              <a:t>새로운 지역 방문 시 관공서나 </a:t>
            </a:r>
            <a:r>
              <a:rPr lang="ko-KR" altLang="en-US" dirty="0" err="1"/>
              <a:t>광고성</a:t>
            </a:r>
            <a:r>
              <a:rPr lang="ko-KR" altLang="en-US" dirty="0"/>
              <a:t> 웹에는 과장된 사진들이 많다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114300" lvl="1"/>
            <a:endParaRPr lang="en-US" altLang="ko-KR" dirty="0" smtClean="0"/>
          </a:p>
          <a:p>
            <a:pPr marL="114300" lvl="1"/>
            <a:r>
              <a:rPr lang="ko-KR" altLang="en-US" dirty="0" smtClean="0"/>
              <a:t>사용자가 직접 촬영한 </a:t>
            </a:r>
            <a:r>
              <a:rPr lang="ko-KR" altLang="en-US" dirty="0"/>
              <a:t>사진들을 </a:t>
            </a:r>
            <a:r>
              <a:rPr lang="ko-KR" altLang="en-US" dirty="0" smtClean="0"/>
              <a:t>올리면 과장되지 않은 정보 제공이 가능함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ctr">
              <a:buNone/>
            </a:pPr>
            <a:r>
              <a:rPr lang="ko-KR" altLang="en-US" b="1" dirty="0">
                <a:solidFill>
                  <a:srgbClr val="FF0000"/>
                </a:solidFill>
              </a:rPr>
              <a:t>타 사용자들과 해당지역 </a:t>
            </a:r>
            <a:r>
              <a:rPr lang="ko-KR" altLang="en-US" b="1" dirty="0" smtClean="0">
                <a:solidFill>
                  <a:srgbClr val="FF0000"/>
                </a:solidFill>
              </a:rPr>
              <a:t>사진교류를 통해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과장된 </a:t>
            </a:r>
            <a:r>
              <a:rPr lang="ko-KR" altLang="en-US" b="1" dirty="0">
                <a:solidFill>
                  <a:srgbClr val="FF0000"/>
                </a:solidFill>
              </a:rPr>
              <a:t>장소 사진 판별가능 할 수 </a:t>
            </a:r>
            <a:r>
              <a:rPr lang="ko-KR" altLang="en-US" b="1" dirty="0" smtClean="0">
                <a:solidFill>
                  <a:srgbClr val="FF0000"/>
                </a:solidFill>
              </a:rPr>
              <a:t>있다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412831" y="1251284"/>
            <a:ext cx="5237748" cy="5289701"/>
            <a:chOff x="412955" y="1553820"/>
            <a:chExt cx="5104933" cy="506372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132"/>
            <a:stretch/>
          </p:blipFill>
          <p:spPr>
            <a:xfrm>
              <a:off x="423862" y="3294592"/>
              <a:ext cx="2390958" cy="160238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716"/>
            <a:stretch/>
          </p:blipFill>
          <p:spPr>
            <a:xfrm>
              <a:off x="412955" y="5086898"/>
              <a:ext cx="2401863" cy="153064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956" y="1553821"/>
              <a:ext cx="2401863" cy="160238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5165" y="1553820"/>
              <a:ext cx="2312723" cy="160238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232"/>
            <a:stretch/>
          </p:blipFill>
          <p:spPr>
            <a:xfrm>
              <a:off x="3205164" y="3294592"/>
              <a:ext cx="2312723" cy="160238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323"/>
            <a:stretch/>
          </p:blipFill>
          <p:spPr>
            <a:xfrm>
              <a:off x="3205164" y="5086898"/>
              <a:ext cx="2310581" cy="1530648"/>
            </a:xfrm>
            <a:prstGeom prst="rect">
              <a:avLst/>
            </a:prstGeom>
          </p:spPr>
        </p:pic>
      </p:grpSp>
      <p:sp>
        <p:nvSpPr>
          <p:cNvPr id="13" name="제목 1"/>
          <p:cNvSpPr txBox="1">
            <a:spLocks/>
          </p:cNvSpPr>
          <p:nvPr/>
        </p:nvSpPr>
        <p:spPr>
          <a:xfrm>
            <a:off x="0" y="365125"/>
            <a:ext cx="54623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제안배경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24022" y="658574"/>
            <a:ext cx="522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  인터넷 사진</a:t>
            </a:r>
            <a:r>
              <a:rPr lang="en-US" altLang="ko-KR" dirty="0" smtClean="0"/>
              <a:t>		        </a:t>
            </a:r>
            <a:r>
              <a:rPr lang="ko-KR" altLang="en-US" dirty="0" smtClean="0"/>
              <a:t>실제사진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8" y="583781"/>
            <a:ext cx="888249" cy="8882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33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65125"/>
            <a:ext cx="5462337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제안배경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1740" y="2055814"/>
            <a:ext cx="53748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dirty="0" smtClean="0"/>
              <a:t>타 지역 방문 시 여러 번의 검색을 통해 정보를 얻을 수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각 위치정보를 한번에 볼 수 없고 정리하기가 쉽지 않다</a:t>
            </a:r>
            <a:r>
              <a:rPr lang="en-US" altLang="ko-KR" sz="2400" dirty="0" smtClean="0"/>
              <a:t>.</a:t>
            </a:r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rgbClr val="FF0000"/>
                </a:solidFill>
              </a:rPr>
              <a:t>하나의 웹에서 지도상에 여러 정보를 한번에 표현하면 더 유용</a:t>
            </a:r>
            <a:r>
              <a:rPr lang="ko-KR" altLang="en-US" sz="2400" b="1" dirty="0">
                <a:solidFill>
                  <a:srgbClr val="FF0000"/>
                </a:solidFill>
              </a:rPr>
              <a:t>함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6289566" y="176981"/>
            <a:ext cx="5754107" cy="6553367"/>
            <a:chOff x="6036903" y="221917"/>
            <a:chExt cx="5754107" cy="6553367"/>
          </a:xfrm>
        </p:grpSpPr>
        <p:grpSp>
          <p:nvGrpSpPr>
            <p:cNvPr id="9" name="그룹 8"/>
            <p:cNvGrpSpPr/>
            <p:nvPr/>
          </p:nvGrpSpPr>
          <p:grpSpPr>
            <a:xfrm>
              <a:off x="6036903" y="221917"/>
              <a:ext cx="4346975" cy="4132134"/>
              <a:chOff x="3076575" y="2695882"/>
              <a:chExt cx="6343650" cy="4371668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2"/>
              <a:srcRect b="83950"/>
              <a:stretch/>
            </p:blipFill>
            <p:spPr>
              <a:xfrm>
                <a:off x="3076575" y="2695882"/>
                <a:ext cx="6343650" cy="1119034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2"/>
              <a:srcRect t="53349"/>
              <a:stretch/>
            </p:blipFill>
            <p:spPr>
              <a:xfrm>
                <a:off x="3076575" y="3814916"/>
                <a:ext cx="6343650" cy="3252634"/>
              </a:xfrm>
              <a:prstGeom prst="rect">
                <a:avLst/>
              </a:prstGeom>
            </p:spPr>
          </p:pic>
        </p:grpSp>
        <p:grpSp>
          <p:nvGrpSpPr>
            <p:cNvPr id="13" name="그룹 12"/>
            <p:cNvGrpSpPr/>
            <p:nvPr/>
          </p:nvGrpSpPr>
          <p:grpSpPr>
            <a:xfrm>
              <a:off x="6418542" y="732909"/>
              <a:ext cx="4426690" cy="4167868"/>
              <a:chOff x="3035708" y="-87256"/>
              <a:chExt cx="6210300" cy="4562303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3"/>
              <a:srcRect t="1279" b="84178"/>
              <a:stretch/>
            </p:blipFill>
            <p:spPr>
              <a:xfrm>
                <a:off x="3035708" y="-87256"/>
                <a:ext cx="6210300" cy="1048657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3"/>
              <a:srcRect t="51057"/>
              <a:stretch/>
            </p:blipFill>
            <p:spPr>
              <a:xfrm>
                <a:off x="3035708" y="946035"/>
                <a:ext cx="6210300" cy="3529012"/>
              </a:xfrm>
              <a:prstGeom prst="rect">
                <a:avLst/>
              </a:prstGeom>
            </p:spPr>
          </p:pic>
        </p:grp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6028" y="1188922"/>
              <a:ext cx="4506077" cy="4564783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8515" y="1652921"/>
              <a:ext cx="4672495" cy="5122363"/>
            </a:xfrm>
            <a:prstGeom prst="rect">
              <a:avLst/>
            </a:prstGeom>
          </p:spPr>
        </p:pic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8" y="583781"/>
            <a:ext cx="888249" cy="8882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659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07" y="1943528"/>
            <a:ext cx="3574705" cy="3998475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0" y="365125"/>
            <a:ext cx="5462337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제안배경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62903" y="1304642"/>
            <a:ext cx="1761607" cy="1761607"/>
          </a:xfrm>
        </p:spPr>
      </p:pic>
      <p:sp>
        <p:nvSpPr>
          <p:cNvPr id="5" name="TextBox 4"/>
          <p:cNvSpPr txBox="1"/>
          <p:nvPr/>
        </p:nvSpPr>
        <p:spPr>
          <a:xfrm>
            <a:off x="240632" y="2373106"/>
            <a:ext cx="5521071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342900" indent="-342900">
              <a:buFont typeface="Arial" panose="020B0604020202020204" pitchFamily="34" charset="0"/>
              <a:buChar char="•"/>
              <a:defRPr sz="2400"/>
            </a:lvl1pPr>
          </a:lstStyle>
          <a:p>
            <a:pPr marL="114300" lvl="1"/>
            <a:r>
              <a:rPr lang="ko-KR" altLang="en-US" dirty="0"/>
              <a:t>기존 사진 정리는 시간 순 날짜순으로 만 </a:t>
            </a:r>
            <a:r>
              <a:rPr lang="ko-KR" altLang="en-US" dirty="0" smtClean="0"/>
              <a:t>정렬가능</a:t>
            </a:r>
            <a:endParaRPr lang="en-US" altLang="ko-KR" dirty="0" smtClean="0"/>
          </a:p>
          <a:p>
            <a:pPr marL="114300" lvl="1"/>
            <a:endParaRPr lang="en-US" altLang="ko-KR" dirty="0"/>
          </a:p>
          <a:p>
            <a:pPr marL="114300" lvl="1"/>
            <a:r>
              <a:rPr lang="ko-KR" altLang="en-US" dirty="0"/>
              <a:t>위치기반의 사진 정렬의 </a:t>
            </a:r>
            <a:r>
              <a:rPr lang="ko-KR" altLang="en-US" dirty="0" smtClean="0"/>
              <a:t>부재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ctr">
              <a:buNone/>
            </a:pPr>
            <a:r>
              <a:rPr lang="ko-KR" altLang="en-US" b="1" dirty="0">
                <a:solidFill>
                  <a:srgbClr val="FF0000"/>
                </a:solidFill>
              </a:rPr>
              <a:t>장소를 중심으로 사진을 정렬하면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재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방문시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정보를 얻기 더 편하다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8" y="583781"/>
            <a:ext cx="888249" cy="8882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923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780" y="102519"/>
            <a:ext cx="5508420" cy="6574971"/>
          </a:xfr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0" y="365125"/>
            <a:ext cx="54623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smtClean="0"/>
              <a:t>Prototype</a:t>
            </a:r>
          </a:p>
        </p:txBody>
      </p:sp>
      <p:cxnSp>
        <p:nvCxnSpPr>
          <p:cNvPr id="7" name="직선 화살표 연결선 6"/>
          <p:cNvCxnSpPr>
            <a:endCxn id="8" idx="3"/>
          </p:cNvCxnSpPr>
          <p:nvPr/>
        </p:nvCxnSpPr>
        <p:spPr>
          <a:xfrm flipH="1">
            <a:off x="4331368" y="1552074"/>
            <a:ext cx="2971800" cy="455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25842" y="1822784"/>
            <a:ext cx="210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1. </a:t>
            </a:r>
            <a:r>
              <a:rPr lang="ko-KR" altLang="en-US" b="1" dirty="0" smtClean="0"/>
              <a:t>지역검색</a:t>
            </a:r>
            <a:endParaRPr lang="ko-KR" altLang="en-US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303168" y="1369229"/>
            <a:ext cx="3717758" cy="285363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725653" y="1714752"/>
            <a:ext cx="4908883" cy="151756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endCxn id="14" idx="3"/>
          </p:cNvCxnSpPr>
          <p:nvPr/>
        </p:nvCxnSpPr>
        <p:spPr>
          <a:xfrm flipH="1">
            <a:off x="4331368" y="2473535"/>
            <a:ext cx="2382254" cy="610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15189" y="2760997"/>
            <a:ext cx="311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2. </a:t>
            </a:r>
            <a:r>
              <a:rPr lang="ko-KR" altLang="en-US" b="1" dirty="0" smtClean="0"/>
              <a:t>검색된 지역 맵 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ex) </a:t>
            </a:r>
            <a:r>
              <a:rPr lang="ko-KR" altLang="en-US" b="1" dirty="0" smtClean="0"/>
              <a:t>맛 집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숙박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관광지</a:t>
            </a:r>
            <a:r>
              <a:rPr lang="en-US" altLang="ko-KR" b="1" dirty="0" smtClean="0"/>
              <a:t> 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509084" y="3292478"/>
            <a:ext cx="5293895" cy="1797484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5" idx="1"/>
            <a:endCxn id="17" idx="3"/>
          </p:cNvCxnSpPr>
          <p:nvPr/>
        </p:nvCxnSpPr>
        <p:spPr>
          <a:xfrm flipH="1">
            <a:off x="4364881" y="4191220"/>
            <a:ext cx="2144203" cy="36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03586" y="4237105"/>
            <a:ext cx="326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3. </a:t>
            </a:r>
            <a:r>
              <a:rPr lang="ko-KR" altLang="en-US" b="1" dirty="0" smtClean="0"/>
              <a:t>사용자들이 직접 업로드 한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지역 이미지</a:t>
            </a:r>
            <a:endParaRPr lang="en-US" altLang="ko-KR" b="1" dirty="0" smtClean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509083" y="5197409"/>
            <a:ext cx="5293895" cy="89057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5" idx="1"/>
            <a:endCxn id="27" idx="3"/>
          </p:cNvCxnSpPr>
          <p:nvPr/>
        </p:nvCxnSpPr>
        <p:spPr>
          <a:xfrm flipH="1">
            <a:off x="4332544" y="5642694"/>
            <a:ext cx="2176539" cy="23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19365" y="5481310"/>
            <a:ext cx="331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4. </a:t>
            </a:r>
            <a:r>
              <a:rPr lang="ko-KR" altLang="en-US" b="1" dirty="0" smtClean="0"/>
              <a:t>해당 지역 날씨</a:t>
            </a:r>
            <a:endParaRPr lang="en-US" altLang="ko-KR" b="1" dirty="0" smtClean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8" y="583781"/>
            <a:ext cx="888249" cy="8882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모서리가 둥근 직사각형 17"/>
          <p:cNvSpPr/>
          <p:nvPr/>
        </p:nvSpPr>
        <p:spPr>
          <a:xfrm>
            <a:off x="6509084" y="6274122"/>
            <a:ext cx="5293895" cy="30366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8" idx="1"/>
            <a:endCxn id="20" idx="3"/>
          </p:cNvCxnSpPr>
          <p:nvPr/>
        </p:nvCxnSpPr>
        <p:spPr>
          <a:xfrm flipH="1">
            <a:off x="4280660" y="6425952"/>
            <a:ext cx="22284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9365" y="6241286"/>
            <a:ext cx="326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5</a:t>
            </a:r>
            <a:r>
              <a:rPr lang="en-US" altLang="ko-KR" b="1" dirty="0" smtClean="0"/>
              <a:t>. SNS</a:t>
            </a:r>
            <a:r>
              <a:rPr lang="ko-KR" altLang="en-US" b="1" dirty="0" smtClean="0"/>
              <a:t>공유</a:t>
            </a:r>
            <a:r>
              <a:rPr lang="en-US" altLang="ko-KR" b="1" dirty="0" smtClean="0"/>
              <a:t>, Contact</a:t>
            </a:r>
          </a:p>
        </p:txBody>
      </p:sp>
    </p:spTree>
    <p:extLst>
      <p:ext uri="{BB962C8B-B14F-4D97-AF65-F5344CB8AC3E}">
        <p14:creationId xmlns:p14="http://schemas.microsoft.com/office/powerpoint/2010/main" val="305655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3067" y="-13702"/>
            <a:ext cx="10100732" cy="1325563"/>
          </a:xfrm>
        </p:spPr>
        <p:txBody>
          <a:bodyPr/>
          <a:lstStyle/>
          <a:p>
            <a:r>
              <a:rPr lang="ko-KR" altLang="en-US" dirty="0" smtClean="0"/>
              <a:t>서비스 개요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958" y="1561564"/>
            <a:ext cx="1726117" cy="17261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813" y="1203865"/>
            <a:ext cx="1769355" cy="176935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7808495" y="1657161"/>
            <a:ext cx="2208852" cy="1217895"/>
            <a:chOff x="7229901" y="2035988"/>
            <a:chExt cx="2787446" cy="1217895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7234818" y="2343184"/>
              <a:ext cx="2782529" cy="98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7229902" y="2793617"/>
              <a:ext cx="2782529" cy="98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7229901" y="3244050"/>
              <a:ext cx="2782529" cy="98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515942" y="2035988"/>
              <a:ext cx="24558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/>
              </a:lvl1pPr>
            </a:lstStyle>
            <a:p>
              <a:r>
                <a:rPr lang="en-US" altLang="ko-KR" sz="1100" b="1" dirty="0"/>
                <a:t>1</a:t>
              </a:r>
              <a:r>
                <a:rPr lang="en-US" altLang="ko-KR" sz="1100" b="1" dirty="0" smtClean="0"/>
                <a:t>. </a:t>
              </a:r>
              <a:r>
                <a:rPr lang="ko-KR" altLang="en-US" sz="1100" b="1" dirty="0" smtClean="0"/>
                <a:t>해당지역정보 검색</a:t>
              </a:r>
              <a:r>
                <a:rPr lang="en-US" altLang="ko-KR" sz="1100" b="1" dirty="0" smtClean="0"/>
                <a:t>/</a:t>
              </a:r>
              <a:r>
                <a:rPr lang="ko-KR" altLang="en-US" sz="1100" b="1" dirty="0" smtClean="0"/>
                <a:t>결과</a:t>
              </a:r>
              <a:r>
                <a:rPr lang="en-US" altLang="ko-KR" sz="1100" b="1" dirty="0" smtClean="0"/>
                <a:t> </a:t>
              </a:r>
              <a:endParaRPr lang="ko-KR" altLang="en-US" sz="11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15942" y="2506324"/>
              <a:ext cx="22499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2</a:t>
              </a:r>
              <a:r>
                <a:rPr lang="en-US" altLang="ko-KR" sz="1100" b="1" dirty="0" smtClean="0"/>
                <a:t>. </a:t>
              </a:r>
              <a:r>
                <a:rPr lang="ko-KR" altLang="en-US" sz="1100" b="1" dirty="0" smtClean="0"/>
                <a:t>사진등록</a:t>
              </a:r>
              <a:r>
                <a:rPr lang="en-US" altLang="ko-KR" sz="1100" b="1" dirty="0" smtClean="0"/>
                <a:t> </a:t>
              </a:r>
              <a:endParaRPr lang="ko-KR" altLang="en-US" sz="11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15942" y="2958780"/>
              <a:ext cx="22499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/>
              </a:lvl1pPr>
            </a:lstStyle>
            <a:p>
              <a:r>
                <a:rPr lang="en-US" altLang="ko-KR" sz="1100" b="1" dirty="0"/>
                <a:t>3</a:t>
              </a:r>
              <a:r>
                <a:rPr lang="en-US" altLang="ko-KR" sz="1100" b="1" dirty="0" smtClean="0"/>
                <a:t>. </a:t>
              </a:r>
              <a:r>
                <a:rPr lang="ko-KR" altLang="en-US" sz="1100" b="1" dirty="0" smtClean="0"/>
                <a:t>로그인 서비스</a:t>
              </a:r>
              <a:r>
                <a:rPr lang="en-US" altLang="ko-KR" sz="1100" b="1" dirty="0" smtClean="0"/>
                <a:t> </a:t>
              </a:r>
              <a:endParaRPr lang="ko-KR" altLang="en-US" sz="1100" b="1" dirty="0"/>
            </a:p>
          </p:txBody>
        </p:sp>
      </p:grpSp>
      <p:pic>
        <p:nvPicPr>
          <p:cNvPr id="1026" name="Picture 2" descr="Image result for api ic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" t="14493" r="7212" b="13449"/>
          <a:stretch/>
        </p:blipFill>
        <p:spPr bwMode="auto">
          <a:xfrm>
            <a:off x="670875" y="1547988"/>
            <a:ext cx="1933230" cy="158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851" y="1839907"/>
            <a:ext cx="1446312" cy="1446312"/>
          </a:xfrm>
          <a:prstGeom prst="rect">
            <a:avLst/>
          </a:prstGeom>
        </p:spPr>
      </p:pic>
      <p:cxnSp>
        <p:nvCxnSpPr>
          <p:cNvPr id="25" name="직선 화살표 연결선 24"/>
          <p:cNvCxnSpPr/>
          <p:nvPr/>
        </p:nvCxnSpPr>
        <p:spPr>
          <a:xfrm flipV="1">
            <a:off x="2987451" y="2255336"/>
            <a:ext cx="1375443" cy="57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99262" y="1851993"/>
            <a:ext cx="2112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ko-KR" altLang="en-US" b="1" dirty="0" smtClean="0"/>
              <a:t>날씨</a:t>
            </a:r>
            <a:r>
              <a:rPr lang="en-US" altLang="ko-KR" b="1" dirty="0" smtClean="0"/>
              <a:t>API  &amp; </a:t>
            </a:r>
            <a:r>
              <a:rPr lang="ko-KR" altLang="en-US" b="1" dirty="0" err="1" smtClean="0"/>
              <a:t>구글맵</a:t>
            </a:r>
            <a:r>
              <a:rPr lang="en-US" altLang="ko-KR" b="1" dirty="0" smtClean="0"/>
              <a:t>API</a:t>
            </a:r>
            <a:endParaRPr lang="ko-KR" altLang="en-US" b="1" dirty="0"/>
          </a:p>
        </p:txBody>
      </p:sp>
      <p:sp>
        <p:nvSpPr>
          <p:cNvPr id="1024" name="TextBox 1023"/>
          <p:cNvSpPr txBox="1"/>
          <p:nvPr/>
        </p:nvSpPr>
        <p:spPr>
          <a:xfrm>
            <a:off x="947981" y="3309154"/>
            <a:ext cx="932447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운영 시나리오</a:t>
            </a:r>
            <a:endParaRPr lang="en-US" altLang="ko-KR" sz="2800" dirty="0" smtClean="0"/>
          </a:p>
          <a:p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로그인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지역검색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지역 정보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맛 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볼거리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숙박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지도에 표시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해당 지역 이미지를 </a:t>
            </a:r>
            <a:r>
              <a:rPr lang="ko-KR" altLang="en-US" sz="2400" dirty="0" smtClean="0"/>
              <a:t>제공 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방문한 지역 이미지 </a:t>
            </a:r>
            <a:r>
              <a:rPr lang="en-US" altLang="ko-KR" sz="2400" dirty="0" smtClean="0"/>
              <a:t>&amp; </a:t>
            </a:r>
            <a:r>
              <a:rPr lang="ko-KR" altLang="en-US" sz="2400" dirty="0" err="1" smtClean="0"/>
              <a:t>댓글</a:t>
            </a:r>
            <a:r>
              <a:rPr lang="ko-KR" altLang="en-US" sz="2400" dirty="0" smtClean="0"/>
              <a:t> 업로드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해당지역 날씨 </a:t>
            </a:r>
            <a:r>
              <a:rPr lang="ko-KR" altLang="en-US" sz="2400" dirty="0" smtClean="0"/>
              <a:t>제공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en-US" altLang="ko-KR" sz="2400" dirty="0" smtClean="0"/>
              <a:t>Frim </a:t>
            </a:r>
            <a:r>
              <a:rPr lang="ko-KR" altLang="en-US" sz="2400" dirty="0" smtClean="0"/>
              <a:t>웹 서비스 리뷰 남기기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 smtClean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8" y="204954"/>
            <a:ext cx="888249" cy="8882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7487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88532" y="365125"/>
            <a:ext cx="9965267" cy="1325563"/>
          </a:xfrm>
        </p:spPr>
        <p:txBody>
          <a:bodyPr/>
          <a:lstStyle/>
          <a:p>
            <a:r>
              <a:rPr lang="ko-KR" altLang="en-US" dirty="0" smtClean="0"/>
              <a:t>예상 서비스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8" y="583781"/>
            <a:ext cx="888249" cy="8882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8" name="내용 개체 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300918"/>
              </p:ext>
            </p:extLst>
          </p:nvPr>
        </p:nvGraphicFramePr>
        <p:xfrm>
          <a:off x="838200" y="1825625"/>
          <a:ext cx="10515600" cy="459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7886700"/>
              </a:tblGrid>
              <a:tr h="1148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GOOGLE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 MAP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Marker</a:t>
                      </a:r>
                      <a:endParaRPr lang="en-US" altLang="ko-KR" sz="1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</a:rPr>
                        <a:t>해당 지역 </a:t>
                      </a: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</a:rPr>
                        <a:t>위치 정보제공</a:t>
                      </a:r>
                      <a:endParaRPr lang="en-US" altLang="ko-KR" sz="1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487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해당 지역 이미지 정보제공과 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방문한 지역 이미지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메모 업로드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4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동영상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실제 방문객의 체험 동영상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4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날씨 정보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기상청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를 통한 날씨 정보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487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리뷰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Frim 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웹 서비스</a:t>
                      </a: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</a:rPr>
                        <a:t> 리뷰 남기기</a:t>
                      </a:r>
                      <a:endParaRPr lang="en-US" altLang="ko-KR" sz="1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0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399</Words>
  <Application>Microsoft Office PowerPoint</Application>
  <PresentationFormat>사용자 지정</PresentationFormat>
  <Paragraphs>155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    Contents</vt:lpstr>
      <vt:lpstr>PowerPoint 프레젠테이션</vt:lpstr>
      <vt:lpstr>PowerPoint 프레젠테이션</vt:lpstr>
      <vt:lpstr>제안배경 2</vt:lpstr>
      <vt:lpstr>제안배경 3</vt:lpstr>
      <vt:lpstr>PowerPoint 프레젠테이션</vt:lpstr>
      <vt:lpstr>서비스 개요</vt:lpstr>
      <vt:lpstr>예상 서비스</vt:lpstr>
      <vt:lpstr>개발 내용</vt:lpstr>
      <vt:lpstr>개발내용</vt:lpstr>
      <vt:lpstr>개발 전략</vt:lpstr>
      <vt:lpstr>개발 전략</vt:lpstr>
      <vt:lpstr>개발 성과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sim</dc:creator>
  <cp:lastModifiedBy>이동준</cp:lastModifiedBy>
  <cp:revision>210</cp:revision>
  <dcterms:created xsi:type="dcterms:W3CDTF">2016-11-18T07:02:57Z</dcterms:created>
  <dcterms:modified xsi:type="dcterms:W3CDTF">2016-12-19T03:56:47Z</dcterms:modified>
</cp:coreProperties>
</file>