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8" r:id="rId2"/>
    <p:sldId id="289" r:id="rId3"/>
    <p:sldId id="328" r:id="rId4"/>
    <p:sldId id="348" r:id="rId5"/>
    <p:sldId id="355" r:id="rId6"/>
    <p:sldId id="353" r:id="rId7"/>
    <p:sldId id="356" r:id="rId8"/>
    <p:sldId id="354" r:id="rId9"/>
    <p:sldId id="357" r:id="rId10"/>
    <p:sldId id="351" r:id="rId11"/>
    <p:sldId id="350" r:id="rId12"/>
    <p:sldId id="352" r:id="rId13"/>
    <p:sldId id="347" r:id="rId14"/>
    <p:sldId id="342" r:id="rId15"/>
    <p:sldId id="343" r:id="rId16"/>
    <p:sldId id="345" r:id="rId17"/>
    <p:sldId id="346" r:id="rId18"/>
    <p:sldId id="323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92D050"/>
    <a:srgbClr val="00B050"/>
    <a:srgbClr val="000000"/>
    <a:srgbClr val="66FF33"/>
    <a:srgbClr val="FFFFFF"/>
    <a:srgbClr val="88B0E7"/>
    <a:srgbClr val="2F3B90"/>
    <a:srgbClr val="FF9FCF"/>
    <a:srgbClr val="75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0B4E-0CFD-45C3-B8EF-7BF3980F8A45}" v="445" dt="2024-03-27T15:46:2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85233" autoAdjust="0"/>
  </p:normalViewPr>
  <p:slideViewPr>
    <p:cSldViewPr snapToGrid="0">
      <p:cViewPr varScale="1">
        <p:scale>
          <a:sx n="67" d="100"/>
          <a:sy n="67" d="100"/>
        </p:scale>
        <p:origin x="13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C8D0271-6A3C-1910-D2FD-F4051FF7B7B3}"/>
    <pc:docChg chg="delSld">
      <pc:chgData name="" userId="" providerId="" clId="Web-{0C8D0271-6A3C-1910-D2FD-F4051FF7B7B3}" dt="2024-03-27T16:05:04.606" v="1"/>
      <pc:docMkLst>
        <pc:docMk/>
      </pc:docMkLst>
      <pc:sldChg chg="del">
        <pc:chgData name="" userId="" providerId="" clId="Web-{0C8D0271-6A3C-1910-D2FD-F4051FF7B7B3}" dt="2024-03-27T16:05:04.606" v="1"/>
        <pc:sldMkLst>
          <pc:docMk/>
          <pc:sldMk cId="2422963625" sldId="339"/>
        </pc:sldMkLst>
      </pc:sldChg>
      <pc:sldChg chg="del">
        <pc:chgData name="" userId="" providerId="" clId="Web-{0C8D0271-6A3C-1910-D2FD-F4051FF7B7B3}" dt="2024-03-27T16:04:59.137" v="0"/>
        <pc:sldMkLst>
          <pc:docMk/>
          <pc:sldMk cId="1194708403" sldId="358"/>
        </pc:sldMkLst>
      </pc:sldChg>
    </pc:docChg>
  </pc:docChgLst>
  <pc:docChgLst>
    <pc:chgData name="Samuel Llanwarne" userId="S::scsl@leeds.ac.uk::305502e0-f270-4b5d-9350-2f08862efd6d" providerId="AD" clId="Web-{7F462F1D-BB29-49FA-A84F-FB2D496C9E2B}"/>
    <pc:docChg chg="delSld modSld">
      <pc:chgData name="Samuel Llanwarne" userId="S::scsl@leeds.ac.uk::305502e0-f270-4b5d-9350-2f08862efd6d" providerId="AD" clId="Web-{7F462F1D-BB29-49FA-A84F-FB2D496C9E2B}" dt="2024-03-27T20:28:05.702" v="89" actId="14100"/>
      <pc:docMkLst>
        <pc:docMk/>
      </pc:docMkLst>
      <pc:sldChg chg="addSp delSp modSp">
        <pc:chgData name="Samuel Llanwarne" userId="S::scsl@leeds.ac.uk::305502e0-f270-4b5d-9350-2f08862efd6d" providerId="AD" clId="Web-{7F462F1D-BB29-49FA-A84F-FB2D496C9E2B}" dt="2024-03-27T20:28:05.702" v="89" actId="14100"/>
        <pc:sldMkLst>
          <pc:docMk/>
          <pc:sldMk cId="2410135054" sldId="312"/>
        </pc:sldMkLst>
        <pc:spChg chg="mod">
          <ac:chgData name="Samuel Llanwarne" userId="S::scsl@leeds.ac.uk::305502e0-f270-4b5d-9350-2f08862efd6d" providerId="AD" clId="Web-{7F462F1D-BB29-49FA-A84F-FB2D496C9E2B}" dt="2024-03-27T20:27:30.561" v="81" actId="20577"/>
          <ac:spMkLst>
            <pc:docMk/>
            <pc:sldMk cId="2410135054" sldId="312"/>
            <ac:spMk id="14" creationId="{B2BDCD83-F26C-4EF9-8028-5FC52ABC2423}"/>
          </ac:spMkLst>
        </pc:spChg>
        <pc:picChg chg="add mod">
          <ac:chgData name="Samuel Llanwarne" userId="S::scsl@leeds.ac.uk::305502e0-f270-4b5d-9350-2f08862efd6d" providerId="AD" clId="Web-{7F462F1D-BB29-49FA-A84F-FB2D496C9E2B}" dt="2024-03-27T20:28:05.702" v="89" actId="14100"/>
          <ac:picMkLst>
            <pc:docMk/>
            <pc:sldMk cId="2410135054" sldId="312"/>
            <ac:picMk id="2" creationId="{8A3C1C1D-1CDA-D551-AE3B-35605474475B}"/>
          </ac:picMkLst>
        </pc:picChg>
        <pc:picChg chg="del">
          <ac:chgData name="Samuel Llanwarne" userId="S::scsl@leeds.ac.uk::305502e0-f270-4b5d-9350-2f08862efd6d" providerId="AD" clId="Web-{7F462F1D-BB29-49FA-A84F-FB2D496C9E2B}" dt="2024-03-27T20:27:58.640" v="88"/>
          <ac:picMkLst>
            <pc:docMk/>
            <pc:sldMk cId="2410135054" sldId="312"/>
            <ac:picMk id="3" creationId="{0A8FB745-80B5-86B2-AC0F-8CFFB7C99B95}"/>
          </ac:picMkLst>
        </pc:picChg>
      </pc:sldChg>
      <pc:sldChg chg="modSp">
        <pc:chgData name="Samuel Llanwarne" userId="S::scsl@leeds.ac.uk::305502e0-f270-4b5d-9350-2f08862efd6d" providerId="AD" clId="Web-{7F462F1D-BB29-49FA-A84F-FB2D496C9E2B}" dt="2024-03-27T20:24:22.195" v="43" actId="20577"/>
        <pc:sldMkLst>
          <pc:docMk/>
          <pc:sldMk cId="3905848398" sldId="347"/>
        </pc:sldMkLst>
        <pc:spChg chg="mod">
          <ac:chgData name="Samuel Llanwarne" userId="S::scsl@leeds.ac.uk::305502e0-f270-4b5d-9350-2f08862efd6d" providerId="AD" clId="Web-{7F462F1D-BB29-49FA-A84F-FB2D496C9E2B}" dt="2024-03-27T20:24:22.195" v="43" actId="20577"/>
          <ac:spMkLst>
            <pc:docMk/>
            <pc:sldMk cId="3905848398" sldId="347"/>
            <ac:spMk id="3" creationId="{CFCC3EEA-4197-8E17-6EA7-E8B4ABD8071E}"/>
          </ac:spMkLst>
        </pc:spChg>
      </pc:sldChg>
      <pc:sldChg chg="del">
        <pc:chgData name="Samuel Llanwarne" userId="S::scsl@leeds.ac.uk::305502e0-f270-4b5d-9350-2f08862efd6d" providerId="AD" clId="Web-{7F462F1D-BB29-49FA-A84F-FB2D496C9E2B}" dt="2024-03-27T20:22:26.159" v="0"/>
        <pc:sldMkLst>
          <pc:docMk/>
          <pc:sldMk cId="2602709635" sldId="349"/>
        </pc:sldMkLst>
      </pc:sldChg>
      <pc:sldChg chg="delAnim">
        <pc:chgData name="Samuel Llanwarne" userId="S::scsl@leeds.ac.uk::305502e0-f270-4b5d-9350-2f08862efd6d" providerId="AD" clId="Web-{7F462F1D-BB29-49FA-A84F-FB2D496C9E2B}" dt="2024-03-27T20:26:14.745" v="46"/>
        <pc:sldMkLst>
          <pc:docMk/>
          <pc:sldMk cId="1602892773" sldId="352"/>
        </pc:sldMkLst>
      </pc:sldChg>
      <pc:sldChg chg="addSp">
        <pc:chgData name="Samuel Llanwarne" userId="S::scsl@leeds.ac.uk::305502e0-f270-4b5d-9350-2f08862efd6d" providerId="AD" clId="Web-{7F462F1D-BB29-49FA-A84F-FB2D496C9E2B}" dt="2024-03-27T20:23:10.911" v="9"/>
        <pc:sldMkLst>
          <pc:docMk/>
          <pc:sldMk cId="2701599857" sldId="353"/>
        </pc:sldMkLst>
        <pc:spChg chg="add">
          <ac:chgData name="Samuel Llanwarne" userId="S::scsl@leeds.ac.uk::305502e0-f270-4b5d-9350-2f08862efd6d" providerId="AD" clId="Web-{7F462F1D-BB29-49FA-A84F-FB2D496C9E2B}" dt="2024-03-27T20:23:10.911" v="9"/>
          <ac:spMkLst>
            <pc:docMk/>
            <pc:sldMk cId="2701599857" sldId="353"/>
            <ac:spMk id="7" creationId="{D476AABB-DC18-FC7E-3B8C-FAC653B37922}"/>
          </ac:spMkLst>
        </pc:spChg>
      </pc:sldChg>
      <pc:sldChg chg="addSp">
        <pc:chgData name="Samuel Llanwarne" userId="S::scsl@leeds.ac.uk::305502e0-f270-4b5d-9350-2f08862efd6d" providerId="AD" clId="Web-{7F462F1D-BB29-49FA-A84F-FB2D496C9E2B}" dt="2024-03-27T20:23:02.989" v="8"/>
        <pc:sldMkLst>
          <pc:docMk/>
          <pc:sldMk cId="3596270890" sldId="354"/>
        </pc:sldMkLst>
        <pc:spChg chg="add">
          <ac:chgData name="Samuel Llanwarne" userId="S::scsl@leeds.ac.uk::305502e0-f270-4b5d-9350-2f08862efd6d" providerId="AD" clId="Web-{7F462F1D-BB29-49FA-A84F-FB2D496C9E2B}" dt="2024-03-27T20:23:02.989" v="8"/>
          <ac:spMkLst>
            <pc:docMk/>
            <pc:sldMk cId="3596270890" sldId="354"/>
            <ac:spMk id="6" creationId="{D6EBEBDB-9834-365E-E13C-4A65A653596E}"/>
          </ac:spMkLst>
        </pc:spChg>
      </pc:sldChg>
      <pc:sldChg chg="addSp modSp">
        <pc:chgData name="Samuel Llanwarne" userId="S::scsl@leeds.ac.uk::305502e0-f270-4b5d-9350-2f08862efd6d" providerId="AD" clId="Web-{7F462F1D-BB29-49FA-A84F-FB2D496C9E2B}" dt="2024-03-27T20:22:51.832" v="7"/>
        <pc:sldMkLst>
          <pc:docMk/>
          <pc:sldMk cId="2503832020" sldId="356"/>
        </pc:sldMkLst>
        <pc:spChg chg="add mod">
          <ac:chgData name="Samuel Llanwarne" userId="S::scsl@leeds.ac.uk::305502e0-f270-4b5d-9350-2f08862efd6d" providerId="AD" clId="Web-{7F462F1D-BB29-49FA-A84F-FB2D496C9E2B}" dt="2024-03-27T20:22:51.832" v="7"/>
          <ac:spMkLst>
            <pc:docMk/>
            <pc:sldMk cId="2503832020" sldId="356"/>
            <ac:spMk id="3" creationId="{A4ED32E9-2858-5138-6A93-3C2E3D42B726}"/>
          </ac:spMkLst>
        </pc:spChg>
      </pc:sldChg>
    </pc:docChg>
  </pc:docChgLst>
  <pc:docChgLst>
    <pc:chgData name="Samuel Llanwarne" userId="305502e0-f270-4b5d-9350-2f08862efd6d" providerId="ADAL" clId="{4A0A0B4E-0CFD-45C3-B8EF-7BF3980F8A45}"/>
    <pc:docChg chg="undo redo custSel addSld delSld modSld sldOrd delMainMaster">
      <pc:chgData name="Samuel Llanwarne" userId="305502e0-f270-4b5d-9350-2f08862efd6d" providerId="ADAL" clId="{4A0A0B4E-0CFD-45C3-B8EF-7BF3980F8A45}" dt="2024-04-01T17:04:53.567" v="4293" actId="14826"/>
      <pc:docMkLst>
        <pc:docMk/>
      </pc:docMkLst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56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57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58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59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0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1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2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3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4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5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6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7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8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69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0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1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2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3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4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5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0" sldId="276"/>
        </pc:sldMkLst>
      </pc:sldChg>
      <pc:sldChg chg="modSp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1073075169" sldId="289"/>
        </pc:sldMkLst>
        <pc:spChg chg="mod">
          <ac:chgData name="Samuel Llanwarne" userId="305502e0-f270-4b5d-9350-2f08862efd6d" providerId="ADAL" clId="{4A0A0B4E-0CFD-45C3-B8EF-7BF3980F8A45}" dt="2024-03-22T13:25:48.555" v="2078" actId="14100"/>
          <ac:spMkLst>
            <pc:docMk/>
            <pc:sldMk cId="1073075169" sldId="289"/>
            <ac:spMk id="12" creationId="{5DFF86DB-DEA8-1243-9568-FB2E777383A5}"/>
          </ac:spMkLst>
        </pc:spChg>
        <pc:graphicFrameChg chg="mod modGraphic">
          <ac:chgData name="Samuel Llanwarne" userId="305502e0-f270-4b5d-9350-2f08862efd6d" providerId="ADAL" clId="{4A0A0B4E-0CFD-45C3-B8EF-7BF3980F8A45}" dt="2024-03-27T14:00:44.044" v="2308" actId="20577"/>
          <ac:graphicFrameMkLst>
            <pc:docMk/>
            <pc:sldMk cId="1073075169" sldId="289"/>
            <ac:graphicFrameMk id="2" creationId="{6D043D3D-F55D-F44B-8212-E8EB188B1D59}"/>
          </ac:graphicFrameMkLst>
        </pc:graphicFrameChg>
      </pc:sldChg>
      <pc:sldChg chg="del">
        <pc:chgData name="Samuel Llanwarne" userId="305502e0-f270-4b5d-9350-2f08862efd6d" providerId="ADAL" clId="{4A0A0B4E-0CFD-45C3-B8EF-7BF3980F8A45}" dt="2024-03-22T13:27:58.136" v="2210" actId="47"/>
        <pc:sldMkLst>
          <pc:docMk/>
          <pc:sldMk cId="662536189" sldId="307"/>
        </pc:sldMkLst>
      </pc:sldChg>
      <pc:sldChg chg="modTransition">
        <pc:chgData name="Samuel Llanwarne" userId="305502e0-f270-4b5d-9350-2f08862efd6d" providerId="ADAL" clId="{4A0A0B4E-0CFD-45C3-B8EF-7BF3980F8A45}" dt="2024-03-27T14:56:36.740" v="3260"/>
        <pc:sldMkLst>
          <pc:docMk/>
          <pc:sldMk cId="2410135054" sldId="312"/>
        </pc:sldMkLst>
      </pc:sldChg>
      <pc:sldChg chg="modSp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1397341821" sldId="318"/>
        </pc:sldMkLst>
        <pc:spChg chg="mod">
          <ac:chgData name="Samuel Llanwarne" userId="305502e0-f270-4b5d-9350-2f08862efd6d" providerId="ADAL" clId="{4A0A0B4E-0CFD-45C3-B8EF-7BF3980F8A45}" dt="2024-03-22T13:28:20.236" v="2234" actId="20577"/>
          <ac:spMkLst>
            <pc:docMk/>
            <pc:sldMk cId="1397341821" sldId="318"/>
            <ac:spMk id="7" creationId="{DF3A5990-7135-4862-9AE8-6C3AF117DBD3}"/>
          </ac:spMkLst>
        </pc:spChg>
      </pc:sldChg>
      <pc:sldChg chg="modSp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404661325" sldId="323"/>
        </pc:sldMkLst>
        <pc:spChg chg="mod">
          <ac:chgData name="Samuel Llanwarne" userId="305502e0-f270-4b5d-9350-2f08862efd6d" providerId="ADAL" clId="{4A0A0B4E-0CFD-45C3-B8EF-7BF3980F8A45}" dt="2024-03-22T11:48:57.881" v="142" actId="20577"/>
          <ac:spMkLst>
            <pc:docMk/>
            <pc:sldMk cId="404661325" sldId="323"/>
            <ac:spMk id="3" creationId="{2BA82747-6C46-4C97-A48D-969253B2DE10}"/>
          </ac:spMkLst>
        </pc:spChg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2621330190" sldId="326"/>
        </pc:sldMkLst>
      </pc:sldChg>
      <pc:sldChg chg="del">
        <pc:chgData name="Samuel Llanwarne" userId="305502e0-f270-4b5d-9350-2f08862efd6d" providerId="ADAL" clId="{4A0A0B4E-0CFD-45C3-B8EF-7BF3980F8A45}" dt="2024-03-22T11:48:19.455" v="127" actId="47"/>
        <pc:sldMkLst>
          <pc:docMk/>
          <pc:sldMk cId="558028212" sldId="327"/>
        </pc:sldMkLst>
      </pc:sldChg>
      <pc:sldChg chg="modSp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267914922" sldId="328"/>
        </pc:sldMkLst>
        <pc:spChg chg="mod">
          <ac:chgData name="Samuel Llanwarne" userId="305502e0-f270-4b5d-9350-2f08862efd6d" providerId="ADAL" clId="{4A0A0B4E-0CFD-45C3-B8EF-7BF3980F8A45}" dt="2024-03-22T11:49:20.365" v="177" actId="20577"/>
          <ac:spMkLst>
            <pc:docMk/>
            <pc:sldMk cId="267914922" sldId="328"/>
            <ac:spMk id="3" creationId="{2BA82747-6C46-4C97-A48D-969253B2DE10}"/>
          </ac:spMkLst>
        </pc:spChg>
      </pc:sldChg>
      <pc:sldChg chg="addSp delSp modSp del mod modAnim">
        <pc:chgData name="Samuel Llanwarne" userId="305502e0-f270-4b5d-9350-2f08862efd6d" providerId="ADAL" clId="{4A0A0B4E-0CFD-45C3-B8EF-7BF3980F8A45}" dt="2024-03-27T14:32:08.890" v="2784" actId="47"/>
        <pc:sldMkLst>
          <pc:docMk/>
          <pc:sldMk cId="1099302982" sldId="337"/>
        </pc:sldMkLst>
        <pc:spChg chg="del mod">
          <ac:chgData name="Samuel Llanwarne" userId="305502e0-f270-4b5d-9350-2f08862efd6d" providerId="ADAL" clId="{4A0A0B4E-0CFD-45C3-B8EF-7BF3980F8A45}" dt="2024-03-27T14:02:36.795" v="2332" actId="478"/>
          <ac:spMkLst>
            <pc:docMk/>
            <pc:sldMk cId="1099302982" sldId="337"/>
            <ac:spMk id="3" creationId="{2BA82747-6C46-4C97-A48D-969253B2DE10}"/>
          </ac:spMkLst>
        </pc:spChg>
        <pc:spChg chg="add del mod">
          <ac:chgData name="Samuel Llanwarne" userId="305502e0-f270-4b5d-9350-2f08862efd6d" providerId="ADAL" clId="{4A0A0B4E-0CFD-45C3-B8EF-7BF3980F8A45}" dt="2024-03-27T14:03:00.556" v="2339" actId="1076"/>
          <ac:spMkLst>
            <pc:docMk/>
            <pc:sldMk cId="1099302982" sldId="337"/>
            <ac:spMk id="4" creationId="{713FD9D5-E85C-4593-99EC-1488475AF2AB}"/>
          </ac:spMkLst>
        </pc:spChg>
        <pc:spChg chg="add del mod">
          <ac:chgData name="Samuel Llanwarne" userId="305502e0-f270-4b5d-9350-2f08862efd6d" providerId="ADAL" clId="{4A0A0B4E-0CFD-45C3-B8EF-7BF3980F8A45}" dt="2024-03-27T14:02:41.502" v="2333" actId="478"/>
          <ac:spMkLst>
            <pc:docMk/>
            <pc:sldMk cId="1099302982" sldId="337"/>
            <ac:spMk id="6" creationId="{E4189F60-FA80-9FD8-8AE9-51A54EF983D5}"/>
          </ac:spMkLst>
        </pc:spChg>
        <pc:spChg chg="add del mod">
          <ac:chgData name="Samuel Llanwarne" userId="305502e0-f270-4b5d-9350-2f08862efd6d" providerId="ADAL" clId="{4A0A0B4E-0CFD-45C3-B8EF-7BF3980F8A45}" dt="2024-03-27T14:06:30.845" v="2402" actId="478"/>
          <ac:spMkLst>
            <pc:docMk/>
            <pc:sldMk cId="1099302982" sldId="337"/>
            <ac:spMk id="7" creationId="{C7859AFF-2077-9947-AF17-CC3559310C00}"/>
          </ac:spMkLst>
        </pc:spChg>
        <pc:spChg chg="add del mod">
          <ac:chgData name="Samuel Llanwarne" userId="305502e0-f270-4b5d-9350-2f08862efd6d" providerId="ADAL" clId="{4A0A0B4E-0CFD-45C3-B8EF-7BF3980F8A45}" dt="2024-03-27T14:05:53.252" v="2393" actId="478"/>
          <ac:spMkLst>
            <pc:docMk/>
            <pc:sldMk cId="1099302982" sldId="337"/>
            <ac:spMk id="8" creationId="{B9F0B394-04F8-5419-9EA0-4D32E610C72B}"/>
          </ac:spMkLst>
        </pc:spChg>
        <pc:spChg chg="add mod">
          <ac:chgData name="Samuel Llanwarne" userId="305502e0-f270-4b5d-9350-2f08862efd6d" providerId="ADAL" clId="{4A0A0B4E-0CFD-45C3-B8EF-7BF3980F8A45}" dt="2024-03-27T14:25:46.280" v="2692" actId="403"/>
          <ac:spMkLst>
            <pc:docMk/>
            <pc:sldMk cId="1099302982" sldId="337"/>
            <ac:spMk id="9" creationId="{D9C691B9-A3FA-42BE-3ED5-E618F4F45247}"/>
          </ac:spMkLst>
        </pc:spChg>
        <pc:spChg chg="add mod">
          <ac:chgData name="Samuel Llanwarne" userId="305502e0-f270-4b5d-9350-2f08862efd6d" providerId="ADAL" clId="{4A0A0B4E-0CFD-45C3-B8EF-7BF3980F8A45}" dt="2024-03-27T14:25:46.280" v="2692" actId="403"/>
          <ac:spMkLst>
            <pc:docMk/>
            <pc:sldMk cId="1099302982" sldId="337"/>
            <ac:spMk id="10" creationId="{FAF29286-8B48-3FC4-646B-AC49AA3E8505}"/>
          </ac:spMkLst>
        </pc:spChg>
        <pc:spChg chg="add mod">
          <ac:chgData name="Samuel Llanwarne" userId="305502e0-f270-4b5d-9350-2f08862efd6d" providerId="ADAL" clId="{4A0A0B4E-0CFD-45C3-B8EF-7BF3980F8A45}" dt="2024-03-27T14:05:20.916" v="2385" actId="571"/>
          <ac:spMkLst>
            <pc:docMk/>
            <pc:sldMk cId="1099302982" sldId="337"/>
            <ac:spMk id="11" creationId="{6C5BF9C9-D0E5-4BE6-9E54-0416DD9FE63D}"/>
          </ac:spMkLst>
        </pc:spChg>
        <pc:spChg chg="add mod">
          <ac:chgData name="Samuel Llanwarne" userId="305502e0-f270-4b5d-9350-2f08862efd6d" providerId="ADAL" clId="{4A0A0B4E-0CFD-45C3-B8EF-7BF3980F8A45}" dt="2024-03-27T14:05:20.916" v="2385" actId="571"/>
          <ac:spMkLst>
            <pc:docMk/>
            <pc:sldMk cId="1099302982" sldId="337"/>
            <ac:spMk id="12" creationId="{F327BCA6-6D68-D5E3-CA60-2B543A796031}"/>
          </ac:spMkLst>
        </pc:spChg>
        <pc:spChg chg="add mod">
          <ac:chgData name="Samuel Llanwarne" userId="305502e0-f270-4b5d-9350-2f08862efd6d" providerId="ADAL" clId="{4A0A0B4E-0CFD-45C3-B8EF-7BF3980F8A45}" dt="2024-03-27T14:05:11.945" v="2373" actId="571"/>
          <ac:spMkLst>
            <pc:docMk/>
            <pc:sldMk cId="1099302982" sldId="337"/>
            <ac:spMk id="13" creationId="{40D2275B-516C-0149-CA50-941D4DFD77F6}"/>
          </ac:spMkLst>
        </pc:spChg>
        <pc:spChg chg="add mod">
          <ac:chgData name="Samuel Llanwarne" userId="305502e0-f270-4b5d-9350-2f08862efd6d" providerId="ADAL" clId="{4A0A0B4E-0CFD-45C3-B8EF-7BF3980F8A45}" dt="2024-03-27T14:05:11.945" v="2373" actId="571"/>
          <ac:spMkLst>
            <pc:docMk/>
            <pc:sldMk cId="1099302982" sldId="337"/>
            <ac:spMk id="14" creationId="{6A6705F4-2184-6A64-4A15-090E3C30BD32}"/>
          </ac:spMkLst>
        </pc:spChg>
        <pc:spChg chg="add mod">
          <ac:chgData name="Samuel Llanwarne" userId="305502e0-f270-4b5d-9350-2f08862efd6d" providerId="ADAL" clId="{4A0A0B4E-0CFD-45C3-B8EF-7BF3980F8A45}" dt="2024-03-27T14:05:11.945" v="2373" actId="571"/>
          <ac:spMkLst>
            <pc:docMk/>
            <pc:sldMk cId="1099302982" sldId="337"/>
            <ac:spMk id="15" creationId="{3232DD97-83DF-C01E-0404-7096C3D19683}"/>
          </ac:spMkLst>
        </pc:spChg>
        <pc:spChg chg="add mod">
          <ac:chgData name="Samuel Llanwarne" userId="305502e0-f270-4b5d-9350-2f08862efd6d" providerId="ADAL" clId="{4A0A0B4E-0CFD-45C3-B8EF-7BF3980F8A45}" dt="2024-03-27T14:25:46.280" v="2692" actId="403"/>
          <ac:spMkLst>
            <pc:docMk/>
            <pc:sldMk cId="1099302982" sldId="337"/>
            <ac:spMk id="16" creationId="{27098634-1E68-7E65-BDA8-9DF05AC90D55}"/>
          </ac:spMkLst>
        </pc:spChg>
        <pc:spChg chg="add mod">
          <ac:chgData name="Samuel Llanwarne" userId="305502e0-f270-4b5d-9350-2f08862efd6d" providerId="ADAL" clId="{4A0A0B4E-0CFD-45C3-B8EF-7BF3980F8A45}" dt="2024-03-27T14:25:46.280" v="2692" actId="403"/>
          <ac:spMkLst>
            <pc:docMk/>
            <pc:sldMk cId="1099302982" sldId="337"/>
            <ac:spMk id="17" creationId="{F316092D-7D6B-5F50-5287-D277BC624A3A}"/>
          </ac:spMkLst>
        </pc:spChg>
        <pc:spChg chg="add mod">
          <ac:chgData name="Samuel Llanwarne" userId="305502e0-f270-4b5d-9350-2f08862efd6d" providerId="ADAL" clId="{4A0A0B4E-0CFD-45C3-B8EF-7BF3980F8A45}" dt="2024-03-27T14:14:04.321" v="2588" actId="20577"/>
          <ac:spMkLst>
            <pc:docMk/>
            <pc:sldMk cId="1099302982" sldId="337"/>
            <ac:spMk id="18" creationId="{2E5CA6A4-C3C5-C285-C090-3CF89903DA6F}"/>
          </ac:spMkLst>
        </pc:spChg>
        <pc:spChg chg="add mod">
          <ac:chgData name="Samuel Llanwarne" userId="305502e0-f270-4b5d-9350-2f08862efd6d" providerId="ADAL" clId="{4A0A0B4E-0CFD-45C3-B8EF-7BF3980F8A45}" dt="2024-03-27T14:14:24.846" v="2593" actId="20577"/>
          <ac:spMkLst>
            <pc:docMk/>
            <pc:sldMk cId="1099302982" sldId="337"/>
            <ac:spMk id="19" creationId="{A87FD48C-DD24-FAA7-FF2D-F1152F889F1F}"/>
          </ac:spMkLst>
        </pc:spChg>
        <pc:spChg chg="add mod">
          <ac:chgData name="Samuel Llanwarne" userId="305502e0-f270-4b5d-9350-2f08862efd6d" providerId="ADAL" clId="{4A0A0B4E-0CFD-45C3-B8EF-7BF3980F8A45}" dt="2024-03-27T14:14:34.257" v="2598" actId="20577"/>
          <ac:spMkLst>
            <pc:docMk/>
            <pc:sldMk cId="1099302982" sldId="337"/>
            <ac:spMk id="20" creationId="{0FB14AC3-7813-8E9E-E88A-835390DA3EEB}"/>
          </ac:spMkLst>
        </pc:spChg>
        <pc:spChg chg="add mod">
          <ac:chgData name="Samuel Llanwarne" userId="305502e0-f270-4b5d-9350-2f08862efd6d" providerId="ADAL" clId="{4A0A0B4E-0CFD-45C3-B8EF-7BF3980F8A45}" dt="2024-03-27T14:19:14.454" v="2660" actId="1076"/>
          <ac:spMkLst>
            <pc:docMk/>
            <pc:sldMk cId="1099302982" sldId="337"/>
            <ac:spMk id="21" creationId="{36458A74-6F62-1639-6686-E7881F4F2B05}"/>
          </ac:spMkLst>
        </pc:spChg>
        <pc:spChg chg="add mod">
          <ac:chgData name="Samuel Llanwarne" userId="305502e0-f270-4b5d-9350-2f08862efd6d" providerId="ADAL" clId="{4A0A0B4E-0CFD-45C3-B8EF-7BF3980F8A45}" dt="2024-03-27T14:17:47.319" v="2633" actId="1076"/>
          <ac:spMkLst>
            <pc:docMk/>
            <pc:sldMk cId="1099302982" sldId="337"/>
            <ac:spMk id="22" creationId="{BCEE60CC-FDD6-5D17-2BC6-75BC9449C405}"/>
          </ac:spMkLst>
        </pc:spChg>
        <pc:spChg chg="add mod">
          <ac:chgData name="Samuel Llanwarne" userId="305502e0-f270-4b5d-9350-2f08862efd6d" providerId="ADAL" clId="{4A0A0B4E-0CFD-45C3-B8EF-7BF3980F8A45}" dt="2024-03-27T14:18:24.791" v="2645" actId="1076"/>
          <ac:spMkLst>
            <pc:docMk/>
            <pc:sldMk cId="1099302982" sldId="337"/>
            <ac:spMk id="23" creationId="{22F3A45D-18D5-894F-60DA-D0615571BFE5}"/>
          </ac:spMkLst>
        </pc:spChg>
        <pc:spChg chg="add mod">
          <ac:chgData name="Samuel Llanwarne" userId="305502e0-f270-4b5d-9350-2f08862efd6d" providerId="ADAL" clId="{4A0A0B4E-0CFD-45C3-B8EF-7BF3980F8A45}" dt="2024-03-27T14:18:14.760" v="2641" actId="20577"/>
          <ac:spMkLst>
            <pc:docMk/>
            <pc:sldMk cId="1099302982" sldId="337"/>
            <ac:spMk id="24" creationId="{307D059C-C321-0706-7466-1F5FE5AAEB35}"/>
          </ac:spMkLst>
        </pc:spChg>
        <pc:spChg chg="add mod">
          <ac:chgData name="Samuel Llanwarne" userId="305502e0-f270-4b5d-9350-2f08862efd6d" providerId="ADAL" clId="{4A0A0B4E-0CFD-45C3-B8EF-7BF3980F8A45}" dt="2024-03-27T14:18:12.894" v="2639" actId="20577"/>
          <ac:spMkLst>
            <pc:docMk/>
            <pc:sldMk cId="1099302982" sldId="337"/>
            <ac:spMk id="25" creationId="{8ED0E75F-A472-0E34-BFD0-5E675A361BC7}"/>
          </ac:spMkLst>
        </pc:spChg>
        <pc:spChg chg="add mod">
          <ac:chgData name="Samuel Llanwarne" userId="305502e0-f270-4b5d-9350-2f08862efd6d" providerId="ADAL" clId="{4A0A0B4E-0CFD-45C3-B8EF-7BF3980F8A45}" dt="2024-03-27T14:18:16.532" v="2643" actId="20577"/>
          <ac:spMkLst>
            <pc:docMk/>
            <pc:sldMk cId="1099302982" sldId="337"/>
            <ac:spMk id="26" creationId="{8E783592-47A9-B7DF-DD5D-FD4D527E615C}"/>
          </ac:spMkLst>
        </pc:spChg>
        <pc:spChg chg="add mod">
          <ac:chgData name="Samuel Llanwarne" userId="305502e0-f270-4b5d-9350-2f08862efd6d" providerId="ADAL" clId="{4A0A0B4E-0CFD-45C3-B8EF-7BF3980F8A45}" dt="2024-03-27T14:19:08.922" v="2658" actId="1076"/>
          <ac:spMkLst>
            <pc:docMk/>
            <pc:sldMk cId="1099302982" sldId="337"/>
            <ac:spMk id="27" creationId="{E65E36DA-01FE-D1C1-E96D-BD78BA64225A}"/>
          </ac:spMkLst>
        </pc:spChg>
        <pc:spChg chg="add mod">
          <ac:chgData name="Samuel Llanwarne" userId="305502e0-f270-4b5d-9350-2f08862efd6d" providerId="ADAL" clId="{4A0A0B4E-0CFD-45C3-B8EF-7BF3980F8A45}" dt="2024-03-27T14:19:08.922" v="2658" actId="1076"/>
          <ac:spMkLst>
            <pc:docMk/>
            <pc:sldMk cId="1099302982" sldId="337"/>
            <ac:spMk id="28" creationId="{C471AA1E-C5FF-9182-0B95-8F1EB3750F82}"/>
          </ac:spMkLst>
        </pc:spChg>
        <pc:spChg chg="add mod">
          <ac:chgData name="Samuel Llanwarne" userId="305502e0-f270-4b5d-9350-2f08862efd6d" providerId="ADAL" clId="{4A0A0B4E-0CFD-45C3-B8EF-7BF3980F8A45}" dt="2024-03-27T14:19:08.922" v="2658" actId="1076"/>
          <ac:spMkLst>
            <pc:docMk/>
            <pc:sldMk cId="1099302982" sldId="337"/>
            <ac:spMk id="29" creationId="{91F5660F-A444-1B23-D33B-6CEA1263EC1D}"/>
          </ac:spMkLst>
        </pc:spChg>
        <pc:spChg chg="add mod">
          <ac:chgData name="Samuel Llanwarne" userId="305502e0-f270-4b5d-9350-2f08862efd6d" providerId="ADAL" clId="{4A0A0B4E-0CFD-45C3-B8EF-7BF3980F8A45}" dt="2024-03-27T14:19:08.922" v="2658" actId="1076"/>
          <ac:spMkLst>
            <pc:docMk/>
            <pc:sldMk cId="1099302982" sldId="337"/>
            <ac:spMk id="30" creationId="{64CF6716-3D7D-57C8-B77C-A318D3346859}"/>
          </ac:spMkLst>
        </pc:spChg>
        <pc:cxnChg chg="add mod">
          <ac:chgData name="Samuel Llanwarne" userId="305502e0-f270-4b5d-9350-2f08862efd6d" providerId="ADAL" clId="{4A0A0B4E-0CFD-45C3-B8EF-7BF3980F8A45}" dt="2024-03-27T14:20:00.252" v="2668" actId="14100"/>
          <ac:cxnSpMkLst>
            <pc:docMk/>
            <pc:sldMk cId="1099302982" sldId="337"/>
            <ac:cxnSpMk id="32" creationId="{D3E748F7-F024-3AB4-8E25-FDF1E6917C99}"/>
          </ac:cxnSpMkLst>
        </pc:cxnChg>
        <pc:cxnChg chg="add mod">
          <ac:chgData name="Samuel Llanwarne" userId="305502e0-f270-4b5d-9350-2f08862efd6d" providerId="ADAL" clId="{4A0A0B4E-0CFD-45C3-B8EF-7BF3980F8A45}" dt="2024-03-27T14:20:08.409" v="2670" actId="1076"/>
          <ac:cxnSpMkLst>
            <pc:docMk/>
            <pc:sldMk cId="1099302982" sldId="337"/>
            <ac:cxnSpMk id="37" creationId="{FDC71E3D-C818-2980-21B3-D3C784DE593E}"/>
          </ac:cxnSpMkLst>
        </pc:cxnChg>
        <pc:cxnChg chg="add mod">
          <ac:chgData name="Samuel Llanwarne" userId="305502e0-f270-4b5d-9350-2f08862efd6d" providerId="ADAL" clId="{4A0A0B4E-0CFD-45C3-B8EF-7BF3980F8A45}" dt="2024-03-27T14:20:25.380" v="2672" actId="1076"/>
          <ac:cxnSpMkLst>
            <pc:docMk/>
            <pc:sldMk cId="1099302982" sldId="337"/>
            <ac:cxnSpMk id="38" creationId="{0FA6066E-60A9-99C7-CD4C-CBBF90711240}"/>
          </ac:cxnSpMkLst>
        </pc:cxnChg>
        <pc:cxnChg chg="add mod">
          <ac:chgData name="Samuel Llanwarne" userId="305502e0-f270-4b5d-9350-2f08862efd6d" providerId="ADAL" clId="{4A0A0B4E-0CFD-45C3-B8EF-7BF3980F8A45}" dt="2024-03-27T14:20:25.380" v="2672" actId="1076"/>
          <ac:cxnSpMkLst>
            <pc:docMk/>
            <pc:sldMk cId="1099302982" sldId="337"/>
            <ac:cxnSpMk id="39" creationId="{BBDFBBF7-3030-E0B9-EAC8-EE04416556F7}"/>
          </ac:cxnSpMkLst>
        </pc:cxnChg>
      </pc:sldChg>
      <pc:sldChg chg="modSp del mod ord">
        <pc:chgData name="Samuel Llanwarne" userId="305502e0-f270-4b5d-9350-2f08862efd6d" providerId="ADAL" clId="{4A0A0B4E-0CFD-45C3-B8EF-7BF3980F8A45}" dt="2024-03-27T14:55:39.216" v="3179" actId="47"/>
        <pc:sldMkLst>
          <pc:docMk/>
          <pc:sldMk cId="4039323811" sldId="338"/>
        </pc:sldMkLst>
        <pc:spChg chg="mod">
          <ac:chgData name="Samuel Llanwarne" userId="305502e0-f270-4b5d-9350-2f08862efd6d" providerId="ADAL" clId="{4A0A0B4E-0CFD-45C3-B8EF-7BF3980F8A45}" dt="2024-03-27T14:01:38.677" v="2328" actId="20577"/>
          <ac:spMkLst>
            <pc:docMk/>
            <pc:sldMk cId="4039323811" sldId="338"/>
            <ac:spMk id="2" creationId="{D0F1554C-F3C7-EAB4-BE54-218360E1C717}"/>
          </ac:spMkLst>
        </pc:spChg>
        <pc:spChg chg="mod">
          <ac:chgData name="Samuel Llanwarne" userId="305502e0-f270-4b5d-9350-2f08862efd6d" providerId="ADAL" clId="{4A0A0B4E-0CFD-45C3-B8EF-7BF3980F8A45}" dt="2024-03-22T13:20:31.239" v="1808" actId="20577"/>
          <ac:spMkLst>
            <pc:docMk/>
            <pc:sldMk cId="4039323811" sldId="338"/>
            <ac:spMk id="3" creationId="{CFCC3EEA-4197-8E17-6EA7-E8B4ABD8071E}"/>
          </ac:spMkLst>
        </pc:spChg>
      </pc:sldChg>
      <pc:sldChg chg="modSp mod ord modTransition modShow">
        <pc:chgData name="Samuel Llanwarne" userId="305502e0-f270-4b5d-9350-2f08862efd6d" providerId="ADAL" clId="{4A0A0B4E-0CFD-45C3-B8EF-7BF3980F8A45}" dt="2024-03-27T14:56:36.740" v="3260"/>
        <pc:sldMkLst>
          <pc:docMk/>
          <pc:sldMk cId="2422963625" sldId="339"/>
        </pc:sldMkLst>
        <pc:spChg chg="mod">
          <ac:chgData name="Samuel Llanwarne" userId="305502e0-f270-4b5d-9350-2f08862efd6d" providerId="ADAL" clId="{4A0A0B4E-0CFD-45C3-B8EF-7BF3980F8A45}" dt="2024-03-22T13:14:13.291" v="1396" actId="20577"/>
          <ac:spMkLst>
            <pc:docMk/>
            <pc:sldMk cId="2422963625" sldId="339"/>
            <ac:spMk id="2" creationId="{CA81E258-34B7-6F48-5C1C-7F1BFC869124}"/>
          </ac:spMkLst>
        </pc:spChg>
        <pc:spChg chg="mod">
          <ac:chgData name="Samuel Llanwarne" userId="305502e0-f270-4b5d-9350-2f08862efd6d" providerId="ADAL" clId="{4A0A0B4E-0CFD-45C3-B8EF-7BF3980F8A45}" dt="2024-03-22T13:26:28.077" v="2115" actId="20577"/>
          <ac:spMkLst>
            <pc:docMk/>
            <pc:sldMk cId="2422963625" sldId="339"/>
            <ac:spMk id="3" creationId="{E37828AE-E5C6-3449-F9DC-F2D5469C16AF}"/>
          </ac:spMkLst>
        </pc:spChg>
        <pc:spChg chg="mod">
          <ac:chgData name="Samuel Llanwarne" userId="305502e0-f270-4b5d-9350-2f08862efd6d" providerId="ADAL" clId="{4A0A0B4E-0CFD-45C3-B8EF-7BF3980F8A45}" dt="2024-03-22T12:35:43.119" v="975" actId="1076"/>
          <ac:spMkLst>
            <pc:docMk/>
            <pc:sldMk cId="2422963625" sldId="339"/>
            <ac:spMk id="4" creationId="{4CC335BB-9D1C-265E-EC24-16C4BB947A1E}"/>
          </ac:spMkLst>
        </pc:spChg>
      </pc:sldChg>
      <pc:sldChg chg="del">
        <pc:chgData name="Samuel Llanwarne" userId="305502e0-f270-4b5d-9350-2f08862efd6d" providerId="ADAL" clId="{4A0A0B4E-0CFD-45C3-B8EF-7BF3980F8A45}" dt="2024-03-22T13:15:42.991" v="1673" actId="47"/>
        <pc:sldMkLst>
          <pc:docMk/>
          <pc:sldMk cId="67187275" sldId="340"/>
        </pc:sldMkLst>
      </pc:sldChg>
      <pc:sldChg chg="del">
        <pc:chgData name="Samuel Llanwarne" userId="305502e0-f270-4b5d-9350-2f08862efd6d" providerId="ADAL" clId="{4A0A0B4E-0CFD-45C3-B8EF-7BF3980F8A45}" dt="2024-03-22T13:23:51.509" v="2030" actId="47"/>
        <pc:sldMkLst>
          <pc:docMk/>
          <pc:sldMk cId="3676355362" sldId="341"/>
        </pc:sldMkLst>
      </pc:sldChg>
      <pc:sldChg chg="modSp add del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2078645043" sldId="342"/>
        </pc:sldMkLst>
        <pc:spChg chg="mod">
          <ac:chgData name="Samuel Llanwarne" userId="305502e0-f270-4b5d-9350-2f08862efd6d" providerId="ADAL" clId="{4A0A0B4E-0CFD-45C3-B8EF-7BF3980F8A45}" dt="2024-03-22T13:23:07.060" v="1998" actId="20577"/>
          <ac:spMkLst>
            <pc:docMk/>
            <pc:sldMk cId="2078645043" sldId="342"/>
            <ac:spMk id="2" creationId="{00000000-0000-0000-0000-000000000000}"/>
          </ac:spMkLst>
        </pc:spChg>
        <pc:picChg chg="add mod">
          <ac:chgData name="Samuel Llanwarne" userId="305502e0-f270-4b5d-9350-2f08862efd6d" providerId="ADAL" clId="{4A0A0B4E-0CFD-45C3-B8EF-7BF3980F8A45}" dt="2024-03-22T13:18:22.179" v="1796" actId="27957"/>
          <ac:picMkLst>
            <pc:docMk/>
            <pc:sldMk cId="2078645043" sldId="342"/>
            <ac:picMk id="9" creationId="{101DA872-B888-478A-A7FF-64B3D20DB348}"/>
          </ac:picMkLst>
        </pc:picChg>
      </pc:sldChg>
      <pc:sldChg chg="ad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3563296372" sldId="343"/>
        </pc:sldMkLst>
      </pc:sldChg>
      <pc:sldChg chg="modSp add del mod ord">
        <pc:chgData name="Samuel Llanwarne" userId="305502e0-f270-4b5d-9350-2f08862efd6d" providerId="ADAL" clId="{4A0A0B4E-0CFD-45C3-B8EF-7BF3980F8A45}" dt="2024-03-22T13:28:56.408" v="2281" actId="47"/>
        <pc:sldMkLst>
          <pc:docMk/>
          <pc:sldMk cId="2040762996" sldId="344"/>
        </pc:sldMkLst>
        <pc:spChg chg="mod">
          <ac:chgData name="Samuel Llanwarne" userId="305502e0-f270-4b5d-9350-2f08862efd6d" providerId="ADAL" clId="{4A0A0B4E-0CFD-45C3-B8EF-7BF3980F8A45}" dt="2024-03-22T13:14:07.994" v="1386" actId="20577"/>
          <ac:spMkLst>
            <pc:docMk/>
            <pc:sldMk cId="2040762996" sldId="344"/>
            <ac:spMk id="2" creationId="{CA81E258-34B7-6F48-5C1C-7F1BFC869124}"/>
          </ac:spMkLst>
        </pc:spChg>
        <pc:spChg chg="mod">
          <ac:chgData name="Samuel Llanwarne" userId="305502e0-f270-4b5d-9350-2f08862efd6d" providerId="ADAL" clId="{4A0A0B4E-0CFD-45C3-B8EF-7BF3980F8A45}" dt="2024-03-22T13:14:05.235" v="1378" actId="20577"/>
          <ac:spMkLst>
            <pc:docMk/>
            <pc:sldMk cId="2040762996" sldId="344"/>
            <ac:spMk id="3" creationId="{E37828AE-E5C6-3449-F9DC-F2D5469C16AF}"/>
          </ac:spMkLst>
        </pc:spChg>
      </pc:sldChg>
      <pc:sldChg chg="addSp modSp add mod modTransition">
        <pc:chgData name="Samuel Llanwarne" userId="305502e0-f270-4b5d-9350-2f08862efd6d" providerId="ADAL" clId="{4A0A0B4E-0CFD-45C3-B8EF-7BF3980F8A45}" dt="2024-03-27T15:43:12.300" v="3975" actId="1076"/>
        <pc:sldMkLst>
          <pc:docMk/>
          <pc:sldMk cId="2776669013" sldId="345"/>
        </pc:sldMkLst>
        <pc:spChg chg="mod">
          <ac:chgData name="Samuel Llanwarne" userId="305502e0-f270-4b5d-9350-2f08862efd6d" providerId="ADAL" clId="{4A0A0B4E-0CFD-45C3-B8EF-7BF3980F8A45}" dt="2024-03-22T13:23:25.839" v="2012" actId="20577"/>
          <ac:spMkLst>
            <pc:docMk/>
            <pc:sldMk cId="2776669013" sldId="345"/>
            <ac:spMk id="2" creationId="{00000000-0000-0000-0000-000000000000}"/>
          </ac:spMkLst>
        </pc:spChg>
        <pc:spChg chg="add mod">
          <ac:chgData name="Samuel Llanwarne" userId="305502e0-f270-4b5d-9350-2f08862efd6d" providerId="ADAL" clId="{4A0A0B4E-0CFD-45C3-B8EF-7BF3980F8A45}" dt="2024-03-27T15:43:12.300" v="3975" actId="1076"/>
          <ac:spMkLst>
            <pc:docMk/>
            <pc:sldMk cId="2776669013" sldId="345"/>
            <ac:spMk id="4" creationId="{697BA824-42FD-FF6E-E879-5D8080617F36}"/>
          </ac:spMkLst>
        </pc:spChg>
        <pc:picChg chg="add mod">
          <ac:chgData name="Samuel Llanwarne" userId="305502e0-f270-4b5d-9350-2f08862efd6d" providerId="ADAL" clId="{4A0A0B4E-0CFD-45C3-B8EF-7BF3980F8A45}" dt="2024-03-22T13:17:58.232" v="1793" actId="27957"/>
          <ac:picMkLst>
            <pc:docMk/>
            <pc:sldMk cId="2776669013" sldId="345"/>
            <ac:picMk id="9" creationId="{101DA872-B888-478A-A7FF-64B3D20DB348}"/>
          </ac:picMkLst>
        </pc:picChg>
      </pc:sldChg>
      <pc:sldChg chg="modSp add mo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3322403256" sldId="346"/>
        </pc:sldMkLst>
        <pc:spChg chg="mod">
          <ac:chgData name="Samuel Llanwarne" userId="305502e0-f270-4b5d-9350-2f08862efd6d" providerId="ADAL" clId="{4A0A0B4E-0CFD-45C3-B8EF-7BF3980F8A45}" dt="2024-03-27T14:02:17.887" v="2331" actId="20577"/>
          <ac:spMkLst>
            <pc:docMk/>
            <pc:sldMk cId="3322403256" sldId="346"/>
            <ac:spMk id="2" creationId="{00000000-0000-0000-0000-000000000000}"/>
          </ac:spMkLst>
        </pc:spChg>
        <pc:picChg chg="add mod">
          <ac:chgData name="Samuel Llanwarne" userId="305502e0-f270-4b5d-9350-2f08862efd6d" providerId="ADAL" clId="{4A0A0B4E-0CFD-45C3-B8EF-7BF3980F8A45}" dt="2024-03-22T13:17:37.529" v="1785" actId="27957"/>
          <ac:picMkLst>
            <pc:docMk/>
            <pc:sldMk cId="3322403256" sldId="346"/>
            <ac:picMk id="9" creationId="{101DA872-B888-478A-A7FF-64B3D20DB348}"/>
          </ac:picMkLst>
        </pc:picChg>
      </pc:sldChg>
      <pc:sldChg chg="modSp add mod ord modTransition">
        <pc:chgData name="Samuel Llanwarne" userId="305502e0-f270-4b5d-9350-2f08862efd6d" providerId="ADAL" clId="{4A0A0B4E-0CFD-45C3-B8EF-7BF3980F8A45}" dt="2024-03-28T11:55:27.922" v="4292" actId="20577"/>
        <pc:sldMkLst>
          <pc:docMk/>
          <pc:sldMk cId="3905848398" sldId="347"/>
        </pc:sldMkLst>
        <pc:spChg chg="mod">
          <ac:chgData name="Samuel Llanwarne" userId="305502e0-f270-4b5d-9350-2f08862efd6d" providerId="ADAL" clId="{4A0A0B4E-0CFD-45C3-B8EF-7BF3980F8A45}" dt="2024-03-28T11:55:27.922" v="4292" actId="20577"/>
          <ac:spMkLst>
            <pc:docMk/>
            <pc:sldMk cId="3905848398" sldId="347"/>
            <ac:spMk id="3" creationId="{CFCC3EEA-4197-8E17-6EA7-E8B4ABD8071E}"/>
          </ac:spMkLst>
        </pc:spChg>
      </pc:sldChg>
      <pc:sldChg chg="modSp add del mod modTransition modAnim">
        <pc:chgData name="Samuel Llanwarne" userId="305502e0-f270-4b5d-9350-2f08862efd6d" providerId="ADAL" clId="{4A0A0B4E-0CFD-45C3-B8EF-7BF3980F8A45}" dt="2024-03-27T15:34:09.633" v="3705" actId="20577"/>
        <pc:sldMkLst>
          <pc:docMk/>
          <pc:sldMk cId="3281369726" sldId="348"/>
        </pc:sldMkLst>
        <pc:spChg chg="mod">
          <ac:chgData name="Samuel Llanwarne" userId="305502e0-f270-4b5d-9350-2f08862efd6d" providerId="ADAL" clId="{4A0A0B4E-0CFD-45C3-B8EF-7BF3980F8A45}" dt="2024-03-27T15:34:09.633" v="3705" actId="20577"/>
          <ac:spMkLst>
            <pc:docMk/>
            <pc:sldMk cId="3281369726" sldId="348"/>
            <ac:spMk id="3" creationId="{CFCC3EEA-4197-8E17-6EA7-E8B4ABD8071E}"/>
          </ac:spMkLst>
        </pc:spChg>
      </pc:sldChg>
      <pc:sldChg chg="add modTransition">
        <pc:chgData name="Samuel Llanwarne" userId="305502e0-f270-4b5d-9350-2f08862efd6d" providerId="ADAL" clId="{4A0A0B4E-0CFD-45C3-B8EF-7BF3980F8A45}" dt="2024-03-27T14:56:36.740" v="3260"/>
        <pc:sldMkLst>
          <pc:docMk/>
          <pc:sldMk cId="2602709635" sldId="349"/>
        </pc:sldMkLst>
      </pc:sldChg>
      <pc:sldChg chg="addSp delSp modSp add mod modTransition addAnim delAnim modAnim">
        <pc:chgData name="Samuel Llanwarne" userId="305502e0-f270-4b5d-9350-2f08862efd6d" providerId="ADAL" clId="{4A0A0B4E-0CFD-45C3-B8EF-7BF3980F8A45}" dt="2024-03-27T14:56:36.740" v="3260"/>
        <pc:sldMkLst>
          <pc:docMk/>
          <pc:sldMk cId="3403681952" sldId="350"/>
        </pc:sldMkLst>
        <pc:spChg chg="mod">
          <ac:chgData name="Samuel Llanwarne" userId="305502e0-f270-4b5d-9350-2f08862efd6d" providerId="ADAL" clId="{4A0A0B4E-0CFD-45C3-B8EF-7BF3980F8A45}" dt="2024-03-27T14:36:29.088" v="2932" actId="20577"/>
          <ac:spMkLst>
            <pc:docMk/>
            <pc:sldMk cId="3403681952" sldId="350"/>
            <ac:spMk id="2" creationId="{2F5A5B74-3AFD-4DB8-905C-A55A933AB978}"/>
          </ac:spMkLst>
        </pc:spChg>
        <pc:spChg chg="add mod">
          <ac:chgData name="Samuel Llanwarne" userId="305502e0-f270-4b5d-9350-2f08862efd6d" providerId="ADAL" clId="{4A0A0B4E-0CFD-45C3-B8EF-7BF3980F8A45}" dt="2024-03-27T14:54:28.684" v="3163" actId="1076"/>
          <ac:spMkLst>
            <pc:docMk/>
            <pc:sldMk cId="3403681952" sldId="350"/>
            <ac:spMk id="3" creationId="{80EA45BB-6FCE-10F1-5D96-DC9665BAFF60}"/>
          </ac:spMkLst>
        </pc:spChg>
        <pc:spChg chg="add del mod">
          <ac:chgData name="Samuel Llanwarne" userId="305502e0-f270-4b5d-9350-2f08862efd6d" providerId="ADAL" clId="{4A0A0B4E-0CFD-45C3-B8EF-7BF3980F8A45}" dt="2024-03-27T14:48:15.716" v="3111" actId="478"/>
          <ac:spMkLst>
            <pc:docMk/>
            <pc:sldMk cId="3403681952" sldId="350"/>
            <ac:spMk id="5" creationId="{1B22661F-42BB-A553-4C96-206E3A247A89}"/>
          </ac:spMkLst>
        </pc:spChg>
        <pc:spChg chg="add mod">
          <ac:chgData name="Samuel Llanwarne" userId="305502e0-f270-4b5d-9350-2f08862efd6d" providerId="ADAL" clId="{4A0A0B4E-0CFD-45C3-B8EF-7BF3980F8A45}" dt="2024-03-27T14:48:29.445" v="3112" actId="1076"/>
          <ac:spMkLst>
            <pc:docMk/>
            <pc:sldMk cId="3403681952" sldId="350"/>
            <ac:spMk id="6" creationId="{1A5F1367-A681-E18B-D32E-ED0489718561}"/>
          </ac:spMkLst>
        </pc:spChg>
        <pc:spChg chg="add mod">
          <ac:chgData name="Samuel Llanwarne" userId="305502e0-f270-4b5d-9350-2f08862efd6d" providerId="ADAL" clId="{4A0A0B4E-0CFD-45C3-B8EF-7BF3980F8A45}" dt="2024-03-27T14:48:29.445" v="3112" actId="1076"/>
          <ac:spMkLst>
            <pc:docMk/>
            <pc:sldMk cId="3403681952" sldId="350"/>
            <ac:spMk id="7" creationId="{B87D3529-07CC-E963-DD51-C53B59C098BB}"/>
          </ac:spMkLst>
        </pc:spChg>
        <pc:spChg chg="add mod">
          <ac:chgData name="Samuel Llanwarne" userId="305502e0-f270-4b5d-9350-2f08862efd6d" providerId="ADAL" clId="{4A0A0B4E-0CFD-45C3-B8EF-7BF3980F8A45}" dt="2024-03-27T14:48:29.445" v="3112" actId="1076"/>
          <ac:spMkLst>
            <pc:docMk/>
            <pc:sldMk cId="3403681952" sldId="350"/>
            <ac:spMk id="8" creationId="{8A9C9BAC-E093-D3F5-1B70-14F10CEC6E82}"/>
          </ac:spMkLst>
        </pc:spChg>
        <pc:spChg chg="mod">
          <ac:chgData name="Samuel Llanwarne" userId="305502e0-f270-4b5d-9350-2f08862efd6d" providerId="ADAL" clId="{4A0A0B4E-0CFD-45C3-B8EF-7BF3980F8A45}" dt="2024-03-27T14:47:30.200" v="3098" actId="207"/>
          <ac:spMkLst>
            <pc:docMk/>
            <pc:sldMk cId="3403681952" sldId="350"/>
            <ac:spMk id="9" creationId="{D9C691B9-A3FA-42BE-3ED5-E618F4F45247}"/>
          </ac:spMkLst>
        </pc:spChg>
        <pc:spChg chg="mod">
          <ac:chgData name="Samuel Llanwarne" userId="305502e0-f270-4b5d-9350-2f08862efd6d" providerId="ADAL" clId="{4A0A0B4E-0CFD-45C3-B8EF-7BF3980F8A45}" dt="2024-03-27T14:48:11.066" v="3109" actId="1076"/>
          <ac:spMkLst>
            <pc:docMk/>
            <pc:sldMk cId="3403681952" sldId="350"/>
            <ac:spMk id="10" creationId="{FAF29286-8B48-3FC4-646B-AC49AA3E8505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11" creationId="{C687D439-00DD-6633-6E52-A16698C7064B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12" creationId="{260684EA-0AC3-150C-CD7C-BBC9E7D951FA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13" creationId="{F35E86BF-DAAC-3779-2E10-E9573E6B28F2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14" creationId="{DEC7B5E4-D8CE-3087-C542-D3E744B3523E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15" creationId="{F5F067B7-950C-06BE-6443-A8DC66DD8CF0}"/>
          </ac:spMkLst>
        </pc:spChg>
        <pc:spChg chg="mod">
          <ac:chgData name="Samuel Llanwarne" userId="305502e0-f270-4b5d-9350-2f08862efd6d" providerId="ADAL" clId="{4A0A0B4E-0CFD-45C3-B8EF-7BF3980F8A45}" dt="2024-03-27T14:47:30.200" v="3098" actId="207"/>
          <ac:spMkLst>
            <pc:docMk/>
            <pc:sldMk cId="3403681952" sldId="350"/>
            <ac:spMk id="16" creationId="{27098634-1E68-7E65-BDA8-9DF05AC90D55}"/>
          </ac:spMkLst>
        </pc:spChg>
        <pc:spChg chg="mod">
          <ac:chgData name="Samuel Llanwarne" userId="305502e0-f270-4b5d-9350-2f08862efd6d" providerId="ADAL" clId="{4A0A0B4E-0CFD-45C3-B8EF-7BF3980F8A45}" dt="2024-03-27T14:47:30.200" v="3098" actId="207"/>
          <ac:spMkLst>
            <pc:docMk/>
            <pc:sldMk cId="3403681952" sldId="350"/>
            <ac:spMk id="17" creationId="{F316092D-7D6B-5F50-5287-D277BC624A3A}"/>
          </ac:spMkLst>
        </pc:spChg>
        <pc:spChg chg="del">
          <ac:chgData name="Samuel Llanwarne" userId="305502e0-f270-4b5d-9350-2f08862efd6d" providerId="ADAL" clId="{4A0A0B4E-0CFD-45C3-B8EF-7BF3980F8A45}" dt="2024-03-27T14:23:59.737" v="2681" actId="478"/>
          <ac:spMkLst>
            <pc:docMk/>
            <pc:sldMk cId="3403681952" sldId="350"/>
            <ac:spMk id="18" creationId="{2E5CA6A4-C3C5-C285-C090-3CF89903DA6F}"/>
          </ac:spMkLst>
        </pc:spChg>
        <pc:spChg chg="del">
          <ac:chgData name="Samuel Llanwarne" userId="305502e0-f270-4b5d-9350-2f08862efd6d" providerId="ADAL" clId="{4A0A0B4E-0CFD-45C3-B8EF-7BF3980F8A45}" dt="2024-03-27T14:23:56.825" v="2680" actId="478"/>
          <ac:spMkLst>
            <pc:docMk/>
            <pc:sldMk cId="3403681952" sldId="350"/>
            <ac:spMk id="19" creationId="{A87FD48C-DD24-FAA7-FF2D-F1152F889F1F}"/>
          </ac:spMkLst>
        </pc:spChg>
        <pc:spChg chg="del">
          <ac:chgData name="Samuel Llanwarne" userId="305502e0-f270-4b5d-9350-2f08862efd6d" providerId="ADAL" clId="{4A0A0B4E-0CFD-45C3-B8EF-7BF3980F8A45}" dt="2024-03-27T14:23:56.825" v="2680" actId="478"/>
          <ac:spMkLst>
            <pc:docMk/>
            <pc:sldMk cId="3403681952" sldId="350"/>
            <ac:spMk id="20" creationId="{0FB14AC3-7813-8E9E-E88A-835390DA3EEB}"/>
          </ac:spMkLst>
        </pc:spChg>
        <pc:spChg chg="del">
          <ac:chgData name="Samuel Llanwarne" userId="305502e0-f270-4b5d-9350-2f08862efd6d" providerId="ADAL" clId="{4A0A0B4E-0CFD-45C3-B8EF-7BF3980F8A45}" dt="2024-03-27T14:23:59.737" v="2681" actId="478"/>
          <ac:spMkLst>
            <pc:docMk/>
            <pc:sldMk cId="3403681952" sldId="350"/>
            <ac:spMk id="21" creationId="{36458A74-6F62-1639-6686-E7881F4F2B05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22" creationId="{88921832-6E8F-1AF9-0334-41143499A01D}"/>
          </ac:spMkLst>
        </pc:spChg>
        <pc:spChg chg="del">
          <ac:chgData name="Samuel Llanwarne" userId="305502e0-f270-4b5d-9350-2f08862efd6d" providerId="ADAL" clId="{4A0A0B4E-0CFD-45C3-B8EF-7BF3980F8A45}" dt="2024-03-27T14:23:59.737" v="2681" actId="478"/>
          <ac:spMkLst>
            <pc:docMk/>
            <pc:sldMk cId="3403681952" sldId="350"/>
            <ac:spMk id="23" creationId="{22F3A45D-18D5-894F-60DA-D0615571BFE5}"/>
          </ac:spMkLst>
        </pc:spChg>
        <pc:spChg chg="del">
          <ac:chgData name="Samuel Llanwarne" userId="305502e0-f270-4b5d-9350-2f08862efd6d" providerId="ADAL" clId="{4A0A0B4E-0CFD-45C3-B8EF-7BF3980F8A45}" dt="2024-03-27T14:23:56.825" v="2680" actId="478"/>
          <ac:spMkLst>
            <pc:docMk/>
            <pc:sldMk cId="3403681952" sldId="350"/>
            <ac:spMk id="24" creationId="{307D059C-C321-0706-7466-1F5FE5AAEB35}"/>
          </ac:spMkLst>
        </pc:spChg>
        <pc:spChg chg="del">
          <ac:chgData name="Samuel Llanwarne" userId="305502e0-f270-4b5d-9350-2f08862efd6d" providerId="ADAL" clId="{4A0A0B4E-0CFD-45C3-B8EF-7BF3980F8A45}" dt="2024-03-27T14:23:56.825" v="2680" actId="478"/>
          <ac:spMkLst>
            <pc:docMk/>
            <pc:sldMk cId="3403681952" sldId="350"/>
            <ac:spMk id="25" creationId="{8ED0E75F-A472-0E34-BFD0-5E675A361BC7}"/>
          </ac:spMkLst>
        </pc:spChg>
        <pc:spChg chg="del">
          <ac:chgData name="Samuel Llanwarne" userId="305502e0-f270-4b5d-9350-2f08862efd6d" providerId="ADAL" clId="{4A0A0B4E-0CFD-45C3-B8EF-7BF3980F8A45}" dt="2024-03-27T14:23:59.737" v="2681" actId="478"/>
          <ac:spMkLst>
            <pc:docMk/>
            <pc:sldMk cId="3403681952" sldId="350"/>
            <ac:spMk id="26" creationId="{8E783592-47A9-B7DF-DD5D-FD4D527E615C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27" creationId="{B06F96D6-2789-E5AC-4B18-7223DCCF9786}"/>
          </ac:spMkLst>
        </pc:spChg>
        <pc:spChg chg="add mod">
          <ac:chgData name="Samuel Llanwarne" userId="305502e0-f270-4b5d-9350-2f08862efd6d" providerId="ADAL" clId="{4A0A0B4E-0CFD-45C3-B8EF-7BF3980F8A45}" dt="2024-03-27T14:30:32.035" v="2728"/>
          <ac:spMkLst>
            <pc:docMk/>
            <pc:sldMk cId="3403681952" sldId="350"/>
            <ac:spMk id="28" creationId="{DAF541DF-EF57-7027-F029-CB20CCEB55E7}"/>
          </ac:spMkLst>
        </pc:spChg>
        <pc:spChg chg="add del mod">
          <ac:chgData name="Samuel Llanwarne" userId="305502e0-f270-4b5d-9350-2f08862efd6d" providerId="ADAL" clId="{4A0A0B4E-0CFD-45C3-B8EF-7BF3980F8A45}" dt="2024-03-27T14:35:16.959" v="2905" actId="478"/>
          <ac:spMkLst>
            <pc:docMk/>
            <pc:sldMk cId="3403681952" sldId="350"/>
            <ac:spMk id="34" creationId="{484A4568-D9EE-892A-7FAA-55B6DAE9A5F5}"/>
          </ac:spMkLst>
        </pc:spChg>
        <pc:spChg chg="add del mod">
          <ac:chgData name="Samuel Llanwarne" userId="305502e0-f270-4b5d-9350-2f08862efd6d" providerId="ADAL" clId="{4A0A0B4E-0CFD-45C3-B8EF-7BF3980F8A45}" dt="2024-03-27T14:54:35.186" v="3165" actId="478"/>
          <ac:spMkLst>
            <pc:docMk/>
            <pc:sldMk cId="3403681952" sldId="350"/>
            <ac:spMk id="35" creationId="{3774614C-5C57-614F-5F0D-E9FFA7B35EBA}"/>
          </ac:spMkLst>
        </pc:spChg>
        <pc:cxnChg chg="add mod">
          <ac:chgData name="Samuel Llanwarne" userId="305502e0-f270-4b5d-9350-2f08862efd6d" providerId="ADAL" clId="{4A0A0B4E-0CFD-45C3-B8EF-7BF3980F8A45}" dt="2024-03-27T14:30:32.035" v="2728"/>
          <ac:cxnSpMkLst>
            <pc:docMk/>
            <pc:sldMk cId="3403681952" sldId="350"/>
            <ac:cxnSpMk id="29" creationId="{D11E3110-117A-CB91-B59D-F6BADF0C3BD5}"/>
          </ac:cxnSpMkLst>
        </pc:cxnChg>
        <pc:cxnChg chg="add mod">
          <ac:chgData name="Samuel Llanwarne" userId="305502e0-f270-4b5d-9350-2f08862efd6d" providerId="ADAL" clId="{4A0A0B4E-0CFD-45C3-B8EF-7BF3980F8A45}" dt="2024-03-27T14:30:32.035" v="2728"/>
          <ac:cxnSpMkLst>
            <pc:docMk/>
            <pc:sldMk cId="3403681952" sldId="350"/>
            <ac:cxnSpMk id="30" creationId="{CEF2BAB0-EB3C-E576-9E22-2A7D05FEB428}"/>
          </ac:cxnSpMkLst>
        </pc:cxnChg>
        <pc:cxnChg chg="add mod">
          <ac:chgData name="Samuel Llanwarne" userId="305502e0-f270-4b5d-9350-2f08862efd6d" providerId="ADAL" clId="{4A0A0B4E-0CFD-45C3-B8EF-7BF3980F8A45}" dt="2024-03-27T14:30:32.035" v="2728"/>
          <ac:cxnSpMkLst>
            <pc:docMk/>
            <pc:sldMk cId="3403681952" sldId="350"/>
            <ac:cxnSpMk id="31" creationId="{C01701D6-922B-7794-46A3-6972F38F2A1A}"/>
          </ac:cxnSpMkLst>
        </pc:cxnChg>
        <pc:cxnChg chg="del">
          <ac:chgData name="Samuel Llanwarne" userId="305502e0-f270-4b5d-9350-2f08862efd6d" providerId="ADAL" clId="{4A0A0B4E-0CFD-45C3-B8EF-7BF3980F8A45}" dt="2024-03-27T14:23:56.825" v="2680" actId="478"/>
          <ac:cxnSpMkLst>
            <pc:docMk/>
            <pc:sldMk cId="3403681952" sldId="350"/>
            <ac:cxnSpMk id="32" creationId="{D3E748F7-F024-3AB4-8E25-FDF1E6917C99}"/>
          </ac:cxnSpMkLst>
        </pc:cxnChg>
        <pc:cxnChg chg="add mod">
          <ac:chgData name="Samuel Llanwarne" userId="305502e0-f270-4b5d-9350-2f08862efd6d" providerId="ADAL" clId="{4A0A0B4E-0CFD-45C3-B8EF-7BF3980F8A45}" dt="2024-03-27T14:30:32.035" v="2728"/>
          <ac:cxnSpMkLst>
            <pc:docMk/>
            <pc:sldMk cId="3403681952" sldId="350"/>
            <ac:cxnSpMk id="33" creationId="{D21F4664-8B6A-11AA-7AEB-79330B10E5BD}"/>
          </ac:cxnSpMkLst>
        </pc:cxnChg>
        <pc:cxnChg chg="del">
          <ac:chgData name="Samuel Llanwarne" userId="305502e0-f270-4b5d-9350-2f08862efd6d" providerId="ADAL" clId="{4A0A0B4E-0CFD-45C3-B8EF-7BF3980F8A45}" dt="2024-03-27T14:23:56.825" v="2680" actId="478"/>
          <ac:cxnSpMkLst>
            <pc:docMk/>
            <pc:sldMk cId="3403681952" sldId="350"/>
            <ac:cxnSpMk id="37" creationId="{FDC71E3D-C818-2980-21B3-D3C784DE593E}"/>
          </ac:cxnSpMkLst>
        </pc:cxnChg>
        <pc:cxnChg chg="del">
          <ac:chgData name="Samuel Llanwarne" userId="305502e0-f270-4b5d-9350-2f08862efd6d" providerId="ADAL" clId="{4A0A0B4E-0CFD-45C3-B8EF-7BF3980F8A45}" dt="2024-03-27T14:23:59.737" v="2681" actId="478"/>
          <ac:cxnSpMkLst>
            <pc:docMk/>
            <pc:sldMk cId="3403681952" sldId="350"/>
            <ac:cxnSpMk id="38" creationId="{0FA6066E-60A9-99C7-CD4C-CBBF90711240}"/>
          </ac:cxnSpMkLst>
        </pc:cxnChg>
        <pc:cxnChg chg="del">
          <ac:chgData name="Samuel Llanwarne" userId="305502e0-f270-4b5d-9350-2f08862efd6d" providerId="ADAL" clId="{4A0A0B4E-0CFD-45C3-B8EF-7BF3980F8A45}" dt="2024-03-27T14:23:59.737" v="2681" actId="478"/>
          <ac:cxnSpMkLst>
            <pc:docMk/>
            <pc:sldMk cId="3403681952" sldId="350"/>
            <ac:cxnSpMk id="39" creationId="{BBDFBBF7-3030-E0B9-EAC8-EE04416556F7}"/>
          </ac:cxnSpMkLst>
        </pc:cxnChg>
      </pc:sldChg>
      <pc:sldChg chg="addSp delSp modSp add del mod ord modTransition addAnim delAnim modAnim">
        <pc:chgData name="Samuel Llanwarne" userId="305502e0-f270-4b5d-9350-2f08862efd6d" providerId="ADAL" clId="{4A0A0B4E-0CFD-45C3-B8EF-7BF3980F8A45}" dt="2024-03-27T14:56:36.740" v="3260"/>
        <pc:sldMkLst>
          <pc:docMk/>
          <pc:sldMk cId="1751124979" sldId="351"/>
        </pc:sldMkLst>
        <pc:spChg chg="del">
          <ac:chgData name="Samuel Llanwarne" userId="305502e0-f270-4b5d-9350-2f08862efd6d" providerId="ADAL" clId="{4A0A0B4E-0CFD-45C3-B8EF-7BF3980F8A45}" dt="2024-03-27T14:37:39.082" v="2950" actId="478"/>
          <ac:spMkLst>
            <pc:docMk/>
            <pc:sldMk cId="1751124979" sldId="351"/>
            <ac:spMk id="3" creationId="{80EA45BB-6FCE-10F1-5D96-DC9665BAFF60}"/>
          </ac:spMkLst>
        </pc:spChg>
        <pc:spChg chg="mod">
          <ac:chgData name="Samuel Llanwarne" userId="305502e0-f270-4b5d-9350-2f08862efd6d" providerId="ADAL" clId="{4A0A0B4E-0CFD-45C3-B8EF-7BF3980F8A45}" dt="2024-03-27T14:37:54.120" v="2957" actId="108"/>
          <ac:spMkLst>
            <pc:docMk/>
            <pc:sldMk cId="1751124979" sldId="351"/>
            <ac:spMk id="4" creationId="{713FD9D5-E85C-4593-99EC-1488475AF2AB}"/>
          </ac:spMkLst>
        </pc:spChg>
        <pc:spChg chg="add del">
          <ac:chgData name="Samuel Llanwarne" userId="305502e0-f270-4b5d-9350-2f08862efd6d" providerId="ADAL" clId="{4A0A0B4E-0CFD-45C3-B8EF-7BF3980F8A45}" dt="2024-03-27T14:37:43.900" v="2953" actId="478"/>
          <ac:spMkLst>
            <pc:docMk/>
            <pc:sldMk cId="1751124979" sldId="351"/>
            <ac:spMk id="5" creationId="{1B22661F-42BB-A553-4C96-206E3A247A89}"/>
          </ac:spMkLst>
        </pc:spChg>
        <pc:spChg chg="del">
          <ac:chgData name="Samuel Llanwarne" userId="305502e0-f270-4b5d-9350-2f08862efd6d" providerId="ADAL" clId="{4A0A0B4E-0CFD-45C3-B8EF-7BF3980F8A45}" dt="2024-03-27T14:37:40.393" v="2951" actId="478"/>
          <ac:spMkLst>
            <pc:docMk/>
            <pc:sldMk cId="1751124979" sldId="351"/>
            <ac:spMk id="6" creationId="{1A5F1367-A681-E18B-D32E-ED0489718561}"/>
          </ac:spMkLst>
        </pc:spChg>
        <pc:spChg chg="del">
          <ac:chgData name="Samuel Llanwarne" userId="305502e0-f270-4b5d-9350-2f08862efd6d" providerId="ADAL" clId="{4A0A0B4E-0CFD-45C3-B8EF-7BF3980F8A45}" dt="2024-03-27T14:37:41.656" v="2952" actId="478"/>
          <ac:spMkLst>
            <pc:docMk/>
            <pc:sldMk cId="1751124979" sldId="351"/>
            <ac:spMk id="7" creationId="{B87D3529-07CC-E963-DD51-C53B59C098BB}"/>
          </ac:spMkLst>
        </pc:spChg>
        <pc:spChg chg="add del mod">
          <ac:chgData name="Samuel Llanwarne" userId="305502e0-f270-4b5d-9350-2f08862efd6d" providerId="ADAL" clId="{4A0A0B4E-0CFD-45C3-B8EF-7BF3980F8A45}" dt="2024-03-27T14:37:37.731" v="2949" actId="478"/>
          <ac:spMkLst>
            <pc:docMk/>
            <pc:sldMk cId="1751124979" sldId="351"/>
            <ac:spMk id="8" creationId="{8A9C9BAC-E093-D3F5-1B70-14F10CEC6E82}"/>
          </ac:spMkLst>
        </pc:spChg>
        <pc:spChg chg="add del mod">
          <ac:chgData name="Samuel Llanwarne" userId="305502e0-f270-4b5d-9350-2f08862efd6d" providerId="ADAL" clId="{4A0A0B4E-0CFD-45C3-B8EF-7BF3980F8A45}" dt="2024-03-27T14:38:54.094" v="2969" actId="403"/>
          <ac:spMkLst>
            <pc:docMk/>
            <pc:sldMk cId="1751124979" sldId="351"/>
            <ac:spMk id="9" creationId="{D9C691B9-A3FA-42BE-3ED5-E618F4F45247}"/>
          </ac:spMkLst>
        </pc:spChg>
        <pc:spChg chg="add del mod">
          <ac:chgData name="Samuel Llanwarne" userId="305502e0-f270-4b5d-9350-2f08862efd6d" providerId="ADAL" clId="{4A0A0B4E-0CFD-45C3-B8EF-7BF3980F8A45}" dt="2024-03-27T14:38:54.094" v="2969" actId="403"/>
          <ac:spMkLst>
            <pc:docMk/>
            <pc:sldMk cId="1751124979" sldId="351"/>
            <ac:spMk id="10" creationId="{FAF29286-8B48-3FC4-646B-AC49AA3E8505}"/>
          </ac:spMkLst>
        </pc:spChg>
        <pc:spChg chg="add del">
          <ac:chgData name="Samuel Llanwarne" userId="305502e0-f270-4b5d-9350-2f08862efd6d" providerId="ADAL" clId="{4A0A0B4E-0CFD-45C3-B8EF-7BF3980F8A45}" dt="2024-03-27T14:37:15.157" v="2939" actId="478"/>
          <ac:spMkLst>
            <pc:docMk/>
            <pc:sldMk cId="1751124979" sldId="351"/>
            <ac:spMk id="11" creationId="{C687D439-00DD-6633-6E52-A16698C7064B}"/>
          </ac:spMkLst>
        </pc:spChg>
        <pc:spChg chg="add del">
          <ac:chgData name="Samuel Llanwarne" userId="305502e0-f270-4b5d-9350-2f08862efd6d" providerId="ADAL" clId="{4A0A0B4E-0CFD-45C3-B8EF-7BF3980F8A45}" dt="2024-03-27T14:37:12.270" v="2938" actId="478"/>
          <ac:spMkLst>
            <pc:docMk/>
            <pc:sldMk cId="1751124979" sldId="351"/>
            <ac:spMk id="12" creationId="{260684EA-0AC3-150C-CD7C-BBC9E7D951FA}"/>
          </ac:spMkLst>
        </pc:spChg>
        <pc:spChg chg="add del">
          <ac:chgData name="Samuel Llanwarne" userId="305502e0-f270-4b5d-9350-2f08862efd6d" providerId="ADAL" clId="{4A0A0B4E-0CFD-45C3-B8EF-7BF3980F8A45}" dt="2024-03-27T14:37:12.270" v="2938" actId="478"/>
          <ac:spMkLst>
            <pc:docMk/>
            <pc:sldMk cId="1751124979" sldId="351"/>
            <ac:spMk id="13" creationId="{F35E86BF-DAAC-3779-2E10-E9573E6B28F2}"/>
          </ac:spMkLst>
        </pc:spChg>
        <pc:spChg chg="add del">
          <ac:chgData name="Samuel Llanwarne" userId="305502e0-f270-4b5d-9350-2f08862efd6d" providerId="ADAL" clId="{4A0A0B4E-0CFD-45C3-B8EF-7BF3980F8A45}" dt="2024-03-27T14:37:15.157" v="2939" actId="478"/>
          <ac:spMkLst>
            <pc:docMk/>
            <pc:sldMk cId="1751124979" sldId="351"/>
            <ac:spMk id="14" creationId="{DEC7B5E4-D8CE-3087-C542-D3E744B3523E}"/>
          </ac:spMkLst>
        </pc:spChg>
        <pc:spChg chg="add del">
          <ac:chgData name="Samuel Llanwarne" userId="305502e0-f270-4b5d-9350-2f08862efd6d" providerId="ADAL" clId="{4A0A0B4E-0CFD-45C3-B8EF-7BF3980F8A45}" dt="2024-03-27T14:37:15.157" v="2939" actId="478"/>
          <ac:spMkLst>
            <pc:docMk/>
            <pc:sldMk cId="1751124979" sldId="351"/>
            <ac:spMk id="15" creationId="{F5F067B7-950C-06BE-6443-A8DC66DD8CF0}"/>
          </ac:spMkLst>
        </pc:spChg>
        <pc:spChg chg="mod">
          <ac:chgData name="Samuel Llanwarne" userId="305502e0-f270-4b5d-9350-2f08862efd6d" providerId="ADAL" clId="{4A0A0B4E-0CFD-45C3-B8EF-7BF3980F8A45}" dt="2024-03-27T14:38:54.094" v="2969" actId="403"/>
          <ac:spMkLst>
            <pc:docMk/>
            <pc:sldMk cId="1751124979" sldId="351"/>
            <ac:spMk id="16" creationId="{27098634-1E68-7E65-BDA8-9DF05AC90D55}"/>
          </ac:spMkLst>
        </pc:spChg>
        <pc:spChg chg="mod">
          <ac:chgData name="Samuel Llanwarne" userId="305502e0-f270-4b5d-9350-2f08862efd6d" providerId="ADAL" clId="{4A0A0B4E-0CFD-45C3-B8EF-7BF3980F8A45}" dt="2024-03-27T14:38:54.094" v="2969" actId="403"/>
          <ac:spMkLst>
            <pc:docMk/>
            <pc:sldMk cId="1751124979" sldId="351"/>
            <ac:spMk id="17" creationId="{F316092D-7D6B-5F50-5287-D277BC624A3A}"/>
          </ac:spMkLst>
        </pc:spChg>
        <pc:spChg chg="add del">
          <ac:chgData name="Samuel Llanwarne" userId="305502e0-f270-4b5d-9350-2f08862efd6d" providerId="ADAL" clId="{4A0A0B4E-0CFD-45C3-B8EF-7BF3980F8A45}" dt="2024-03-27T14:37:12.270" v="2938" actId="478"/>
          <ac:spMkLst>
            <pc:docMk/>
            <pc:sldMk cId="1751124979" sldId="351"/>
            <ac:spMk id="22" creationId="{88921832-6E8F-1AF9-0334-41143499A01D}"/>
          </ac:spMkLst>
        </pc:spChg>
        <pc:spChg chg="add del">
          <ac:chgData name="Samuel Llanwarne" userId="305502e0-f270-4b5d-9350-2f08862efd6d" providerId="ADAL" clId="{4A0A0B4E-0CFD-45C3-B8EF-7BF3980F8A45}" dt="2024-03-27T14:37:12.270" v="2938" actId="478"/>
          <ac:spMkLst>
            <pc:docMk/>
            <pc:sldMk cId="1751124979" sldId="351"/>
            <ac:spMk id="27" creationId="{B06F96D6-2789-E5AC-4B18-7223DCCF9786}"/>
          </ac:spMkLst>
        </pc:spChg>
        <pc:spChg chg="add del">
          <ac:chgData name="Samuel Llanwarne" userId="305502e0-f270-4b5d-9350-2f08862efd6d" providerId="ADAL" clId="{4A0A0B4E-0CFD-45C3-B8EF-7BF3980F8A45}" dt="2024-03-27T14:37:15.157" v="2939" actId="478"/>
          <ac:spMkLst>
            <pc:docMk/>
            <pc:sldMk cId="1751124979" sldId="351"/>
            <ac:spMk id="28" creationId="{DAF541DF-EF57-7027-F029-CB20CCEB55E7}"/>
          </ac:spMkLst>
        </pc:spChg>
        <pc:cxnChg chg="add del">
          <ac:chgData name="Samuel Llanwarne" userId="305502e0-f270-4b5d-9350-2f08862efd6d" providerId="ADAL" clId="{4A0A0B4E-0CFD-45C3-B8EF-7BF3980F8A45}" dt="2024-03-27T14:37:12.270" v="2938" actId="478"/>
          <ac:cxnSpMkLst>
            <pc:docMk/>
            <pc:sldMk cId="1751124979" sldId="351"/>
            <ac:cxnSpMk id="29" creationId="{D11E3110-117A-CB91-B59D-F6BADF0C3BD5}"/>
          </ac:cxnSpMkLst>
        </pc:cxnChg>
        <pc:cxnChg chg="add del">
          <ac:chgData name="Samuel Llanwarne" userId="305502e0-f270-4b5d-9350-2f08862efd6d" providerId="ADAL" clId="{4A0A0B4E-0CFD-45C3-B8EF-7BF3980F8A45}" dt="2024-03-27T14:37:12.270" v="2938" actId="478"/>
          <ac:cxnSpMkLst>
            <pc:docMk/>
            <pc:sldMk cId="1751124979" sldId="351"/>
            <ac:cxnSpMk id="30" creationId="{CEF2BAB0-EB3C-E576-9E22-2A7D05FEB428}"/>
          </ac:cxnSpMkLst>
        </pc:cxnChg>
        <pc:cxnChg chg="add del">
          <ac:chgData name="Samuel Llanwarne" userId="305502e0-f270-4b5d-9350-2f08862efd6d" providerId="ADAL" clId="{4A0A0B4E-0CFD-45C3-B8EF-7BF3980F8A45}" dt="2024-03-27T14:37:15.157" v="2939" actId="478"/>
          <ac:cxnSpMkLst>
            <pc:docMk/>
            <pc:sldMk cId="1751124979" sldId="351"/>
            <ac:cxnSpMk id="31" creationId="{C01701D6-922B-7794-46A3-6972F38F2A1A}"/>
          </ac:cxnSpMkLst>
        </pc:cxnChg>
        <pc:cxnChg chg="add del">
          <ac:chgData name="Samuel Llanwarne" userId="305502e0-f270-4b5d-9350-2f08862efd6d" providerId="ADAL" clId="{4A0A0B4E-0CFD-45C3-B8EF-7BF3980F8A45}" dt="2024-03-27T14:37:15.157" v="2939" actId="478"/>
          <ac:cxnSpMkLst>
            <pc:docMk/>
            <pc:sldMk cId="1751124979" sldId="351"/>
            <ac:cxnSpMk id="33" creationId="{D21F4664-8B6A-11AA-7AEB-79330B10E5BD}"/>
          </ac:cxnSpMkLst>
        </pc:cxnChg>
      </pc:sldChg>
      <pc:sldChg chg="addSp delSp modSp add mod ord modTransition addAnim delAnim modAnim">
        <pc:chgData name="Samuel Llanwarne" userId="305502e0-f270-4b5d-9350-2f08862efd6d" providerId="ADAL" clId="{4A0A0B4E-0CFD-45C3-B8EF-7BF3980F8A45}" dt="2024-03-27T14:56:36.740" v="3260"/>
        <pc:sldMkLst>
          <pc:docMk/>
          <pc:sldMk cId="1602892773" sldId="352"/>
        </pc:sldMkLst>
        <pc:spChg chg="add del mod">
          <ac:chgData name="Samuel Llanwarne" userId="305502e0-f270-4b5d-9350-2f08862efd6d" providerId="ADAL" clId="{4A0A0B4E-0CFD-45C3-B8EF-7BF3980F8A45}" dt="2024-03-27T14:54:03.921" v="3151" actId="478"/>
          <ac:spMkLst>
            <pc:docMk/>
            <pc:sldMk cId="1602892773" sldId="352"/>
            <ac:spMk id="3" creationId="{3AAA1580-22AA-86D5-7BEC-5C669066CCFC}"/>
          </ac:spMkLst>
        </pc:spChg>
        <pc:spChg chg="add del mod">
          <ac:chgData name="Samuel Llanwarne" userId="305502e0-f270-4b5d-9350-2f08862efd6d" providerId="ADAL" clId="{4A0A0B4E-0CFD-45C3-B8EF-7BF3980F8A45}" dt="2024-03-27T14:54:03.921" v="3151" actId="478"/>
          <ac:spMkLst>
            <pc:docMk/>
            <pc:sldMk cId="1602892773" sldId="352"/>
            <ac:spMk id="5" creationId="{8FF8E32A-145F-72F0-4212-2EA3766AD9D5}"/>
          </ac:spMkLst>
        </pc:spChg>
        <pc:spChg chg="add del mod">
          <ac:chgData name="Samuel Llanwarne" userId="305502e0-f270-4b5d-9350-2f08862efd6d" providerId="ADAL" clId="{4A0A0B4E-0CFD-45C3-B8EF-7BF3980F8A45}" dt="2024-03-27T14:54:03.921" v="3151" actId="478"/>
          <ac:spMkLst>
            <pc:docMk/>
            <pc:sldMk cId="1602892773" sldId="352"/>
            <ac:spMk id="6" creationId="{A5F035B4-8041-4D23-1B76-D47F417D61AF}"/>
          </ac:spMkLst>
        </pc:spChg>
        <pc:spChg chg="add mod">
          <ac:chgData name="Samuel Llanwarne" userId="305502e0-f270-4b5d-9350-2f08862efd6d" providerId="ADAL" clId="{4A0A0B4E-0CFD-45C3-B8EF-7BF3980F8A45}" dt="2024-03-27T14:54:08.146" v="3155" actId="20577"/>
          <ac:spMkLst>
            <pc:docMk/>
            <pc:sldMk cId="1602892773" sldId="352"/>
            <ac:spMk id="7" creationId="{39DAB383-CB6C-30F0-3A5C-551343585379}"/>
          </ac:spMkLst>
        </pc:spChg>
        <pc:spChg chg="add mod">
          <ac:chgData name="Samuel Llanwarne" userId="305502e0-f270-4b5d-9350-2f08862efd6d" providerId="ADAL" clId="{4A0A0B4E-0CFD-45C3-B8EF-7BF3980F8A45}" dt="2024-03-27T14:54:10.203" v="3157" actId="20577"/>
          <ac:spMkLst>
            <pc:docMk/>
            <pc:sldMk cId="1602892773" sldId="352"/>
            <ac:spMk id="8" creationId="{9854C03B-450F-EADA-EB64-045B33542141}"/>
          </ac:spMkLst>
        </pc:spChg>
        <pc:spChg chg="mod">
          <ac:chgData name="Samuel Llanwarne" userId="305502e0-f270-4b5d-9350-2f08862efd6d" providerId="ADAL" clId="{4A0A0B4E-0CFD-45C3-B8EF-7BF3980F8A45}" dt="2024-03-27T14:54:40.649" v="3166" actId="6549"/>
          <ac:spMkLst>
            <pc:docMk/>
            <pc:sldMk cId="1602892773" sldId="352"/>
            <ac:spMk id="9" creationId="{D9C691B9-A3FA-42BE-3ED5-E618F4F45247}"/>
          </ac:spMkLst>
        </pc:spChg>
        <pc:spChg chg="mod">
          <ac:chgData name="Samuel Llanwarne" userId="305502e0-f270-4b5d-9350-2f08862efd6d" providerId="ADAL" clId="{4A0A0B4E-0CFD-45C3-B8EF-7BF3980F8A45}" dt="2024-03-27T14:50:39.031" v="3131" actId="207"/>
          <ac:spMkLst>
            <pc:docMk/>
            <pc:sldMk cId="1602892773" sldId="352"/>
            <ac:spMk id="10" creationId="{FAF29286-8B48-3FC4-646B-AC49AA3E8505}"/>
          </ac:spMkLst>
        </pc:spChg>
        <pc:spChg chg="add mod">
          <ac:chgData name="Samuel Llanwarne" userId="305502e0-f270-4b5d-9350-2f08862efd6d" providerId="ADAL" clId="{4A0A0B4E-0CFD-45C3-B8EF-7BF3980F8A45}" dt="2024-03-27T14:54:05.998" v="3153" actId="20577"/>
          <ac:spMkLst>
            <pc:docMk/>
            <pc:sldMk cId="1602892773" sldId="352"/>
            <ac:spMk id="11" creationId="{8F24D203-908B-22A3-5FAD-1BEA7A1D80B7}"/>
          </ac:spMkLst>
        </pc:spChg>
        <pc:spChg chg="mod">
          <ac:chgData name="Samuel Llanwarne" userId="305502e0-f270-4b5d-9350-2f08862efd6d" providerId="ADAL" clId="{4A0A0B4E-0CFD-45C3-B8EF-7BF3980F8A45}" dt="2024-03-27T14:52:52.290" v="3141" actId="242"/>
          <ac:spMkLst>
            <pc:docMk/>
            <pc:sldMk cId="1602892773" sldId="352"/>
            <ac:spMk id="16" creationId="{27098634-1E68-7E65-BDA8-9DF05AC90D55}"/>
          </ac:spMkLst>
        </pc:spChg>
        <pc:spChg chg="mod">
          <ac:chgData name="Samuel Llanwarne" userId="305502e0-f270-4b5d-9350-2f08862efd6d" providerId="ADAL" clId="{4A0A0B4E-0CFD-45C3-B8EF-7BF3980F8A45}" dt="2024-03-27T14:51:06.725" v="3133" actId="207"/>
          <ac:spMkLst>
            <pc:docMk/>
            <pc:sldMk cId="1602892773" sldId="352"/>
            <ac:spMk id="17" creationId="{F316092D-7D6B-5F50-5287-D277BC624A3A}"/>
          </ac:spMkLst>
        </pc:spChg>
      </pc:sldChg>
      <pc:sldChg chg="add del">
        <pc:chgData name="Samuel Llanwarne" userId="305502e0-f270-4b5d-9350-2f08862efd6d" providerId="ADAL" clId="{4A0A0B4E-0CFD-45C3-B8EF-7BF3980F8A45}" dt="2024-03-27T14:40:24.552" v="2971"/>
        <pc:sldMkLst>
          <pc:docMk/>
          <pc:sldMk cId="2804653415" sldId="352"/>
        </pc:sldMkLst>
      </pc:sldChg>
      <pc:sldChg chg="addSp modSp add mod modTransition">
        <pc:chgData name="Samuel Llanwarne" userId="305502e0-f270-4b5d-9350-2f08862efd6d" providerId="ADAL" clId="{4A0A0B4E-0CFD-45C3-B8EF-7BF3980F8A45}" dt="2024-03-27T15:34:00.075" v="3703" actId="1076"/>
        <pc:sldMkLst>
          <pc:docMk/>
          <pc:sldMk cId="2701599857" sldId="353"/>
        </pc:sldMkLst>
        <pc:spChg chg="mod">
          <ac:chgData name="Samuel Llanwarne" userId="305502e0-f270-4b5d-9350-2f08862efd6d" providerId="ADAL" clId="{4A0A0B4E-0CFD-45C3-B8EF-7BF3980F8A45}" dt="2024-03-27T15:31:16.460" v="3685"/>
          <ac:spMkLst>
            <pc:docMk/>
            <pc:sldMk cId="2701599857" sldId="353"/>
            <ac:spMk id="2" creationId="{D0F1554C-F3C7-EAB4-BE54-218360E1C717}"/>
          </ac:spMkLst>
        </pc:spChg>
        <pc:spChg chg="mod">
          <ac:chgData name="Samuel Llanwarne" userId="305502e0-f270-4b5d-9350-2f08862efd6d" providerId="ADAL" clId="{4A0A0B4E-0CFD-45C3-B8EF-7BF3980F8A45}" dt="2024-03-27T15:32:20.674" v="3695"/>
          <ac:spMkLst>
            <pc:docMk/>
            <pc:sldMk cId="2701599857" sldId="353"/>
            <ac:spMk id="3" creationId="{CFCC3EEA-4197-8E17-6EA7-E8B4ABD8071E}"/>
          </ac:spMkLst>
        </pc:spChg>
        <pc:picChg chg="add mod">
          <ac:chgData name="Samuel Llanwarne" userId="305502e0-f270-4b5d-9350-2f08862efd6d" providerId="ADAL" clId="{4A0A0B4E-0CFD-45C3-B8EF-7BF3980F8A45}" dt="2024-03-27T15:34:00.075" v="3703" actId="1076"/>
          <ac:picMkLst>
            <pc:docMk/>
            <pc:sldMk cId="2701599857" sldId="353"/>
            <ac:picMk id="6" creationId="{46C5F48A-EE29-02D5-5510-720E67F0F081}"/>
          </ac:picMkLst>
        </pc:picChg>
      </pc:sldChg>
      <pc:sldChg chg="modSp add mod modTransition modAnim">
        <pc:chgData name="Samuel Llanwarne" userId="305502e0-f270-4b5d-9350-2f08862efd6d" providerId="ADAL" clId="{4A0A0B4E-0CFD-45C3-B8EF-7BF3980F8A45}" dt="2024-03-27T15:46:03.067" v="4059" actId="12"/>
        <pc:sldMkLst>
          <pc:docMk/>
          <pc:sldMk cId="3596270890" sldId="354"/>
        </pc:sldMkLst>
        <pc:spChg chg="mod">
          <ac:chgData name="Samuel Llanwarne" userId="305502e0-f270-4b5d-9350-2f08862efd6d" providerId="ADAL" clId="{4A0A0B4E-0CFD-45C3-B8EF-7BF3980F8A45}" dt="2024-03-27T15:40:37.343" v="3738"/>
          <ac:spMkLst>
            <pc:docMk/>
            <pc:sldMk cId="3596270890" sldId="354"/>
            <ac:spMk id="2" creationId="{D0F1554C-F3C7-EAB4-BE54-218360E1C717}"/>
          </ac:spMkLst>
        </pc:spChg>
        <pc:spChg chg="mod">
          <ac:chgData name="Samuel Llanwarne" userId="305502e0-f270-4b5d-9350-2f08862efd6d" providerId="ADAL" clId="{4A0A0B4E-0CFD-45C3-B8EF-7BF3980F8A45}" dt="2024-03-27T15:46:03.067" v="4059" actId="12"/>
          <ac:spMkLst>
            <pc:docMk/>
            <pc:sldMk cId="3596270890" sldId="354"/>
            <ac:spMk id="3" creationId="{CFCC3EEA-4197-8E17-6EA7-E8B4ABD8071E}"/>
          </ac:spMkLst>
        </pc:spChg>
      </pc:sldChg>
      <pc:sldChg chg="addSp delSp modSp add mod modTransition">
        <pc:chgData name="Samuel Llanwarne" userId="305502e0-f270-4b5d-9350-2f08862efd6d" providerId="ADAL" clId="{4A0A0B4E-0CFD-45C3-B8EF-7BF3980F8A45}" dt="2024-03-27T15:33:08.251" v="3701" actId="1076"/>
        <pc:sldMkLst>
          <pc:docMk/>
          <pc:sldMk cId="1114177424" sldId="355"/>
        </pc:sldMkLst>
        <pc:spChg chg="mod ord">
          <ac:chgData name="Samuel Llanwarne" userId="305502e0-f270-4b5d-9350-2f08862efd6d" providerId="ADAL" clId="{4A0A0B4E-0CFD-45C3-B8EF-7BF3980F8A45}" dt="2024-03-27T15:31:04.036" v="3683" actId="166"/>
          <ac:spMkLst>
            <pc:docMk/>
            <pc:sldMk cId="1114177424" sldId="355"/>
            <ac:spMk id="2" creationId="{D0F1554C-F3C7-EAB4-BE54-218360E1C717}"/>
          </ac:spMkLst>
        </pc:spChg>
        <pc:spChg chg="del">
          <ac:chgData name="Samuel Llanwarne" userId="305502e0-f270-4b5d-9350-2f08862efd6d" providerId="ADAL" clId="{4A0A0B4E-0CFD-45C3-B8EF-7BF3980F8A45}" dt="2024-03-27T15:27:08.255" v="3263"/>
          <ac:spMkLst>
            <pc:docMk/>
            <pc:sldMk cId="1114177424" sldId="355"/>
            <ac:spMk id="3" creationId="{CFCC3EEA-4197-8E17-6EA7-E8B4ABD8071E}"/>
          </ac:spMkLst>
        </pc:spChg>
        <pc:spChg chg="del">
          <ac:chgData name="Samuel Llanwarne" userId="305502e0-f270-4b5d-9350-2f08862efd6d" providerId="ADAL" clId="{4A0A0B4E-0CFD-45C3-B8EF-7BF3980F8A45}" dt="2024-03-27T15:28:03.896" v="3274" actId="478"/>
          <ac:spMkLst>
            <pc:docMk/>
            <pc:sldMk cId="1114177424" sldId="355"/>
            <ac:spMk id="4" creationId="{B6625184-CB4C-9AF0-CA9F-6EE580417BD4}"/>
          </ac:spMkLst>
        </pc:spChg>
        <pc:spChg chg="add del">
          <ac:chgData name="Samuel Llanwarne" userId="305502e0-f270-4b5d-9350-2f08862efd6d" providerId="ADAL" clId="{4A0A0B4E-0CFD-45C3-B8EF-7BF3980F8A45}" dt="2024-03-27T15:26:55.390" v="3262" actId="22"/>
          <ac:spMkLst>
            <pc:docMk/>
            <pc:sldMk cId="1114177424" sldId="355"/>
            <ac:spMk id="6" creationId="{1FD25849-A661-FF23-51C1-8038371EF0FE}"/>
          </ac:spMkLst>
        </pc:spChg>
        <pc:spChg chg="add mod">
          <ac:chgData name="Samuel Llanwarne" userId="305502e0-f270-4b5d-9350-2f08862efd6d" providerId="ADAL" clId="{4A0A0B4E-0CFD-45C3-B8EF-7BF3980F8A45}" dt="2024-03-27T15:33:08.251" v="3701" actId="1076"/>
          <ac:spMkLst>
            <pc:docMk/>
            <pc:sldMk cId="1114177424" sldId="355"/>
            <ac:spMk id="12" creationId="{66488426-DF41-6AF4-F94A-4D2E67D795E4}"/>
          </ac:spMkLst>
        </pc:spChg>
        <pc:picChg chg="add mod">
          <ac:chgData name="Samuel Llanwarne" userId="305502e0-f270-4b5d-9350-2f08862efd6d" providerId="ADAL" clId="{4A0A0B4E-0CFD-45C3-B8EF-7BF3980F8A45}" dt="2024-03-27T15:27:13.156" v="3268" actId="1076"/>
          <ac:picMkLst>
            <pc:docMk/>
            <pc:sldMk cId="1114177424" sldId="355"/>
            <ac:picMk id="8" creationId="{BD22A4E8-940D-F2B1-21DE-F265D2C97A83}"/>
          </ac:picMkLst>
        </pc:picChg>
        <pc:picChg chg="add mod">
          <ac:chgData name="Samuel Llanwarne" userId="305502e0-f270-4b5d-9350-2f08862efd6d" providerId="ADAL" clId="{4A0A0B4E-0CFD-45C3-B8EF-7BF3980F8A45}" dt="2024-03-27T15:28:05.988" v="3275" actId="1076"/>
          <ac:picMkLst>
            <pc:docMk/>
            <pc:sldMk cId="1114177424" sldId="355"/>
            <ac:picMk id="10" creationId="{CA0DF4DE-A09E-2400-B114-5843D3E844EF}"/>
          </ac:picMkLst>
        </pc:picChg>
      </pc:sldChg>
      <pc:sldChg chg="addSp delSp modSp add mod">
        <pc:chgData name="Samuel Llanwarne" userId="305502e0-f270-4b5d-9350-2f08862efd6d" providerId="ADAL" clId="{4A0A0B4E-0CFD-45C3-B8EF-7BF3980F8A45}" dt="2024-04-01T17:04:53.567" v="4293" actId="14826"/>
        <pc:sldMkLst>
          <pc:docMk/>
          <pc:sldMk cId="2503832020" sldId="356"/>
        </pc:sldMkLst>
        <pc:spChg chg="mod">
          <ac:chgData name="Samuel Llanwarne" userId="305502e0-f270-4b5d-9350-2f08862efd6d" providerId="ADAL" clId="{4A0A0B4E-0CFD-45C3-B8EF-7BF3980F8A45}" dt="2024-03-27T15:34:18.516" v="3730" actId="20577"/>
          <ac:spMkLst>
            <pc:docMk/>
            <pc:sldMk cId="2503832020" sldId="356"/>
            <ac:spMk id="2" creationId="{D0F1554C-F3C7-EAB4-BE54-218360E1C717}"/>
          </ac:spMkLst>
        </pc:spChg>
        <pc:spChg chg="del">
          <ac:chgData name="Samuel Llanwarne" userId="305502e0-f270-4b5d-9350-2f08862efd6d" providerId="ADAL" clId="{4A0A0B4E-0CFD-45C3-B8EF-7BF3980F8A45}" dt="2024-03-27T15:38:26.024" v="3733" actId="478"/>
          <ac:spMkLst>
            <pc:docMk/>
            <pc:sldMk cId="2503832020" sldId="356"/>
            <ac:spMk id="3" creationId="{CFCC3EEA-4197-8E17-6EA7-E8B4ABD8071E}"/>
          </ac:spMkLst>
        </pc:spChg>
        <pc:spChg chg="del">
          <ac:chgData name="Samuel Llanwarne" userId="305502e0-f270-4b5d-9350-2f08862efd6d" providerId="ADAL" clId="{4A0A0B4E-0CFD-45C3-B8EF-7BF3980F8A45}" dt="2024-03-27T15:38:27.338" v="3734" actId="478"/>
          <ac:spMkLst>
            <pc:docMk/>
            <pc:sldMk cId="2503832020" sldId="356"/>
            <ac:spMk id="4" creationId="{B6625184-CB4C-9AF0-CA9F-6EE580417BD4}"/>
          </ac:spMkLst>
        </pc:spChg>
        <pc:picChg chg="add mod">
          <ac:chgData name="Samuel Llanwarne" userId="305502e0-f270-4b5d-9350-2f08862efd6d" providerId="ADAL" clId="{4A0A0B4E-0CFD-45C3-B8EF-7BF3980F8A45}" dt="2024-04-01T17:04:53.567" v="4293" actId="14826"/>
          <ac:picMkLst>
            <pc:docMk/>
            <pc:sldMk cId="2503832020" sldId="356"/>
            <ac:picMk id="6" creationId="{16171E1B-0C66-C668-9631-D3EAB662062B}"/>
          </ac:picMkLst>
        </pc:picChg>
      </pc:sldChg>
      <pc:sldChg chg="modSp add mod modAnim">
        <pc:chgData name="Samuel Llanwarne" userId="305502e0-f270-4b5d-9350-2f08862efd6d" providerId="ADAL" clId="{4A0A0B4E-0CFD-45C3-B8EF-7BF3980F8A45}" dt="2024-03-27T15:46:24.985" v="4134" actId="20577"/>
        <pc:sldMkLst>
          <pc:docMk/>
          <pc:sldMk cId="3256561464" sldId="357"/>
        </pc:sldMkLst>
        <pc:spChg chg="mod">
          <ac:chgData name="Samuel Llanwarne" userId="305502e0-f270-4b5d-9350-2f08862efd6d" providerId="ADAL" clId="{4A0A0B4E-0CFD-45C3-B8EF-7BF3980F8A45}" dt="2024-03-27T15:41:25.905" v="3761" actId="20577"/>
          <ac:spMkLst>
            <pc:docMk/>
            <pc:sldMk cId="3256561464" sldId="357"/>
            <ac:spMk id="2" creationId="{D0F1554C-F3C7-EAB4-BE54-218360E1C717}"/>
          </ac:spMkLst>
        </pc:spChg>
        <pc:spChg chg="mod">
          <ac:chgData name="Samuel Llanwarne" userId="305502e0-f270-4b5d-9350-2f08862efd6d" providerId="ADAL" clId="{4A0A0B4E-0CFD-45C3-B8EF-7BF3980F8A45}" dt="2024-03-27T15:46:24.985" v="4134" actId="20577"/>
          <ac:spMkLst>
            <pc:docMk/>
            <pc:sldMk cId="3256561464" sldId="357"/>
            <ac:spMk id="3" creationId="{CFCC3EEA-4197-8E17-6EA7-E8B4ABD8071E}"/>
          </ac:spMkLst>
        </pc:spChg>
      </pc:sldChg>
      <pc:sldChg chg="add del mod modShow">
        <pc:chgData name="Samuel Llanwarne" userId="305502e0-f270-4b5d-9350-2f08862efd6d" providerId="ADAL" clId="{4A0A0B4E-0CFD-45C3-B8EF-7BF3980F8A45}" dt="2024-03-27T15:42:37.054" v="3966" actId="729"/>
        <pc:sldMkLst>
          <pc:docMk/>
          <pc:sldMk cId="1194708403" sldId="358"/>
        </pc:sldMkLst>
      </pc:sldChg>
      <pc:sldMasterChg chg="del delSldLayout">
        <pc:chgData name="Samuel Llanwarne" userId="305502e0-f270-4b5d-9350-2f08862efd6d" providerId="ADAL" clId="{4A0A0B4E-0CFD-45C3-B8EF-7BF3980F8A45}" dt="2024-03-22T11:48:19.455" v="127" actId="47"/>
        <pc:sldMasterMkLst>
          <pc:docMk/>
          <pc:sldMasterMk cId="1648050347" sldId="2147483656"/>
        </pc:sldMasterMkLst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951991624" sldId="2147483657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633694852" sldId="2147483658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611450904" sldId="2147483659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213431023" sldId="2147483660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2923128072" sldId="2147483661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935735722" sldId="2147483662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767858941" sldId="2147483663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795010772" sldId="2147483664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977138780" sldId="2147483665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377678493" sldId="2147483666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4226341549" sldId="2147483667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60844600" sldId="2147483668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928055587" sldId="2147483669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237755352" sldId="2147483670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443043249" sldId="2147483671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305108085" sldId="2147483672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4033954927" sldId="2147483673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108074064" sldId="2147483674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032562817" sldId="2147483675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1017428682" sldId="2147483676"/>
          </pc:sldLayoutMkLst>
        </pc:sldLayoutChg>
        <pc:sldLayoutChg chg="del">
          <pc:chgData name="Samuel Llanwarne" userId="305502e0-f270-4b5d-9350-2f08862efd6d" providerId="ADAL" clId="{4A0A0B4E-0CFD-45C3-B8EF-7BF3980F8A45}" dt="2024-03-22T11:48:19.455" v="127" actId="47"/>
          <pc:sldLayoutMkLst>
            <pc:docMk/>
            <pc:sldMasterMk cId="1648050347" sldId="2147483656"/>
            <pc:sldLayoutMk cId="3367992593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1ACDB-71D2-4069-9DB2-16AE58B8B480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2F91F-C67A-43A6-93DD-6B0D87F69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5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2F91F-C67A-43A6-93DD-6B0D87F694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3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2F91F-C67A-43A6-93DD-6B0D87F694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0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2F91F-C67A-43A6-93DD-6B0D87F694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82-532E-49F2-AFCE-A3EB6DF9E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FD36E-C29C-4A11-B978-5B3412A5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0778-C044-4A83-97B2-76BEDFEC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4F7A-CF93-4C74-A213-62841EA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F8C3-C768-44A5-889A-A202D954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0A96-BDB8-4456-8080-7D531728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365125"/>
            <a:ext cx="101250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4A5F-8F1E-438A-98BF-40BFBC17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6720-4AD4-4A80-90CC-9FDF3289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CA99-7B35-4D65-B99F-F97DB76F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9EA4-AE7E-4BD1-B548-BBE28671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3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A5E0-4545-4493-82DF-4B63FFC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43EB-AB2E-4DA5-83A0-4FDD3E38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D277-1AB2-45AC-8879-27869FD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3DEB-7D90-4FA9-99CD-E5848BC1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2327-D98B-4BEC-9E19-3DAE964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FE44-CA55-4858-A4B5-905B8A7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365125"/>
            <a:ext cx="10172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B20-0C2D-43AE-8467-28E9F5700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59C2F-ED28-4266-A7F7-6300EC07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33BE5-4E22-4846-B971-E53D17F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9FC0-0721-4E73-AA82-89508C27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5306F-85C8-4645-AB71-C4FF181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3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0421-31B6-44B0-81AA-1D1227F0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4" y="365125"/>
            <a:ext cx="1010761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DF5E-2AC3-4E9C-99E9-D9B9562E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8DACB-02F0-45FE-B98C-2298A1B51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B092-F9CA-4206-9189-9F1BA582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5F4C0-3522-4600-8DC5-4C74906AB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FABDC-73BA-4638-B001-9F41C13E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97854-7FF6-4373-A0C5-93D2BC4A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18FA3-A3EB-475F-B8E0-10ADAA5D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73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A6DC-A3CD-42C5-B451-8C3BC52A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365125"/>
            <a:ext cx="99441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93CD-9DBB-4AA9-B2C0-8A163919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08EBD-D066-4239-A2F5-34C4BD69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29B06-9CCD-48FA-BD1B-9D73DD0F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621D7-7597-4452-8DA2-09720B9A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80A1F-1A74-45B0-9B5A-6AF621E4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EF416-1AEE-425F-99EC-4DE9A9E1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7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0349A-3944-4EC8-908F-C3DAD6E9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274F-C9D7-4CDE-A1BD-FB52598E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88ABB-2219-41D3-8ACF-8B128ECD8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9228-C23E-4E7F-A3D2-7B0249F84A7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3286-2AA6-4BD8-B978-17A9C0FB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2B4F-6E06-4187-821F-B57AF5CA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6294-66CD-4CD7-9380-4AB5108ED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7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CBBED4-F5FB-3346-9865-516FBB77F25B}"/>
              </a:ext>
            </a:extLst>
          </p:cNvPr>
          <p:cNvGrpSpPr/>
          <p:nvPr/>
        </p:nvGrpSpPr>
        <p:grpSpPr>
          <a:xfrm>
            <a:off x="2667000" y="1997838"/>
            <a:ext cx="7163428" cy="2804690"/>
            <a:chOff x="2667000" y="1562036"/>
            <a:chExt cx="7163428" cy="2804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56A65B-B724-4EB6-8505-1858C2219FF8}"/>
                </a:ext>
              </a:extLst>
            </p:cNvPr>
            <p:cNvSpPr/>
            <p:nvPr/>
          </p:nvSpPr>
          <p:spPr>
            <a:xfrm>
              <a:off x="2667000" y="1619669"/>
              <a:ext cx="7163428" cy="2747057"/>
            </a:xfrm>
            <a:prstGeom prst="rect">
              <a:avLst/>
            </a:prstGeom>
            <a:gradFill flip="none" rotWithShape="1">
              <a:gsLst>
                <a:gs pos="14000">
                  <a:srgbClr val="FF9FCF"/>
                </a:gs>
                <a:gs pos="85000">
                  <a:srgbClr val="75B3E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3A5990-7135-4862-9AE8-6C3AF117DBD3}"/>
                </a:ext>
              </a:extLst>
            </p:cNvPr>
            <p:cNvSpPr txBox="1"/>
            <p:nvPr/>
          </p:nvSpPr>
          <p:spPr>
            <a:xfrm>
              <a:off x="5213385" y="1562036"/>
              <a:ext cx="4617043" cy="218521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Abadi"/>
                </a:rPr>
                <a:t>27</a:t>
              </a:r>
              <a:r>
                <a:rPr lang="en-GB" sz="2800" baseline="30000" dirty="0">
                  <a:solidFill>
                    <a:schemeClr val="bg1"/>
                  </a:solidFill>
                  <a:latin typeface="Abadi"/>
                </a:rPr>
                <a:t>th</a:t>
              </a:r>
              <a:r>
                <a:rPr lang="en-GB" sz="2800" dirty="0">
                  <a:solidFill>
                    <a:schemeClr val="bg1"/>
                  </a:solidFill>
                  <a:latin typeface="Abadi"/>
                </a:rPr>
                <a:t> March 2024</a:t>
              </a:r>
              <a:endParaRPr lang="en-GB" sz="28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Abadi" panose="020B0604020104020204" pitchFamily="34" charset="0"/>
                </a:rPr>
                <a:t>William Bragg (LT 2.37)</a:t>
              </a:r>
            </a:p>
            <a:p>
              <a:r>
                <a:rPr lang="en-GB" sz="2800" dirty="0">
                  <a:solidFill>
                    <a:schemeClr val="bg1"/>
                  </a:solidFill>
                  <a:latin typeface="Abadi" panose="020B0604020104020204" pitchFamily="34" charset="0"/>
                </a:rPr>
                <a:t>16.00 – 18:00</a:t>
              </a:r>
            </a:p>
            <a:p>
              <a:r>
                <a:rPr lang="en-GB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Guest Speaker: </a:t>
              </a:r>
              <a:r>
                <a:rPr lang="en-US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None</a:t>
              </a:r>
            </a:p>
            <a:p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Abadi" panose="020B0604020104020204" pitchFamily="34" charset="0"/>
                </a:rPr>
                <a:t>Interactive Activity: Communicate Your Work to a Non-Technical Audience (but with AI)</a:t>
              </a:r>
              <a:endParaRPr lang="en-GB" sz="2000" dirty="0">
                <a:solidFill>
                  <a:schemeClr val="bg1">
                    <a:lumMod val="95000"/>
                  </a:schemeClr>
                </a:solidFill>
                <a:latin typeface="Abadi"/>
                <a:cs typeface="Calibr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D1872F-A264-446C-AB34-B7D9BB0D791F}"/>
                </a:ext>
              </a:extLst>
            </p:cNvPr>
            <p:cNvGrpSpPr/>
            <p:nvPr/>
          </p:nvGrpSpPr>
          <p:grpSpPr>
            <a:xfrm>
              <a:off x="2972429" y="1894957"/>
              <a:ext cx="2148603" cy="2143142"/>
              <a:chOff x="2972429" y="1894957"/>
              <a:chExt cx="2148603" cy="214314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E0770-156B-4D39-A026-FF66E3D881F2}"/>
                  </a:ext>
                </a:extLst>
              </p:cNvPr>
              <p:cNvSpPr txBox="1"/>
              <p:nvPr/>
            </p:nvSpPr>
            <p:spPr>
              <a:xfrm>
                <a:off x="3044429" y="2045074"/>
                <a:ext cx="198000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AI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D39E31-8061-4FCA-8943-CED1217BAF74}"/>
                  </a:ext>
                </a:extLst>
              </p:cNvPr>
              <p:cNvSpPr/>
              <p:nvPr/>
            </p:nvSpPr>
            <p:spPr>
              <a:xfrm>
                <a:off x="2972429" y="1894957"/>
                <a:ext cx="1692000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139144-F94B-4179-B520-1B9F66DD7150}"/>
                  </a:ext>
                </a:extLst>
              </p:cNvPr>
              <p:cNvSpPr/>
              <p:nvPr/>
            </p:nvSpPr>
            <p:spPr>
              <a:xfrm>
                <a:off x="2975685" y="3894099"/>
                <a:ext cx="2124000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FCFC1A-4174-4790-821C-760D81E736EC}"/>
                  </a:ext>
                </a:extLst>
              </p:cNvPr>
              <p:cNvSpPr/>
              <p:nvPr/>
            </p:nvSpPr>
            <p:spPr>
              <a:xfrm rot="16200000">
                <a:off x="1982430" y="2904099"/>
                <a:ext cx="2124000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9389C7-43E5-4225-BAC4-960EF46712E9}"/>
                  </a:ext>
                </a:extLst>
              </p:cNvPr>
              <p:cNvSpPr/>
              <p:nvPr/>
            </p:nvSpPr>
            <p:spPr>
              <a:xfrm rot="16200000">
                <a:off x="4203032" y="3120099"/>
                <a:ext cx="1692000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8EA65-6E58-4CCB-91C0-39DE6814A28F}"/>
                </a:ext>
              </a:extLst>
            </p:cNvPr>
            <p:cNvSpPr txBox="1"/>
            <p:nvPr/>
          </p:nvSpPr>
          <p:spPr>
            <a:xfrm>
              <a:off x="4639970" y="1699768"/>
              <a:ext cx="687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>
                  <a:solidFill>
                    <a:schemeClr val="bg1"/>
                  </a:solidFill>
                  <a:latin typeface="Arial Nova" panose="020B0504020202020204" pitchFamily="34" charset="0"/>
                </a:rPr>
                <a:t>2</a:t>
              </a:r>
              <a:endParaRPr lang="en-GB" sz="28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D9D5-E85C-4593-99EC-1488475AF2AB}"/>
              </a:ext>
            </a:extLst>
          </p:cNvPr>
          <p:cNvSpPr/>
          <p:nvPr/>
        </p:nvSpPr>
        <p:spPr>
          <a:xfrm>
            <a:off x="1655445" y="1497251"/>
            <a:ext cx="8881110" cy="4995624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5B74-3AFD-4DB8-905C-A55A933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Poster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1B9-A3FA-42BE-3ED5-E618F4F45247}"/>
              </a:ext>
            </a:extLst>
          </p:cNvPr>
          <p:cNvSpPr/>
          <p:nvPr/>
        </p:nvSpPr>
        <p:spPr>
          <a:xfrm>
            <a:off x="6234659" y="1667826"/>
            <a:ext cx="3975735" cy="2236351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Results / Outcomes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29286-8B48-3FC4-646B-AC49AA3E8505}"/>
              </a:ext>
            </a:extLst>
          </p:cNvPr>
          <p:cNvSpPr/>
          <p:nvPr/>
        </p:nvSpPr>
        <p:spPr>
          <a:xfrm>
            <a:off x="1981605" y="1667827"/>
            <a:ext cx="3975735" cy="2236351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</a:t>
            </a:r>
            <a:r>
              <a:rPr lang="en-US" sz="2000"/>
              <a:t>/ </a:t>
            </a:r>
            <a:r>
              <a:rPr lang="en-US" sz="2000" dirty="0"/>
              <a:t>Setting </a:t>
            </a:r>
            <a:r>
              <a:rPr lang="en-US" sz="2000"/>
              <a:t>the Scene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98634-1E68-7E65-BDA8-9DF05AC90D55}"/>
              </a:ext>
            </a:extLst>
          </p:cNvPr>
          <p:cNvSpPr/>
          <p:nvPr/>
        </p:nvSpPr>
        <p:spPr>
          <a:xfrm>
            <a:off x="6234658" y="4071998"/>
            <a:ext cx="3975735" cy="2236351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Impact </a:t>
            </a:r>
            <a:r>
              <a:rPr lang="en-US" sz="2000"/>
              <a:t>/ </a:t>
            </a:r>
            <a:r>
              <a:rPr lang="en-US" sz="2000" dirty="0"/>
              <a:t>Implementation </a:t>
            </a:r>
            <a:r>
              <a:rPr lang="en-US" sz="2000"/>
              <a:t>/ Hurdles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6092D-7D6B-5F50-5287-D277BC624A3A}"/>
              </a:ext>
            </a:extLst>
          </p:cNvPr>
          <p:cNvSpPr/>
          <p:nvPr/>
        </p:nvSpPr>
        <p:spPr>
          <a:xfrm>
            <a:off x="1981604" y="4060170"/>
            <a:ext cx="3975735" cy="2236351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</a:t>
            </a:r>
            <a:r>
              <a:rPr lang="en-US" sz="2000"/>
              <a:t>/ Novelty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11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D9D5-E85C-4593-99EC-1488475AF2AB}"/>
              </a:ext>
            </a:extLst>
          </p:cNvPr>
          <p:cNvSpPr/>
          <p:nvPr/>
        </p:nvSpPr>
        <p:spPr>
          <a:xfrm>
            <a:off x="1655445" y="1497251"/>
            <a:ext cx="8881110" cy="4995624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5B74-3AFD-4DB8-905C-A55A933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Poster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1B9-A3FA-42BE-3ED5-E618F4F45247}"/>
              </a:ext>
            </a:extLst>
          </p:cNvPr>
          <p:cNvSpPr/>
          <p:nvPr/>
        </p:nvSpPr>
        <p:spPr>
          <a:xfrm>
            <a:off x="6234659" y="1667826"/>
            <a:ext cx="3975735" cy="2236351"/>
          </a:xfrm>
          <a:prstGeom prst="rect">
            <a:avLst/>
          </a:prstGeom>
          <a:solidFill>
            <a:srgbClr val="92D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 </a:t>
            </a:r>
            <a:r>
              <a:rPr lang="en-US" sz="2000"/>
              <a:t>/ Outcomes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29286-8B48-3FC4-646B-AC49AA3E8505}"/>
              </a:ext>
            </a:extLst>
          </p:cNvPr>
          <p:cNvSpPr/>
          <p:nvPr/>
        </p:nvSpPr>
        <p:spPr>
          <a:xfrm>
            <a:off x="1981605" y="1667827"/>
            <a:ext cx="3975735" cy="2236351"/>
          </a:xfrm>
          <a:prstGeom prst="rect">
            <a:avLst/>
          </a:prstGeom>
          <a:solidFill>
            <a:schemeClr val="accent4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/ Setting the Scene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98634-1E68-7E65-BDA8-9DF05AC90D55}"/>
              </a:ext>
            </a:extLst>
          </p:cNvPr>
          <p:cNvSpPr/>
          <p:nvPr/>
        </p:nvSpPr>
        <p:spPr>
          <a:xfrm>
            <a:off x="6234658" y="4071998"/>
            <a:ext cx="3975735" cy="2236351"/>
          </a:xfrm>
          <a:prstGeom prst="rect">
            <a:avLst/>
          </a:prstGeom>
          <a:solidFill>
            <a:schemeClr val="accent2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Impact / Implementation / Hurdles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6092D-7D6B-5F50-5287-D277BC624A3A}"/>
              </a:ext>
            </a:extLst>
          </p:cNvPr>
          <p:cNvSpPr/>
          <p:nvPr/>
        </p:nvSpPr>
        <p:spPr>
          <a:xfrm>
            <a:off x="1981604" y="4060170"/>
            <a:ext cx="3975735" cy="2236351"/>
          </a:xfrm>
          <a:prstGeom prst="rect">
            <a:avLst/>
          </a:prstGeom>
          <a:solidFill>
            <a:srgbClr val="00B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/ Novelty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A45BB-6FCE-10F1-5D96-DC9665BAFF60}"/>
              </a:ext>
            </a:extLst>
          </p:cNvPr>
          <p:cNvSpPr/>
          <p:nvPr/>
        </p:nvSpPr>
        <p:spPr>
          <a:xfrm>
            <a:off x="6234657" y="1656791"/>
            <a:ext cx="3975735" cy="2236351"/>
          </a:xfrm>
          <a:prstGeom prst="rect">
            <a:avLst/>
          </a:prstGeom>
          <a:solidFill>
            <a:schemeClr val="accent4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Results / Outcomes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F1367-A681-E18B-D32E-ED0489718561}"/>
              </a:ext>
            </a:extLst>
          </p:cNvPr>
          <p:cNvSpPr/>
          <p:nvPr/>
        </p:nvSpPr>
        <p:spPr>
          <a:xfrm>
            <a:off x="6234658" y="4060963"/>
            <a:ext cx="3975735" cy="2236351"/>
          </a:xfrm>
          <a:prstGeom prst="rect">
            <a:avLst/>
          </a:prstGeom>
          <a:solidFill>
            <a:srgbClr val="00B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Impact / Implementation / Hurdles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D3529-07CC-E963-DD51-C53B59C098BB}"/>
              </a:ext>
            </a:extLst>
          </p:cNvPr>
          <p:cNvSpPr/>
          <p:nvPr/>
        </p:nvSpPr>
        <p:spPr>
          <a:xfrm>
            <a:off x="1981604" y="4049136"/>
            <a:ext cx="3975735" cy="2236351"/>
          </a:xfrm>
          <a:prstGeom prst="rect">
            <a:avLst/>
          </a:prstGeom>
          <a:solidFill>
            <a:schemeClr val="accent2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/ Novelty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C9BAC-E093-D3F5-1B70-14F10CEC6E82}"/>
              </a:ext>
            </a:extLst>
          </p:cNvPr>
          <p:cNvSpPr/>
          <p:nvPr/>
        </p:nvSpPr>
        <p:spPr>
          <a:xfrm>
            <a:off x="1984197" y="1656790"/>
            <a:ext cx="3975735" cy="2236351"/>
          </a:xfrm>
          <a:prstGeom prst="rect">
            <a:avLst/>
          </a:prstGeom>
          <a:solidFill>
            <a:srgbClr val="92D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/ Setting the Scene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7D439-00DD-6633-6E52-A16698C7064B}"/>
              </a:ext>
            </a:extLst>
          </p:cNvPr>
          <p:cNvSpPr txBox="1"/>
          <p:nvPr/>
        </p:nvSpPr>
        <p:spPr>
          <a:xfrm>
            <a:off x="1981604" y="407199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684EA-0AC3-150C-CD7C-BBC9E7D951FA}"/>
              </a:ext>
            </a:extLst>
          </p:cNvPr>
          <p:cNvSpPr txBox="1"/>
          <p:nvPr/>
        </p:nvSpPr>
        <p:spPr>
          <a:xfrm>
            <a:off x="6234658" y="1667826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E86BF-DAAC-3779-2E10-E9573E6B28F2}"/>
              </a:ext>
            </a:extLst>
          </p:cNvPr>
          <p:cNvSpPr txBox="1"/>
          <p:nvPr/>
        </p:nvSpPr>
        <p:spPr>
          <a:xfrm>
            <a:off x="1981604" y="169068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7B5E4-D8CE-3087-C542-D3E744B3523E}"/>
              </a:ext>
            </a:extLst>
          </p:cNvPr>
          <p:cNvSpPr txBox="1"/>
          <p:nvPr/>
        </p:nvSpPr>
        <p:spPr>
          <a:xfrm>
            <a:off x="6234657" y="4060170"/>
            <a:ext cx="59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067B7-950C-06BE-6443-A8DC66DD8CF0}"/>
              </a:ext>
            </a:extLst>
          </p:cNvPr>
          <p:cNvSpPr txBox="1"/>
          <p:nvPr/>
        </p:nvSpPr>
        <p:spPr>
          <a:xfrm>
            <a:off x="2408325" y="407199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21832-6E8F-1AF9-0334-41143499A01D}"/>
              </a:ext>
            </a:extLst>
          </p:cNvPr>
          <p:cNvSpPr txBox="1"/>
          <p:nvPr/>
        </p:nvSpPr>
        <p:spPr>
          <a:xfrm>
            <a:off x="6661379" y="1667826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F96D6-2789-E5AC-4B18-7223DCCF9786}"/>
              </a:ext>
            </a:extLst>
          </p:cNvPr>
          <p:cNvSpPr txBox="1"/>
          <p:nvPr/>
        </p:nvSpPr>
        <p:spPr>
          <a:xfrm>
            <a:off x="2408325" y="169068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F541DF-EF57-7027-F029-CB20CCEB55E7}"/>
              </a:ext>
            </a:extLst>
          </p:cNvPr>
          <p:cNvSpPr txBox="1"/>
          <p:nvPr/>
        </p:nvSpPr>
        <p:spPr>
          <a:xfrm>
            <a:off x="6661378" y="4060170"/>
            <a:ext cx="59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1E3110-117A-CB91-B59D-F6BADF0C3BD5}"/>
              </a:ext>
            </a:extLst>
          </p:cNvPr>
          <p:cNvCxnSpPr>
            <a:cxnSpLocks/>
          </p:cNvCxnSpPr>
          <p:nvPr/>
        </p:nvCxnSpPr>
        <p:spPr>
          <a:xfrm flipV="1">
            <a:off x="2131006" y="1846680"/>
            <a:ext cx="431099" cy="453866"/>
          </a:xfrm>
          <a:prstGeom prst="line">
            <a:avLst/>
          </a:prstGeom>
          <a:ln w="7620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F2BAB0-EB3C-E576-9E22-2A7D05FEB428}"/>
              </a:ext>
            </a:extLst>
          </p:cNvPr>
          <p:cNvCxnSpPr>
            <a:cxnSpLocks/>
          </p:cNvCxnSpPr>
          <p:nvPr/>
        </p:nvCxnSpPr>
        <p:spPr>
          <a:xfrm flipV="1">
            <a:off x="6392775" y="1846680"/>
            <a:ext cx="431099" cy="453866"/>
          </a:xfrm>
          <a:prstGeom prst="line">
            <a:avLst/>
          </a:prstGeom>
          <a:ln w="7620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1701D6-922B-7794-46A3-6972F38F2A1A}"/>
              </a:ext>
            </a:extLst>
          </p:cNvPr>
          <p:cNvCxnSpPr>
            <a:cxnSpLocks/>
          </p:cNvCxnSpPr>
          <p:nvPr/>
        </p:nvCxnSpPr>
        <p:spPr>
          <a:xfrm flipV="1">
            <a:off x="2131006" y="4241075"/>
            <a:ext cx="431099" cy="453866"/>
          </a:xfrm>
          <a:prstGeom prst="line">
            <a:avLst/>
          </a:prstGeom>
          <a:ln w="7620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F4664-8B6A-11AA-7AEB-79330B10E5BD}"/>
              </a:ext>
            </a:extLst>
          </p:cNvPr>
          <p:cNvCxnSpPr>
            <a:cxnSpLocks/>
          </p:cNvCxnSpPr>
          <p:nvPr/>
        </p:nvCxnSpPr>
        <p:spPr>
          <a:xfrm flipV="1">
            <a:off x="6392775" y="4241075"/>
            <a:ext cx="431099" cy="453866"/>
          </a:xfrm>
          <a:prstGeom prst="line">
            <a:avLst/>
          </a:prstGeom>
          <a:ln w="7620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3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  <p:bldP spid="22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D9D5-E85C-4593-99EC-1488475AF2AB}"/>
              </a:ext>
            </a:extLst>
          </p:cNvPr>
          <p:cNvSpPr/>
          <p:nvPr/>
        </p:nvSpPr>
        <p:spPr>
          <a:xfrm>
            <a:off x="1655445" y="1497251"/>
            <a:ext cx="8881110" cy="4995624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5B74-3AFD-4DB8-905C-A55A933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Poster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1B9-A3FA-42BE-3ED5-E618F4F45247}"/>
              </a:ext>
            </a:extLst>
          </p:cNvPr>
          <p:cNvSpPr/>
          <p:nvPr/>
        </p:nvSpPr>
        <p:spPr>
          <a:xfrm>
            <a:off x="6234659" y="1667826"/>
            <a:ext cx="3975735" cy="2317434"/>
          </a:xfrm>
          <a:prstGeom prst="rect">
            <a:avLst/>
          </a:prstGeom>
          <a:solidFill>
            <a:srgbClr val="00B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Hurdles to 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29286-8B48-3FC4-646B-AC49AA3E8505}"/>
              </a:ext>
            </a:extLst>
          </p:cNvPr>
          <p:cNvSpPr/>
          <p:nvPr/>
        </p:nvSpPr>
        <p:spPr>
          <a:xfrm>
            <a:off x="1981605" y="1667827"/>
            <a:ext cx="3975735" cy="2236351"/>
          </a:xfrm>
          <a:prstGeom prst="rect">
            <a:avLst/>
          </a:prstGeom>
          <a:solidFill>
            <a:srgbClr val="92D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</a:t>
            </a:r>
            <a:r>
              <a:rPr lang="en-US" sz="2000"/>
              <a:t>/ </a:t>
            </a:r>
            <a:r>
              <a:rPr lang="en-US" sz="2000" dirty="0"/>
              <a:t>Setting </a:t>
            </a:r>
            <a:r>
              <a:rPr lang="en-US" sz="2000"/>
              <a:t>the Scene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98634-1E68-7E65-BDA8-9DF05AC90D55}"/>
              </a:ext>
            </a:extLst>
          </p:cNvPr>
          <p:cNvSpPr/>
          <p:nvPr/>
        </p:nvSpPr>
        <p:spPr>
          <a:xfrm>
            <a:off x="6234658" y="3985260"/>
            <a:ext cx="3975735" cy="2323089"/>
          </a:xfrm>
          <a:prstGeom prst="rect">
            <a:avLst/>
          </a:prstGeom>
          <a:solidFill>
            <a:srgbClr val="00B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Impact of 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6092D-7D6B-5F50-5287-D277BC624A3A}"/>
              </a:ext>
            </a:extLst>
          </p:cNvPr>
          <p:cNvSpPr/>
          <p:nvPr/>
        </p:nvSpPr>
        <p:spPr>
          <a:xfrm>
            <a:off x="1981604" y="4060170"/>
            <a:ext cx="3975735" cy="2236351"/>
          </a:xfrm>
          <a:prstGeom prst="rect">
            <a:avLst/>
          </a:prstGeom>
          <a:solidFill>
            <a:srgbClr val="FFD96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/ Novelty</a:t>
            </a:r>
            <a:br>
              <a:rPr lang="en-US" sz="2000" dirty="0"/>
            </a:br>
            <a:r>
              <a:rPr lang="en-US" sz="2000" dirty="0"/>
              <a:t>&amp;</a:t>
            </a:r>
            <a:br>
              <a:rPr lang="en-US" sz="2000" dirty="0"/>
            </a:br>
            <a:r>
              <a:rPr lang="en-US" sz="2000" dirty="0"/>
              <a:t>Results /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B383-CB6C-30F0-3A5C-551343585379}"/>
              </a:ext>
            </a:extLst>
          </p:cNvPr>
          <p:cNvSpPr txBox="1"/>
          <p:nvPr/>
        </p:nvSpPr>
        <p:spPr>
          <a:xfrm>
            <a:off x="1981604" y="407199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C03B-450F-EADA-EB64-045B33542141}"/>
              </a:ext>
            </a:extLst>
          </p:cNvPr>
          <p:cNvSpPr txBox="1"/>
          <p:nvPr/>
        </p:nvSpPr>
        <p:spPr>
          <a:xfrm>
            <a:off x="6234658" y="1667826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D203-908B-22A3-5FAD-1BEA7A1D80B7}"/>
              </a:ext>
            </a:extLst>
          </p:cNvPr>
          <p:cNvSpPr txBox="1"/>
          <p:nvPr/>
        </p:nvSpPr>
        <p:spPr>
          <a:xfrm>
            <a:off x="1981604" y="1690688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028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25184-CB4C-9AF0-CA9F-6EE580417BD4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3EEA-4197-8E17-6EA7-E8B4ABD8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Digital Poster Phase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Using generative AI as much as possible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Pick an Audience – family, businesses/investors, end users. 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Focus on Impact and Hurdles to Implementation. 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Landscape orientation to fill the screen.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endParaRPr lang="en-GB" dirty="0">
              <a:latin typeface="Arial Rounded MT Bold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Spiel Phase (https://elevenlabs.io/)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endParaRPr lang="en-GB" dirty="0">
              <a:latin typeface="Arial Rounded MT Bold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Points to Hit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Context / Set the Scene 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Tools / Approach 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Result / Novelty / Impact </a:t>
            </a:r>
          </a:p>
          <a:p>
            <a:pPr marL="971550" lvl="1" indent="-514350">
              <a:buFont typeface="Wingdings" panose="020B0604020202020204" pitchFamily="34" charset="0"/>
              <a:buChar char="v"/>
            </a:pPr>
            <a:r>
              <a:rPr lang="en-GB" dirty="0">
                <a:latin typeface="Arial Rounded MT Bold"/>
              </a:rPr>
              <a:t>Evidence of Reliability / Trust / Use Case</a:t>
            </a:r>
          </a:p>
          <a:p>
            <a:pPr marL="514350" indent="-514350">
              <a:buFont typeface="Wingdings" panose="020B0604020202020204" pitchFamily="34" charset="0"/>
              <a:buChar char="v"/>
            </a:pPr>
            <a:endParaRPr lang="en-GB" dirty="0">
              <a:latin typeface="Arial Rounded MT Bold"/>
            </a:endParaRPr>
          </a:p>
          <a:p>
            <a:pPr marL="971550" lvl="1" indent="-514350">
              <a:buFont typeface="Wingdings" panose="020B0604020202020204" pitchFamily="34" charset="0"/>
              <a:buChar char="v"/>
            </a:pPr>
            <a:endParaRPr lang="en-GB" dirty="0">
              <a:latin typeface="Arial Rounded MT Bold"/>
            </a:endParaRPr>
          </a:p>
          <a:p>
            <a:pPr marL="457200" lvl="1" indent="0">
              <a:buNone/>
            </a:pPr>
            <a:endParaRPr lang="en-GB" dirty="0">
              <a:latin typeface="Arial Rounded MT Bold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endParaRPr lang="en-GB" dirty="0"/>
          </a:p>
          <a:p>
            <a:pPr marL="514350" indent="-514350">
              <a:buFont typeface="Wingdings" panose="020B0604020202020204" pitchFamily="34" charset="0"/>
              <a:buChar char="v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8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Easel">
            <a:extLst>
              <a:ext uri="{FF2B5EF4-FFF2-40B4-BE49-F238E27FC236}">
                <a16:creationId xmlns:a16="http://schemas.microsoft.com/office/drawing/2014/main" id="{101DA872-B888-478A-A7FF-64B3D20D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553" y="2627492"/>
            <a:ext cx="3310917" cy="3310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2877" y="1960683"/>
            <a:ext cx="3508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Make the Digital Poster (with AI)</a:t>
            </a:r>
          </a:p>
        </p:txBody>
      </p:sp>
    </p:spTree>
    <p:extLst>
      <p:ext uri="{BB962C8B-B14F-4D97-AF65-F5344CB8AC3E}">
        <p14:creationId xmlns:p14="http://schemas.microsoft.com/office/powerpoint/2010/main" val="20786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hole pizza with solid fill">
            <a:extLst>
              <a:ext uri="{FF2B5EF4-FFF2-40B4-BE49-F238E27FC236}">
                <a16:creationId xmlns:a16="http://schemas.microsoft.com/office/drawing/2014/main" id="{101DA872-B888-478A-A7FF-64B3D20D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553" y="2627492"/>
            <a:ext cx="3310917" cy="3310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2877" y="1960683"/>
            <a:ext cx="3508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 for a break!</a:t>
            </a:r>
          </a:p>
        </p:txBody>
      </p:sp>
    </p:spTree>
    <p:extLst>
      <p:ext uri="{BB962C8B-B14F-4D97-AF65-F5344CB8AC3E}">
        <p14:creationId xmlns:p14="http://schemas.microsoft.com/office/powerpoint/2010/main" val="35632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101DA872-B888-478A-A7FF-64B3D20D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553" y="2627492"/>
            <a:ext cx="3310917" cy="3310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2877" y="1960683"/>
            <a:ext cx="3508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Spiel Phase (pass it 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BA824-42FD-FF6E-E879-5D8080617F36}"/>
              </a:ext>
            </a:extLst>
          </p:cNvPr>
          <p:cNvSpPr txBox="1"/>
          <p:nvPr/>
        </p:nvSpPr>
        <p:spPr>
          <a:xfrm>
            <a:off x="8730206" y="622192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Rounded MT Bold"/>
              </a:rPr>
              <a:t>https://elevenlabs.io/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101DA872-B888-478A-A7FF-64B3D20D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553" y="2627492"/>
            <a:ext cx="3310917" cy="3310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12877" y="1960683"/>
            <a:ext cx="419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Big Reveal</a:t>
            </a:r>
          </a:p>
        </p:txBody>
      </p:sp>
    </p:spTree>
    <p:extLst>
      <p:ext uri="{BB962C8B-B14F-4D97-AF65-F5344CB8AC3E}">
        <p14:creationId xmlns:p14="http://schemas.microsoft.com/office/powerpoint/2010/main" val="33224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D9D5-E85C-4593-99EC-1488475AF2AB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2747-6C46-4C97-A48D-969253B2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Next month: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Wednesday 24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pPr marL="0" indent="0">
              <a:buNone/>
            </a:pPr>
            <a:r>
              <a:rPr lang="en-US" dirty="0"/>
              <a:t>William Bragg GR. 25</a:t>
            </a:r>
          </a:p>
          <a:p>
            <a:pPr marL="0" indent="0">
              <a:buNone/>
            </a:pPr>
            <a:r>
              <a:rPr lang="en-US" dirty="0"/>
              <a:t>Topic: TBC</a:t>
            </a:r>
          </a:p>
        </p:txBody>
      </p:sp>
    </p:spTree>
    <p:extLst>
      <p:ext uri="{BB962C8B-B14F-4D97-AF65-F5344CB8AC3E}">
        <p14:creationId xmlns:p14="http://schemas.microsoft.com/office/powerpoint/2010/main" val="4046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2C3A9-05BE-5FDF-7E7F-25A37610624B}"/>
              </a:ext>
            </a:extLst>
          </p:cNvPr>
          <p:cNvSpPr txBox="1">
            <a:spLocks/>
          </p:cNvSpPr>
          <p:nvPr/>
        </p:nvSpPr>
        <p:spPr>
          <a:xfrm>
            <a:off x="1785186" y="929153"/>
            <a:ext cx="8758989" cy="1097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  <a:latin typeface="Avenir Black"/>
                <a:ea typeface="+mj-lt"/>
                <a:cs typeface="+mj-lt"/>
              </a:rPr>
              <a:t>Fancy more networking?</a:t>
            </a:r>
            <a:endParaRPr lang="en-GB" sz="44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8E9B4-AF81-4ED2-A97C-2BD88E546519}"/>
              </a:ext>
            </a:extLst>
          </p:cNvPr>
          <p:cNvSpPr/>
          <p:nvPr/>
        </p:nvSpPr>
        <p:spPr>
          <a:xfrm>
            <a:off x="1785186" y="2115926"/>
            <a:ext cx="8758989" cy="3886830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DCD83-F26C-4EF9-8028-5FC52ABC2423}"/>
              </a:ext>
            </a:extLst>
          </p:cNvPr>
          <p:cNvSpPr/>
          <p:nvPr/>
        </p:nvSpPr>
        <p:spPr>
          <a:xfrm>
            <a:off x="1996942" y="2151131"/>
            <a:ext cx="912467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Book"/>
              </a:rPr>
              <a:t>Head over to: Old Bar or Terrace Bar</a:t>
            </a:r>
          </a:p>
          <a:p>
            <a:r>
              <a:rPr lang="en-GB" sz="1600" b="1" dirty="0">
                <a:solidFill>
                  <a:schemeClr val="bg1"/>
                </a:solidFill>
                <a:latin typeface="Avenir Book"/>
              </a:rPr>
              <a:t>(In the Student Union</a:t>
            </a:r>
            <a:r>
              <a:rPr lang="en-GB" sz="1600" b="1" i="1" dirty="0">
                <a:solidFill>
                  <a:schemeClr val="bg1"/>
                </a:solidFill>
                <a:latin typeface="Avenir Book"/>
              </a:rPr>
              <a:t>)</a:t>
            </a:r>
            <a:endParaRPr lang="en-GB" sz="1600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6F576-5ABC-4CBA-88A0-8311A3FBB7B0}"/>
              </a:ext>
            </a:extLst>
          </p:cNvPr>
          <p:cNvSpPr/>
          <p:nvPr/>
        </p:nvSpPr>
        <p:spPr>
          <a:xfrm>
            <a:off x="3691158" y="2917969"/>
            <a:ext cx="184731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en-GB" sz="2800" b="1" i="0">
              <a:solidFill>
                <a:schemeClr val="bg1">
                  <a:alpha val="63872"/>
                </a:schemeClr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2" name="Picture 1" descr="Photo">
            <a:extLst>
              <a:ext uri="{FF2B5EF4-FFF2-40B4-BE49-F238E27FC236}">
                <a16:creationId xmlns:a16="http://schemas.microsoft.com/office/drawing/2014/main" id="{8A3C1C1D-1CDA-D551-AE3B-35605474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8" y="2663877"/>
            <a:ext cx="4603373" cy="31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5DFF86DB-DEA8-1243-9568-FB2E777383A5}"/>
              </a:ext>
            </a:extLst>
          </p:cNvPr>
          <p:cNvSpPr/>
          <p:nvPr/>
        </p:nvSpPr>
        <p:spPr>
          <a:xfrm>
            <a:off x="4454901" y="1127785"/>
            <a:ext cx="7639027" cy="4655795"/>
          </a:xfrm>
          <a:prstGeom prst="frame">
            <a:avLst>
              <a:gd name="adj1" fmla="val 7699"/>
            </a:avLst>
          </a:prstGeom>
          <a:solidFill>
            <a:schemeClr val="bg1">
              <a:alpha val="33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D043D3D-F55D-F44B-8212-E8EB188B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83079"/>
              </p:ext>
            </p:extLst>
          </p:nvPr>
        </p:nvGraphicFramePr>
        <p:xfrm>
          <a:off x="4905338" y="1604922"/>
          <a:ext cx="6738151" cy="37366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6947">
                  <a:extLst>
                    <a:ext uri="{9D8B030D-6E8A-4147-A177-3AD203B41FA5}">
                      <a16:colId xmlns:a16="http://schemas.microsoft.com/office/drawing/2014/main" val="1552148688"/>
                    </a:ext>
                  </a:extLst>
                </a:gridCol>
                <a:gridCol w="5741204">
                  <a:extLst>
                    <a:ext uri="{9D8B030D-6E8A-4147-A177-3AD203B41FA5}">
                      <a16:colId xmlns:a16="http://schemas.microsoft.com/office/drawing/2014/main" val="1633549177"/>
                    </a:ext>
                  </a:extLst>
                </a:gridCol>
              </a:tblGrid>
              <a:tr h="6227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 Rounded MT Bold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553302"/>
                  </a:ext>
                </a:extLst>
              </a:tr>
              <a:tr h="62278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Rounded MT Bold"/>
                        </a:rPr>
                        <a:t>16:05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850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B0E7">
                        <a:alpha val="509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74099"/>
                  </a:ext>
                </a:extLst>
              </a:tr>
              <a:tr h="62278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16:20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850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Make a poster using Generative 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509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74589"/>
                  </a:ext>
                </a:extLst>
              </a:tr>
              <a:tr h="622781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16:50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850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509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264201"/>
                  </a:ext>
                </a:extLst>
              </a:tr>
              <a:tr h="62278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17:10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850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Whisper your Spiel along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509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46055"/>
                  </a:ext>
                </a:extLst>
              </a:tr>
              <a:tr h="622781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17:30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850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Collate and Compare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0E7">
                        <a:alpha val="509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4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929" y="2810547"/>
            <a:ext cx="41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Today’s schedule</a:t>
            </a:r>
          </a:p>
        </p:txBody>
      </p:sp>
    </p:spTree>
    <p:extLst>
      <p:ext uri="{BB962C8B-B14F-4D97-AF65-F5344CB8AC3E}">
        <p14:creationId xmlns:p14="http://schemas.microsoft.com/office/powerpoint/2010/main" val="10730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D9D5-E85C-4593-99EC-1488475AF2AB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2747-6C46-4C97-A48D-969253B2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22" y="1484210"/>
            <a:ext cx="101250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6600" dirty="0">
              <a:latin typeface="Arial Rounded MT Bold"/>
            </a:endParaRPr>
          </a:p>
          <a:p>
            <a:pPr marL="0" indent="0" algn="ctr">
              <a:buNone/>
            </a:pPr>
            <a:endParaRPr lang="en-GB" sz="5400" dirty="0"/>
          </a:p>
          <a:p>
            <a:pPr marL="0" indent="0" algn="ctr">
              <a:buNone/>
            </a:pPr>
            <a:r>
              <a:rPr lang="en-GB" sz="5400" dirty="0"/>
              <a:t>Show how your work is useful!</a:t>
            </a:r>
          </a:p>
          <a:p>
            <a:pPr marL="514350" indent="-514350" algn="ctr">
              <a:buAutoNum type="arabicParenR"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79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25184-CB4C-9AF0-CA9F-6EE580417BD4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3EEA-4197-8E17-6EA7-E8B4ABD8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lot of people are talking about impact and engaging with the wider world…</a:t>
            </a:r>
          </a:p>
          <a:p>
            <a:endParaRPr lang="en-GB" dirty="0"/>
          </a:p>
          <a:p>
            <a:pPr lvl="1"/>
            <a:r>
              <a:rPr lang="en-GB" dirty="0"/>
              <a:t>About how our models are wrong or not good enough for implementation in the real world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About how end-users don’t understand it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About academic to public engagement </a:t>
            </a:r>
          </a:p>
        </p:txBody>
      </p:sp>
    </p:spTree>
    <p:extLst>
      <p:ext uri="{BB962C8B-B14F-4D97-AF65-F5344CB8AC3E}">
        <p14:creationId xmlns:p14="http://schemas.microsoft.com/office/powerpoint/2010/main" val="32813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BD22A4E8-940D-F2B1-21DE-F265D2C97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32" y="610283"/>
            <a:ext cx="3367268" cy="59862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0DF4DE-A09E-2400-B114-5843D3E84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51" y="1775045"/>
            <a:ext cx="7755036" cy="4388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Are our models impactful?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88426-DF41-6AF4-F94A-4D2E67D795E4}"/>
              </a:ext>
            </a:extLst>
          </p:cNvPr>
          <p:cNvSpPr txBox="1"/>
          <p:nvPr/>
        </p:nvSpPr>
        <p:spPr>
          <a:xfrm>
            <a:off x="836272" y="6292820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https://www.nature.com/articles/s41698-024-00553-6</a:t>
            </a:r>
          </a:p>
        </p:txBody>
      </p:sp>
    </p:spTree>
    <p:extLst>
      <p:ext uri="{BB962C8B-B14F-4D97-AF65-F5344CB8AC3E}">
        <p14:creationId xmlns:p14="http://schemas.microsoft.com/office/powerpoint/2010/main" val="11141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25184-CB4C-9AF0-CA9F-6EE580417BD4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Are our models impactful?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3EEA-4197-8E17-6EA7-E8B4ABD8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Observation 1: Success in academia is not the same as success in the clinic.</a:t>
            </a:r>
          </a:p>
          <a:p>
            <a:r>
              <a:rPr lang="en-US" dirty="0"/>
              <a:t>Observation 2: Successful models use data that are available in routine practice.</a:t>
            </a:r>
          </a:p>
          <a:p>
            <a:r>
              <a:rPr lang="en-US" dirty="0"/>
              <a:t>Observation 3: Successful models are linked to actions. </a:t>
            </a:r>
          </a:p>
          <a:p>
            <a:r>
              <a:rPr lang="en-US" dirty="0"/>
              <a:t>Observation 4: Successful models are implemented outside of </a:t>
            </a:r>
            <a:r>
              <a:rPr lang="en-US" dirty="0" err="1"/>
              <a:t>centres</a:t>
            </a:r>
            <a:r>
              <a:rPr lang="en-US" dirty="0"/>
              <a:t> of excellence.</a:t>
            </a:r>
          </a:p>
          <a:p>
            <a:r>
              <a:rPr lang="en-US" dirty="0"/>
              <a:t>Observation 5: Success in the clinic is hard earned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F48A-EE29-02D5-5510-720E67F0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030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6AABB-DC18-FC7E-3B8C-FAC653B37922}"/>
              </a:ext>
            </a:extLst>
          </p:cNvPr>
          <p:cNvSpPr txBox="1"/>
          <p:nvPr/>
        </p:nvSpPr>
        <p:spPr>
          <a:xfrm>
            <a:off x="836272" y="6292820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https://www.nature.com/articles/s41698-024-00553-6</a:t>
            </a:r>
          </a:p>
        </p:txBody>
      </p:sp>
    </p:spTree>
    <p:extLst>
      <p:ext uri="{BB962C8B-B14F-4D97-AF65-F5344CB8AC3E}">
        <p14:creationId xmlns:p14="http://schemas.microsoft.com/office/powerpoint/2010/main" val="27015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Do end users understand?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71E1B-0C66-C668-9631-D3EAB662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725" y="1690688"/>
            <a:ext cx="897255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D32E9-2858-5138-6A93-3C2E3D42B726}"/>
              </a:ext>
            </a:extLst>
          </p:cNvPr>
          <p:cNvSpPr txBox="1"/>
          <p:nvPr/>
        </p:nvSpPr>
        <p:spPr>
          <a:xfrm>
            <a:off x="7368988" y="6450106"/>
            <a:ext cx="45473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https://arxiv.org/abs/1905.05134</a:t>
            </a:r>
          </a:p>
        </p:txBody>
      </p:sp>
    </p:spTree>
    <p:extLst>
      <p:ext uri="{BB962C8B-B14F-4D97-AF65-F5344CB8AC3E}">
        <p14:creationId xmlns:p14="http://schemas.microsoft.com/office/powerpoint/2010/main" val="25038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25184-CB4C-9AF0-CA9F-6EE580417BD4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Do end users understand?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3EEA-4197-8E17-6EA7-E8B4ABD8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authors say:</a:t>
            </a:r>
          </a:p>
          <a:p>
            <a:pPr lvl="1"/>
            <a:r>
              <a:rPr lang="en-US" i="1" dirty="0"/>
              <a:t>“Models that fall short in accuracy were deemed acceptable so long as there is clarity around why the model under-performs.”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Recalibrate clinician (stakeholder) trust of model predictions.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a level of transparency that allows users to validate model outputs with domain knowledge.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Reliably disseminate model prediction using task specific representations (e.g. confidence scores).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parsimonious and actionable steps clinicians can undertake. (e.g. potential interventions or data collection).</a:t>
            </a:r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BEBDB-9834-365E-E13C-4A65A653596E}"/>
              </a:ext>
            </a:extLst>
          </p:cNvPr>
          <p:cNvSpPr txBox="1"/>
          <p:nvPr/>
        </p:nvSpPr>
        <p:spPr>
          <a:xfrm>
            <a:off x="7368988" y="6450106"/>
            <a:ext cx="45473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https://arxiv.org/abs/1905.05134</a:t>
            </a:r>
          </a:p>
        </p:txBody>
      </p:sp>
    </p:spTree>
    <p:extLst>
      <p:ext uri="{BB962C8B-B14F-4D97-AF65-F5344CB8AC3E}">
        <p14:creationId xmlns:p14="http://schemas.microsoft.com/office/powerpoint/2010/main" val="35962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8913-F498-CF12-2755-875DDF02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25184-CB4C-9AF0-CA9F-6EE580417BD4}"/>
              </a:ext>
            </a:extLst>
          </p:cNvPr>
          <p:cNvSpPr/>
          <p:nvPr/>
        </p:nvSpPr>
        <p:spPr>
          <a:xfrm>
            <a:off x="1115122" y="1690688"/>
            <a:ext cx="10238676" cy="4351338"/>
          </a:xfrm>
          <a:prstGeom prst="rect">
            <a:avLst/>
          </a:prstGeom>
          <a:solidFill>
            <a:schemeClr val="tx1">
              <a:alpha val="232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554C-F3C7-EAB4-BE54-218360E1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/>
              </a:rPr>
              <a:t>Are the public engaged?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3EEA-4197-8E17-6EA7-E8B4ABD8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825625"/>
            <a:ext cx="10125076" cy="421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question actually, I don’t have any thoughts on this one.</a:t>
            </a:r>
          </a:p>
          <a:p>
            <a:endParaRPr lang="en-GB" dirty="0"/>
          </a:p>
          <a:p>
            <a:r>
              <a:rPr lang="en-GB" dirty="0"/>
              <a:t>I haven’t put much thought into…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1348</TotalTime>
  <Words>572</Words>
  <Application>Microsoft Office PowerPoint</Application>
  <PresentationFormat>Widescreen</PresentationFormat>
  <Paragraphs>119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Abadi</vt:lpstr>
      <vt:lpstr>Arial</vt:lpstr>
      <vt:lpstr>Arial Nova</vt:lpstr>
      <vt:lpstr>Arial Rounded MT Bold</vt:lpstr>
      <vt:lpstr>Avenir Black</vt:lpstr>
      <vt:lpstr>Avenir Book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Overview</vt:lpstr>
      <vt:lpstr>Are our models impactful?</vt:lpstr>
      <vt:lpstr>Are our models impactful?</vt:lpstr>
      <vt:lpstr>Do end users understand?</vt:lpstr>
      <vt:lpstr>Do end users understand?</vt:lpstr>
      <vt:lpstr>Are the public engaged?</vt:lpstr>
      <vt:lpstr>Poster</vt:lpstr>
      <vt:lpstr>Poster</vt:lpstr>
      <vt:lpstr>Poster</vt:lpstr>
      <vt:lpstr>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Sims</dc:creator>
  <cp:lastModifiedBy>Samuel Llanwarne</cp:lastModifiedBy>
  <cp:revision>324</cp:revision>
  <dcterms:created xsi:type="dcterms:W3CDTF">2022-03-23T17:04:55Z</dcterms:created>
  <dcterms:modified xsi:type="dcterms:W3CDTF">2024-04-01T17:04:55Z</dcterms:modified>
</cp:coreProperties>
</file>