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42" d="100"/>
          <a:sy n="42" d="100"/>
        </p:scale>
        <p:origin x="2388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2294-3CDE-4513-9E62-3D1522A427A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AFC0-6D95-4D3E-B4C8-BC91184CF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0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2294-3CDE-4513-9E62-3D1522A427A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AFC0-6D95-4D3E-B4C8-BC91184CF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4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2294-3CDE-4513-9E62-3D1522A427A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AFC0-6D95-4D3E-B4C8-BC91184CF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71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2294-3CDE-4513-9E62-3D1522A427A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AFC0-6D95-4D3E-B4C8-BC91184CF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58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2294-3CDE-4513-9E62-3D1522A427A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AFC0-6D95-4D3E-B4C8-BC91184CF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2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2294-3CDE-4513-9E62-3D1522A427A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AFC0-6D95-4D3E-B4C8-BC91184CF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2294-3CDE-4513-9E62-3D1522A427A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AFC0-6D95-4D3E-B4C8-BC91184CF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2294-3CDE-4513-9E62-3D1522A427A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AFC0-6D95-4D3E-B4C8-BC91184CF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1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2294-3CDE-4513-9E62-3D1522A427A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AFC0-6D95-4D3E-B4C8-BC91184CF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2294-3CDE-4513-9E62-3D1522A427A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AFC0-6D95-4D3E-B4C8-BC91184CF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41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2294-3CDE-4513-9E62-3D1522A427A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AFC0-6D95-4D3E-B4C8-BC91184CF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30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2294-3CDE-4513-9E62-3D1522A427A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4AFC0-6D95-4D3E-B4C8-BC91184CF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0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rancescapontin.com/teaching_materi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A80000"/>
                </a:solidFill>
              </a:rPr>
              <a:t>Introduction to Python</a:t>
            </a:r>
            <a:br>
              <a:rPr lang="en-GB" dirty="0" smtClean="0">
                <a:solidFill>
                  <a:srgbClr val="A80000"/>
                </a:solidFill>
              </a:rPr>
            </a:br>
            <a:r>
              <a:rPr lang="en-GB" dirty="0" smtClean="0">
                <a:solidFill>
                  <a:srgbClr val="A80000"/>
                </a:solidFill>
              </a:rPr>
              <a:t>Workshop 1/3</a:t>
            </a:r>
            <a:endParaRPr lang="en-GB" dirty="0">
              <a:solidFill>
                <a:srgbClr val="A8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340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A80000"/>
                </a:solidFill>
              </a:rPr>
              <a:t>Leeds Data Science Society: Fran, Ryan &amp; Verity</a:t>
            </a:r>
            <a:endParaRPr lang="en-GB" sz="3600" dirty="0">
              <a:solidFill>
                <a:srgbClr val="A80000"/>
              </a:solidFill>
            </a:endParaRPr>
          </a:p>
        </p:txBody>
      </p:sp>
      <p:pic>
        <p:nvPicPr>
          <p:cNvPr id="1036" name="Picture 12" descr="Image result for python cod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7043" y="198253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159312"/>
            <a:ext cx="1228369" cy="12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8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Autofit/>
          </a:bodyPr>
          <a:lstStyle/>
          <a:p>
            <a:r>
              <a:rPr lang="en-GB" dirty="0" smtClean="0"/>
              <a:t>Go to: </a:t>
            </a:r>
            <a:r>
              <a:rPr lang="en-GB" dirty="0" smtClean="0">
                <a:hlinkClick r:id="rId2"/>
              </a:rPr>
              <a:t>http://francescapontin.com/teaching_materials.html</a:t>
            </a:r>
            <a:endParaRPr lang="en-GB" dirty="0" smtClean="0"/>
          </a:p>
          <a:p>
            <a:r>
              <a:rPr lang="en-GB" dirty="0" smtClean="0"/>
              <a:t>Select ‘Online workshop’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(It may take a while to load)</a:t>
            </a:r>
          </a:p>
          <a:p>
            <a:r>
              <a:rPr lang="en-GB" dirty="0" smtClean="0"/>
              <a:t>Open the ‘</a:t>
            </a:r>
            <a:r>
              <a:rPr lang="en-GB" dirty="0" err="1" smtClean="0"/>
              <a:t>Intro_to_Python</a:t>
            </a:r>
            <a:r>
              <a:rPr lang="en-GB" b="1" dirty="0" err="1" smtClean="0"/>
              <a:t>.ipynb</a:t>
            </a:r>
            <a:r>
              <a:rPr lang="en-GB" dirty="0" smtClean="0"/>
              <a:t>’ file</a:t>
            </a:r>
          </a:p>
          <a:p>
            <a:r>
              <a:rPr lang="en-GB" dirty="0" smtClean="0"/>
              <a:t>Work your way through the workshop – we are here to answer any questions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71" y="2519204"/>
            <a:ext cx="6860858" cy="188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159312"/>
            <a:ext cx="1228369" cy="12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Python Workshop 1/3</vt:lpstr>
      <vt:lpstr>Instructions:</vt:lpstr>
    </vt:vector>
  </TitlesOfParts>
  <Company>University of Leeds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Workshop 1/3</dc:title>
  <dc:creator>Francesca Pontin [fs14fp]</dc:creator>
  <cp:lastModifiedBy>Francesca Pontin [fs14fp]</cp:lastModifiedBy>
  <cp:revision>3</cp:revision>
  <dcterms:created xsi:type="dcterms:W3CDTF">2019-11-04T10:13:51Z</dcterms:created>
  <dcterms:modified xsi:type="dcterms:W3CDTF">2019-11-04T10:29:42Z</dcterms:modified>
</cp:coreProperties>
</file>