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0399D0-EA6C-4E23-AEDF-DD812DFBA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4F6F29-AF75-457C-8951-6517EFC0E3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E64B60-6406-4472-90F7-D02876B5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A9E55-E428-43B2-A11D-3040CED0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8DB43-6401-43E4-8666-FA0827BD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00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CA1DB-A004-4B09-AA8E-8A1EC6BF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B224A-0D1F-4C99-9A23-E4E0007B3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CC59FD-D979-48F8-8599-5ABAB7B8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4FD5E-C5F9-45D1-82CC-A4CDEF17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EF92E9-0D4D-4E4D-89F8-3C0DCBE3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562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40BAA4-58AB-4B01-B899-248440833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872148-02A0-49E1-927C-12C46AAEC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4D91C-4FD1-4B96-8D11-81CBB52D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E20AE2-1BCD-495A-9A95-433924ACB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2D817-333F-442E-A418-A1757DED6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96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1087F-EEEA-4E41-9E29-D5DC55DE0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364B93-C7A4-4119-B2F0-7F6A18CE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2425E-9354-4ED1-AF85-4B817982C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830CD0-A8DF-40D3-8B76-972D9A208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D849A1-8AE0-487D-ACE8-CB5619616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87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CFD2-6DEA-42C9-864C-A522DF99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9C9ECA-BC70-4E5A-8601-D3BD8A845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2BBEBD-D199-4684-BCA8-BEBB3329C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FCF8-A15C-4A73-A2D6-C97F80FC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F9B-F8DF-459E-A1ED-BCE2B7588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1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6D93-4EF2-4BBC-825F-4DB5B1990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ABB618-69D7-4F19-91DC-54907CB5D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E6686D-18D9-448F-93A4-5567FF4FE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2C31A-D6AA-478E-B79F-40CE99656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4F78B3-45B8-42A8-B1E2-125AAD6DB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ED60DC-82BF-44FC-8599-074625B8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5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B7615-9284-4AB4-8CC5-9CF90CF3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C74F7-6883-435E-87D3-91FAD542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DCD0D6-D700-43CF-BB91-A14FBDBB9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B5F1C6-3806-4736-BAFD-979EE002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B6B478-06E0-4A54-ABFD-63320CE425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02DD880-8A93-4085-96B9-B1F8509E4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CD99B0-8D4D-488C-8248-F5DA5F369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AB5E53-B3CC-44F5-A0F0-57246E3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17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0B831-2911-4C4D-B892-43F869F5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3EF37A-D2A2-425B-91FB-FFA40FC9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65D49E-69A6-442A-9EA0-9B49D40AD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431AD4-C9B6-4948-B5A0-F1FE4B6B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643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CE38E1-AD73-4A43-A32E-BD53CEAB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131EA2-38A5-4ED3-88AD-F59F76B05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C5B6EE-78EE-410A-BD94-E4835048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4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B3B8-F19A-48AE-BA51-54FA2A39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06599F-D485-4948-B427-03E89B71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A0506A-AF3B-47C9-9A50-54A991E8C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38E2F5-C798-4F40-BBCF-5C26548A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F0EDCD-3FC7-49E4-9F8E-000AEABD2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1C4F88-CBB7-4089-92F5-2E8CD163F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4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3A507-6959-4423-B987-2632F029B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11E4506-7B58-4A7F-A557-3AF69E042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1CC344-3A2E-430D-B2C3-F0AF503CF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F39E9A-B20F-4283-98EF-204ED9C3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327C2C-D120-4745-8632-1045E43C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036E84-00DA-4536-A451-BC7BB00E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145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085EE4-C739-4675-867C-04CCC50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8EE41-7BE8-46DC-89C9-40CD783BD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A63E35-3FE9-477E-B107-4BF6BE07B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71FE0-0D12-44ED-8B29-F4AFFC84D6A7}" type="datetimeFigureOut">
              <a:rPr lang="ko-KR" altLang="en-US" smtClean="0"/>
              <a:t>2025-05-13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E499AB-FC2E-4DEE-B848-E94F973E9F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2691A7-5108-4176-918F-BC8F05B2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B7D69-6097-44FC-8897-61544289E4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54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B67-F6C4-438B-8C0D-93A26D01E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React Project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9CD83-520A-4875-A645-166C2384F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1819" y="4340931"/>
            <a:ext cx="1540778" cy="33383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Clone Site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302B86-EB60-4C2A-A1A6-30544FF50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055" y="4084695"/>
            <a:ext cx="1921764" cy="512472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6C8233C2-14F8-4F86-AD55-9E2AC25B31E6}"/>
              </a:ext>
            </a:extLst>
          </p:cNvPr>
          <p:cNvSpPr txBox="1">
            <a:spLocks/>
          </p:cNvSpPr>
          <p:nvPr/>
        </p:nvSpPr>
        <p:spPr>
          <a:xfrm>
            <a:off x="5325611" y="5171899"/>
            <a:ext cx="1540778" cy="3338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250513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378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4CE65-AE09-41DD-B00D-1B4CDE78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설계구현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512B3F7-1668-4689-B9AC-8DAD7AF6CE13}"/>
              </a:ext>
            </a:extLst>
          </p:cNvPr>
          <p:cNvGrpSpPr/>
          <p:nvPr/>
        </p:nvGrpSpPr>
        <p:grpSpPr>
          <a:xfrm>
            <a:off x="838200" y="1690688"/>
            <a:ext cx="5665237" cy="4973683"/>
            <a:chOff x="838200" y="1642190"/>
            <a:chExt cx="6269576" cy="5504251"/>
          </a:xfrm>
        </p:grpSpPr>
        <p:pic>
          <p:nvPicPr>
            <p:cNvPr id="8" name="내용 개체 틀 4">
              <a:extLst>
                <a:ext uri="{FF2B5EF4-FFF2-40B4-BE49-F238E27FC236}">
                  <a16:creationId xmlns:a16="http://schemas.microsoft.com/office/drawing/2014/main" id="{C30682BF-D7CC-4AC5-9717-323C96A50B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42190"/>
              <a:ext cx="6267645" cy="87821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68F7516-DCEC-42F8-B01D-92B75CE77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2537478"/>
              <a:ext cx="6269576" cy="2657827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802920CE-1F54-4C61-AE42-C166079A3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5232883"/>
              <a:ext cx="6267645" cy="1913558"/>
            </a:xfrm>
            <a:prstGeom prst="rect">
              <a:avLst/>
            </a:prstGeom>
          </p:spPr>
        </p:pic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7E02A-7D61-446B-B409-826E8D4DBC17}"/>
              </a:ext>
            </a:extLst>
          </p:cNvPr>
          <p:cNvSpPr/>
          <p:nvPr/>
        </p:nvSpPr>
        <p:spPr>
          <a:xfrm>
            <a:off x="4928773" y="2465722"/>
            <a:ext cx="1572919" cy="2469543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0697AF8-0331-4A46-BF6C-9E63D6F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92" y="1689768"/>
            <a:ext cx="5126369" cy="520192"/>
          </a:xfrm>
        </p:spPr>
        <p:txBody>
          <a:bodyPr/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{</a:t>
            </a:r>
            <a:r>
              <a:rPr lang="ko-KR" altLang="en-US" b="1" u="sng" dirty="0">
                <a:highlight>
                  <a:srgbClr val="FFFF00"/>
                </a:highlight>
              </a:rPr>
              <a:t>메인</a:t>
            </a:r>
            <a:r>
              <a:rPr lang="en-US" altLang="ko-KR" b="1" u="sng" dirty="0">
                <a:highlight>
                  <a:srgbClr val="FFFF00"/>
                </a:highlight>
              </a:rPr>
              <a:t>}</a:t>
            </a:r>
            <a:r>
              <a:rPr lang="ko-KR" altLang="en-US" b="1" u="sng" dirty="0">
                <a:highlight>
                  <a:srgbClr val="FFFF00"/>
                </a:highlight>
              </a:rPr>
              <a:t>카드형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3A906-BD42-49C6-8924-591D3C0A8AFA}"/>
              </a:ext>
            </a:extLst>
          </p:cNvPr>
          <p:cNvSpPr txBox="1"/>
          <p:nvPr/>
        </p:nvSpPr>
        <p:spPr>
          <a:xfrm>
            <a:off x="6910892" y="2209918"/>
            <a:ext cx="5126373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카드안에 상품목록이 있는 구조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카드선택 </a:t>
            </a:r>
            <a:r>
              <a:rPr lang="en-US" altLang="ko-KR" sz="1200" dirty="0">
                <a:sym typeface="Wingdings" panose="05000000000000000000" pitchFamily="2" charset="2"/>
              </a:rPr>
              <a:t>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콜렉션</a:t>
            </a:r>
            <a:r>
              <a:rPr lang="ko-KR" altLang="en-US" sz="1200" dirty="0"/>
              <a:t> 페이지 이동</a:t>
            </a:r>
            <a:r>
              <a:rPr lang="en-US" altLang="ko-KR" sz="1200" b="1" dirty="0"/>
              <a:t>{</a:t>
            </a:r>
            <a:r>
              <a:rPr lang="en-US" altLang="ko-KR" sz="1200" b="1" dirty="0" err="1"/>
              <a:t>usePram</a:t>
            </a:r>
            <a:r>
              <a:rPr lang="en-US" altLang="ko-KR" sz="1200" b="1" dirty="0"/>
              <a:t>}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상품선택 </a:t>
            </a:r>
            <a:r>
              <a:rPr lang="en-US" altLang="ko-KR" sz="1200" dirty="0">
                <a:sym typeface="Wingdings" panose="05000000000000000000" pitchFamily="2" charset="2"/>
              </a:rPr>
              <a:t> </a:t>
            </a:r>
            <a:r>
              <a:rPr lang="en-US" altLang="ko-KR" sz="1200" dirty="0"/>
              <a:t> </a:t>
            </a:r>
            <a:r>
              <a:rPr lang="ko-KR" altLang="en-US" sz="1200" dirty="0" err="1"/>
              <a:t>상품상세</a:t>
            </a:r>
            <a:r>
              <a:rPr lang="ko-KR" altLang="en-US" sz="1200" dirty="0"/>
              <a:t> 페이지 이동</a:t>
            </a:r>
            <a:r>
              <a:rPr lang="en-US" altLang="ko-KR" sz="1200" b="1" dirty="0"/>
              <a:t>{</a:t>
            </a:r>
            <a:r>
              <a:rPr lang="en-US" altLang="ko-KR" sz="1200" b="1" dirty="0" err="1"/>
              <a:t>usePram</a:t>
            </a:r>
            <a:r>
              <a:rPr lang="en-US" altLang="ko-KR" sz="1200" b="1" dirty="0"/>
              <a:t>}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</a:rPr>
              <a:t>useNavigate</a:t>
            </a:r>
            <a:r>
              <a:rPr lang="en-US" altLang="ko-KR" sz="1200" b="1" dirty="0">
                <a:solidFill>
                  <a:schemeClr val="tx1"/>
                </a:solidFill>
              </a:rPr>
              <a:t>, map</a:t>
            </a:r>
            <a:r>
              <a:rPr lang="ko-KR" altLang="en-US" sz="1200" dirty="0"/>
              <a:t>함수 중첩사용으로 구현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B3CEA06-6FB0-45E9-80CA-6713CE007F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2753" y="3429000"/>
            <a:ext cx="2097829" cy="32796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3D03BA3-E79B-4ABD-BB5B-5A91AD72C8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0892" y="3442452"/>
            <a:ext cx="2695833" cy="2401633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55D3FE-06B9-4DC7-B64D-181D303640CB}"/>
              </a:ext>
            </a:extLst>
          </p:cNvPr>
          <p:cNvSpPr/>
          <p:nvPr/>
        </p:nvSpPr>
        <p:spPr>
          <a:xfrm>
            <a:off x="7678219" y="5910737"/>
            <a:ext cx="1161177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{</a:t>
            </a:r>
            <a:r>
              <a:rPr lang="en-US" altLang="ko-KR" sz="1100" b="1" dirty="0" err="1">
                <a:solidFill>
                  <a:schemeClr val="tx1"/>
                </a:solidFill>
              </a:rPr>
              <a:t>useNavigate</a:t>
            </a:r>
            <a:r>
              <a:rPr lang="en-US" altLang="ko-KR" sz="11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D58C8E0-C889-41EB-B693-0D589A94244E}"/>
              </a:ext>
            </a:extLst>
          </p:cNvPr>
          <p:cNvSpPr/>
          <p:nvPr/>
        </p:nvSpPr>
        <p:spPr>
          <a:xfrm>
            <a:off x="8748398" y="6474638"/>
            <a:ext cx="1161177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b="1" dirty="0">
                <a:solidFill>
                  <a:schemeClr val="tx1"/>
                </a:solidFill>
              </a:rPr>
              <a:t>{map </a:t>
            </a:r>
            <a:r>
              <a:rPr lang="ko-KR" altLang="en-US" sz="1100" b="1" dirty="0">
                <a:solidFill>
                  <a:schemeClr val="tx1"/>
                </a:solidFill>
              </a:rPr>
              <a:t>중첩</a:t>
            </a:r>
            <a:r>
              <a:rPr lang="en-US" altLang="ko-KR" sz="11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1985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30682BF-D7CC-4AC5-9717-323C96A5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63492" cy="79356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19005EF-2424-4DE1-B70E-C68CCE8DA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81" y="2653725"/>
            <a:ext cx="5660112" cy="321696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C4CE65-AE09-41DD-B00D-1B4CDE78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설계구현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F7E02A-7D61-446B-B409-826E8D4DBC17}"/>
              </a:ext>
            </a:extLst>
          </p:cNvPr>
          <p:cNvSpPr/>
          <p:nvPr/>
        </p:nvSpPr>
        <p:spPr>
          <a:xfrm>
            <a:off x="925940" y="3396927"/>
            <a:ext cx="5484191" cy="412887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0697AF8-0331-4A46-BF6C-9E63D6F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92" y="1689768"/>
            <a:ext cx="5126369" cy="520192"/>
          </a:xfrm>
        </p:spPr>
        <p:txBody>
          <a:bodyPr>
            <a:normAutofit fontScale="92500"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{</a:t>
            </a:r>
            <a:r>
              <a:rPr lang="ko-KR" altLang="en-US" b="1" u="sng" dirty="0" err="1">
                <a:highlight>
                  <a:srgbClr val="FFFF00"/>
                </a:highlight>
              </a:rPr>
              <a:t>콜렉션</a:t>
            </a:r>
            <a:r>
              <a:rPr lang="en-US" altLang="ko-KR" b="1" u="sng" dirty="0">
                <a:highlight>
                  <a:srgbClr val="FFFF00"/>
                </a:highlight>
              </a:rPr>
              <a:t>} </a:t>
            </a:r>
            <a:r>
              <a:rPr lang="ko-KR" altLang="en-US" b="1" u="sng" dirty="0">
                <a:highlight>
                  <a:srgbClr val="FFFF00"/>
                </a:highlight>
              </a:rPr>
              <a:t>할인 종료 카운트다운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3A906-BD42-49C6-8924-591D3C0A8AFA}"/>
              </a:ext>
            </a:extLst>
          </p:cNvPr>
          <p:cNvSpPr txBox="1"/>
          <p:nvPr/>
        </p:nvSpPr>
        <p:spPr>
          <a:xfrm>
            <a:off x="6910892" y="2209918"/>
            <a:ext cx="512637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페이지 로딩 시 설정된 할인기간의 시간을 카운트다운</a:t>
            </a:r>
            <a:r>
              <a:rPr lang="en-US" altLang="ko-KR" sz="1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남은 시간을 초단위로 감소시키고 바</a:t>
            </a:r>
            <a:r>
              <a:rPr lang="en-US" altLang="ko-KR" sz="1200" dirty="0"/>
              <a:t>(Bar)</a:t>
            </a:r>
            <a:r>
              <a:rPr lang="ko-KR" altLang="en-US" sz="1200" dirty="0"/>
              <a:t>의 길이를 줄임 </a:t>
            </a:r>
            <a:r>
              <a:rPr lang="en-US" altLang="ko-KR" sz="12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</a:rPr>
              <a:t>useEffect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>
                <a:effectLst/>
                <a:latin typeface="Consolas" panose="020B0609020204030204" pitchFamily="49" charset="0"/>
              </a:rPr>
              <a:t>Math </a:t>
            </a:r>
            <a:r>
              <a:rPr lang="ko-KR" altLang="en-US" sz="1200" b="1" dirty="0">
                <a:effectLst/>
                <a:latin typeface="Consolas" panose="020B0609020204030204" pitchFamily="49" charset="0"/>
              </a:rPr>
              <a:t>함수</a:t>
            </a:r>
            <a:r>
              <a:rPr lang="en-US" altLang="ko-KR" sz="1200" b="1" dirty="0"/>
              <a:t> </a:t>
            </a:r>
            <a:r>
              <a:rPr lang="ko-KR" altLang="en-US" sz="1200" dirty="0"/>
              <a:t>사용으로 구현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55D3FE-06B9-4DC7-B64D-181D303640CB}"/>
              </a:ext>
            </a:extLst>
          </p:cNvPr>
          <p:cNvSpPr/>
          <p:nvPr/>
        </p:nvSpPr>
        <p:spPr>
          <a:xfrm>
            <a:off x="7829031" y="5913672"/>
            <a:ext cx="1161177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{</a:t>
            </a:r>
            <a:r>
              <a:rPr lang="en-US" altLang="ko-KR" sz="1100" b="1" dirty="0" err="1">
                <a:solidFill>
                  <a:schemeClr val="tx1"/>
                </a:solidFill>
              </a:rPr>
              <a:t>useEffect</a:t>
            </a:r>
            <a:r>
              <a:rPr lang="en-US" altLang="ko-KR" sz="1100" b="1" dirty="0">
                <a:solidFill>
                  <a:schemeClr val="tx1"/>
                </a:solidFill>
              </a:rPr>
              <a:t>}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737053D-DF0B-49EF-B343-7A07C5C70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892" y="3257519"/>
            <a:ext cx="2997457" cy="26131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84D3D537-678B-427A-8E13-1C9B4E4D29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363" y="3257519"/>
            <a:ext cx="1952898" cy="905001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3D3E64A-4204-465E-8047-F75D22E02604}"/>
              </a:ext>
            </a:extLst>
          </p:cNvPr>
          <p:cNvSpPr/>
          <p:nvPr/>
        </p:nvSpPr>
        <p:spPr>
          <a:xfrm>
            <a:off x="10079427" y="4262205"/>
            <a:ext cx="1952898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{Bar </a:t>
            </a:r>
            <a:r>
              <a:rPr lang="ko-KR" altLang="en-US" sz="1100" b="1" dirty="0">
                <a:solidFill>
                  <a:schemeClr val="tx1"/>
                </a:solidFill>
              </a:rPr>
              <a:t>길이 변화 스타일링</a:t>
            </a:r>
            <a:r>
              <a:rPr lang="en-US" altLang="ko-KR" sz="11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41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F9DD679-C6C5-475D-85F2-F0368A90B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79" y="2649884"/>
            <a:ext cx="6076513" cy="3948858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30682BF-D7CC-4AC5-9717-323C96A5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63492" cy="793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C4CE65-AE09-41DD-B00D-1B4CDE78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설계구현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0697AF8-0331-4A46-BF6C-9E63D6F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92" y="1689768"/>
            <a:ext cx="5126369" cy="520192"/>
          </a:xfrm>
        </p:spPr>
        <p:txBody>
          <a:bodyPr>
            <a:norm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{</a:t>
            </a:r>
            <a:r>
              <a:rPr lang="ko-KR" altLang="en-US" b="1" u="sng" dirty="0" err="1">
                <a:highlight>
                  <a:srgbClr val="FFFF00"/>
                </a:highlight>
              </a:rPr>
              <a:t>상품상세</a:t>
            </a:r>
            <a:r>
              <a:rPr lang="en-US" altLang="ko-KR" b="1" u="sng" dirty="0">
                <a:highlight>
                  <a:srgbClr val="FFFF00"/>
                </a:highlight>
              </a:rPr>
              <a:t>} </a:t>
            </a:r>
            <a:r>
              <a:rPr lang="ko-KR" altLang="en-US" b="1" u="sng" dirty="0">
                <a:highlight>
                  <a:srgbClr val="FFFF00"/>
                </a:highlight>
              </a:rPr>
              <a:t>장바구니 담기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3A906-BD42-49C6-8924-591D3C0A8AFA}"/>
              </a:ext>
            </a:extLst>
          </p:cNvPr>
          <p:cNvSpPr txBox="1"/>
          <p:nvPr/>
        </p:nvSpPr>
        <p:spPr>
          <a:xfrm>
            <a:off x="6910892" y="2209918"/>
            <a:ext cx="5126373" cy="892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상품 이미지</a:t>
            </a:r>
            <a:r>
              <a:rPr lang="en-US" altLang="ko-KR" sz="1200" dirty="0"/>
              <a:t>, </a:t>
            </a:r>
            <a:r>
              <a:rPr lang="ko-KR" altLang="en-US" sz="1200" dirty="0"/>
              <a:t>가격</a:t>
            </a:r>
            <a:r>
              <a:rPr lang="en-US" altLang="ko-KR" sz="1200" dirty="0"/>
              <a:t>(</a:t>
            </a:r>
            <a:r>
              <a:rPr lang="ko-KR" altLang="en-US" sz="1200" dirty="0"/>
              <a:t>할인</a:t>
            </a:r>
            <a:r>
              <a:rPr lang="en-US" altLang="ko-KR" sz="1200" dirty="0"/>
              <a:t>) </a:t>
            </a:r>
            <a:r>
              <a:rPr lang="ko-KR" altLang="en-US" sz="1200" dirty="0"/>
              <a:t>정보</a:t>
            </a:r>
            <a:r>
              <a:rPr lang="en-US" altLang="ko-KR" sz="1200" dirty="0"/>
              <a:t>,</a:t>
            </a:r>
            <a:r>
              <a:rPr lang="ko-KR" altLang="en-US" sz="1200" dirty="0"/>
              <a:t> 배송관련 정보</a:t>
            </a:r>
            <a:r>
              <a:rPr lang="en-US" altLang="ko-KR" sz="1200" dirty="0"/>
              <a:t>(</a:t>
            </a:r>
            <a:r>
              <a:rPr lang="ko-KR" altLang="en-US" sz="1200" dirty="0"/>
              <a:t>소요시간</a:t>
            </a:r>
            <a:r>
              <a:rPr lang="en-US" altLang="ko-KR" sz="1200" dirty="0"/>
              <a:t>, </a:t>
            </a:r>
            <a:r>
              <a:rPr lang="ko-KR" altLang="en-US" sz="1200" dirty="0"/>
              <a:t>배송비</a:t>
            </a:r>
            <a:r>
              <a:rPr lang="en-US" altLang="ko-KR" sz="1200" dirty="0"/>
              <a:t>) </a:t>
            </a:r>
            <a:r>
              <a:rPr lang="ko-KR" altLang="en-US" sz="1200" dirty="0"/>
              <a:t>표시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장바구니 담기 선택 시 장바구니 데이터 상태 변경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Redux</a:t>
            </a:r>
            <a:r>
              <a:rPr lang="en-US" altLang="ko-KR" sz="1200" b="1" dirty="0"/>
              <a:t> </a:t>
            </a:r>
            <a:r>
              <a:rPr lang="ko-KR" altLang="en-US" sz="1200" dirty="0"/>
              <a:t>사용으로 구현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55D3FE-06B9-4DC7-B64D-181D303640CB}"/>
              </a:ext>
            </a:extLst>
          </p:cNvPr>
          <p:cNvSpPr/>
          <p:nvPr/>
        </p:nvSpPr>
        <p:spPr>
          <a:xfrm>
            <a:off x="8212612" y="6391712"/>
            <a:ext cx="249159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{ Redux </a:t>
            </a:r>
            <a:r>
              <a:rPr lang="en-US" altLang="ko-KR" sz="1100" b="1" dirty="0" err="1">
                <a:solidFill>
                  <a:schemeClr val="tx1"/>
                </a:solidFill>
              </a:rPr>
              <a:t>useDispatch</a:t>
            </a:r>
            <a:r>
              <a:rPr lang="en-US" altLang="ko-KR" sz="1100" b="1" dirty="0"/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43D450-D113-42D3-89E6-968DBA036E40}"/>
              </a:ext>
            </a:extLst>
          </p:cNvPr>
          <p:cNvSpPr/>
          <p:nvPr/>
        </p:nvSpPr>
        <p:spPr>
          <a:xfrm>
            <a:off x="3381898" y="6195524"/>
            <a:ext cx="1395377" cy="365894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7F908C-3352-4D78-B57E-42416CA3E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374" y="4305463"/>
            <a:ext cx="3530424" cy="193867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0173EE1-4B9C-4D00-B2EA-14B955E35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374" y="3152982"/>
            <a:ext cx="3530424" cy="110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540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30682BF-D7CC-4AC5-9717-323C96A50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63492" cy="793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C4CE65-AE09-41DD-B00D-1B4CDE78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설계구현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0697AF8-0331-4A46-BF6C-9E63D6F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92" y="1689768"/>
            <a:ext cx="5126369" cy="520192"/>
          </a:xfrm>
        </p:spPr>
        <p:txBody>
          <a:bodyPr>
            <a:normAutofit fontScale="92500"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{</a:t>
            </a:r>
            <a:r>
              <a:rPr lang="ko-KR" altLang="en-US" b="1" u="sng" dirty="0">
                <a:highlight>
                  <a:srgbClr val="FFFF00"/>
                </a:highlight>
              </a:rPr>
              <a:t>장바구니</a:t>
            </a:r>
            <a:r>
              <a:rPr lang="en-US" altLang="ko-KR" b="1" u="sng" dirty="0">
                <a:highlight>
                  <a:srgbClr val="FFFF00"/>
                </a:highlight>
              </a:rPr>
              <a:t>} </a:t>
            </a:r>
            <a:r>
              <a:rPr lang="ko-KR" altLang="en-US" b="1" u="sng" dirty="0">
                <a:highlight>
                  <a:srgbClr val="FFFF00"/>
                </a:highlight>
              </a:rPr>
              <a:t>수량변경</a:t>
            </a:r>
            <a:r>
              <a:rPr lang="en-US" altLang="ko-KR" b="1" u="sng" dirty="0">
                <a:highlight>
                  <a:srgbClr val="FFFF00"/>
                </a:highlight>
              </a:rPr>
              <a:t>/</a:t>
            </a:r>
            <a:r>
              <a:rPr lang="ko-KR" altLang="en-US" b="1" u="sng" dirty="0">
                <a:highlight>
                  <a:srgbClr val="FFFF00"/>
                </a:highlight>
              </a:rPr>
              <a:t>삭제</a:t>
            </a:r>
            <a:r>
              <a:rPr lang="en-US" altLang="ko-KR" b="1" u="sng" dirty="0">
                <a:highlight>
                  <a:srgbClr val="FFFF00"/>
                </a:highlight>
              </a:rPr>
              <a:t>/</a:t>
            </a:r>
            <a:r>
              <a:rPr lang="ko-KR" altLang="en-US" b="1" u="sng" dirty="0">
                <a:highlight>
                  <a:srgbClr val="FFFF00"/>
                </a:highlight>
              </a:rPr>
              <a:t>정렬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3A906-BD42-49C6-8924-591D3C0A8AFA}"/>
              </a:ext>
            </a:extLst>
          </p:cNvPr>
          <p:cNvSpPr txBox="1"/>
          <p:nvPr/>
        </p:nvSpPr>
        <p:spPr>
          <a:xfrm>
            <a:off x="6910892" y="2209918"/>
            <a:ext cx="5126373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상품 수량을 </a:t>
            </a:r>
            <a:r>
              <a:rPr lang="en-US" altLang="ko-KR" sz="1200" dirty="0"/>
              <a:t>[+ / -] </a:t>
            </a:r>
            <a:r>
              <a:rPr lang="ko-KR" altLang="en-US" sz="1200" dirty="0"/>
              <a:t>버튼으로 증감</a:t>
            </a:r>
            <a:r>
              <a:rPr lang="en-US" altLang="ko-KR" sz="1200" dirty="0"/>
              <a:t>, [</a:t>
            </a:r>
            <a:r>
              <a:rPr lang="ko-KR" altLang="en-US" sz="1200" dirty="0"/>
              <a:t>상품삭제</a:t>
            </a:r>
            <a:r>
              <a:rPr lang="en-US" altLang="ko-KR" sz="1200" dirty="0"/>
              <a:t>]</a:t>
            </a:r>
            <a:r>
              <a:rPr lang="ko-KR" altLang="en-US" sz="1200" dirty="0"/>
              <a:t> 버튼으로 상품 삭제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</a:t>
            </a:r>
            <a:r>
              <a:rPr lang="ko-KR" altLang="en-US" sz="1200" dirty="0"/>
              <a:t>이름순 정렬</a:t>
            </a:r>
            <a:r>
              <a:rPr lang="en-US" altLang="ko-KR" sz="1200" dirty="0"/>
              <a:t>] </a:t>
            </a:r>
            <a:r>
              <a:rPr lang="ko-KR" altLang="en-US" sz="1200" dirty="0"/>
              <a:t>상품명 기준 오름차순</a:t>
            </a:r>
            <a:r>
              <a:rPr lang="en-US" altLang="ko-KR" sz="1200" dirty="0"/>
              <a:t>/</a:t>
            </a:r>
            <a:r>
              <a:rPr lang="ko-KR" altLang="en-US" sz="1200" dirty="0"/>
              <a:t>내림차순 정렬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</a:rPr>
              <a:t>Redux</a:t>
            </a:r>
            <a:r>
              <a:rPr lang="en-US" altLang="ko-KR" sz="1200" b="1" dirty="0"/>
              <a:t> </a:t>
            </a:r>
            <a:r>
              <a:rPr lang="ko-KR" altLang="en-US" sz="1200" dirty="0"/>
              <a:t>사용으로 구현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55D3FE-06B9-4DC7-B64D-181D303640CB}"/>
              </a:ext>
            </a:extLst>
          </p:cNvPr>
          <p:cNvSpPr/>
          <p:nvPr/>
        </p:nvSpPr>
        <p:spPr>
          <a:xfrm>
            <a:off x="7989360" y="4975895"/>
            <a:ext cx="2491596" cy="23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{ Redux </a:t>
            </a:r>
            <a:r>
              <a:rPr lang="en-US" altLang="ko-KR" sz="1100" b="1" dirty="0" err="1">
                <a:solidFill>
                  <a:schemeClr val="tx1"/>
                </a:solidFill>
              </a:rPr>
              <a:t>useDispatch</a:t>
            </a:r>
            <a:r>
              <a:rPr lang="en-US" altLang="ko-KR" sz="1100" b="1" dirty="0"/>
              <a:t> </a:t>
            </a:r>
            <a:r>
              <a:rPr lang="en-US" altLang="ko-KR" sz="11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43D450-D113-42D3-89E6-968DBA036E40}"/>
              </a:ext>
            </a:extLst>
          </p:cNvPr>
          <p:cNvSpPr/>
          <p:nvPr/>
        </p:nvSpPr>
        <p:spPr>
          <a:xfrm>
            <a:off x="5680031" y="1760328"/>
            <a:ext cx="415969" cy="217762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CE135C-CC32-41B7-BA35-344C395702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82" y="2656098"/>
            <a:ext cx="5659909" cy="268865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16040-7613-4E09-ADD5-71049B6BAB68}"/>
              </a:ext>
            </a:extLst>
          </p:cNvPr>
          <p:cNvSpPr/>
          <p:nvPr/>
        </p:nvSpPr>
        <p:spPr>
          <a:xfrm>
            <a:off x="5245400" y="3441440"/>
            <a:ext cx="831938" cy="1503783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E3DC1C-A7B1-464A-B3A6-51D35BC0B802}"/>
              </a:ext>
            </a:extLst>
          </p:cNvPr>
          <p:cNvSpPr/>
          <p:nvPr/>
        </p:nvSpPr>
        <p:spPr>
          <a:xfrm>
            <a:off x="3378480" y="4958880"/>
            <a:ext cx="540377" cy="312915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7FB9E22-C826-4D4A-A9C7-4F1DAC9BA7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4414" y="3702079"/>
            <a:ext cx="2819794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20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4B1EC5-A327-4D42-86C1-DC2D03839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537928"/>
            <a:ext cx="5663492" cy="1623243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C30682BF-D7CC-4AC5-9717-323C96A5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5663492" cy="7935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BC4CE65-AE09-41DD-B00D-1B4CDE780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설계구현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0697AF8-0331-4A46-BF6C-9E63D6F3A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892" y="1689768"/>
            <a:ext cx="5126369" cy="520192"/>
          </a:xfrm>
        </p:spPr>
        <p:txBody>
          <a:bodyPr>
            <a:normAutofit/>
          </a:bodyPr>
          <a:lstStyle/>
          <a:p>
            <a:r>
              <a:rPr lang="en-US" altLang="ko-KR" b="1" u="sng" dirty="0">
                <a:highlight>
                  <a:srgbClr val="FFFF00"/>
                </a:highlight>
              </a:rPr>
              <a:t>{</a:t>
            </a:r>
            <a:r>
              <a:rPr lang="ko-KR" altLang="en-US" b="1" u="sng" dirty="0">
                <a:highlight>
                  <a:srgbClr val="FFFF00"/>
                </a:highlight>
              </a:rPr>
              <a:t>게시판</a:t>
            </a:r>
            <a:r>
              <a:rPr lang="en-US" altLang="ko-KR" b="1" u="sng" dirty="0">
                <a:highlight>
                  <a:srgbClr val="FFFF00"/>
                </a:highlight>
              </a:rPr>
              <a:t>} </a:t>
            </a:r>
            <a:r>
              <a:rPr lang="ko-KR" altLang="en-US" b="1" u="sng" dirty="0">
                <a:highlight>
                  <a:srgbClr val="FFFF00"/>
                </a:highlight>
              </a:rPr>
              <a:t>게시글 </a:t>
            </a:r>
            <a:r>
              <a:rPr lang="en-US" altLang="ko-KR" b="1" u="sng" dirty="0">
                <a:highlight>
                  <a:srgbClr val="FFFF00"/>
                </a:highlight>
              </a:rPr>
              <a:t>C-R-U-D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63A906-BD42-49C6-8924-591D3C0A8AFA}"/>
              </a:ext>
            </a:extLst>
          </p:cNvPr>
          <p:cNvSpPr txBox="1"/>
          <p:nvPr/>
        </p:nvSpPr>
        <p:spPr>
          <a:xfrm>
            <a:off x="6910892" y="2209918"/>
            <a:ext cx="5126373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</a:t>
            </a:r>
            <a:r>
              <a:rPr lang="ko-KR" altLang="en-US" sz="1200" dirty="0" err="1"/>
              <a:t>문의글</a:t>
            </a:r>
            <a:r>
              <a:rPr lang="ko-KR" altLang="en-US" sz="1200" dirty="0"/>
              <a:t> 작성하기</a:t>
            </a:r>
            <a:r>
              <a:rPr lang="en-US" altLang="ko-KR" sz="1200" dirty="0"/>
              <a:t>] </a:t>
            </a:r>
            <a:r>
              <a:rPr lang="ko-KR" altLang="en-US" sz="1200" dirty="0"/>
              <a:t>버튼으로 글 작성 폼 열기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글 저장 시 유효성 검사</a:t>
            </a:r>
            <a:r>
              <a:rPr lang="en-US" altLang="ko-KR" sz="1200" dirty="0"/>
              <a:t>(</a:t>
            </a:r>
            <a:r>
              <a:rPr lang="ko-KR" altLang="en-US" sz="1200" dirty="0"/>
              <a:t>공란 방지</a:t>
            </a:r>
            <a:r>
              <a:rPr lang="en-US" altLang="ko-KR" sz="12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게시글 </a:t>
            </a:r>
            <a:r>
              <a:rPr lang="en-US" altLang="ko-KR" sz="1200" dirty="0"/>
              <a:t>[</a:t>
            </a:r>
            <a:r>
              <a:rPr lang="ko-KR" altLang="en-US" sz="1200" dirty="0"/>
              <a:t>읽기</a:t>
            </a:r>
            <a:r>
              <a:rPr lang="en-US" altLang="ko-KR" sz="1200" dirty="0"/>
              <a:t>] </a:t>
            </a:r>
            <a:r>
              <a:rPr lang="ko-KR" altLang="en-US" sz="1200" dirty="0"/>
              <a:t>클릭하여 읽을 때 마다 조회수 증가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</a:t>
            </a:r>
            <a:r>
              <a:rPr lang="ko-KR" altLang="en-US" sz="1200" dirty="0"/>
              <a:t>수정</a:t>
            </a:r>
            <a:r>
              <a:rPr lang="en-US" altLang="ko-KR" sz="1200" dirty="0"/>
              <a:t>] </a:t>
            </a:r>
            <a:r>
              <a:rPr lang="ko-KR" altLang="en-US" sz="1200" dirty="0"/>
              <a:t>작성된 글을 불러와 작성 폼에 출력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[</a:t>
            </a:r>
            <a:r>
              <a:rPr lang="ko-KR" altLang="en-US" sz="1200" dirty="0"/>
              <a:t>삭제</a:t>
            </a:r>
            <a:r>
              <a:rPr lang="en-US" altLang="ko-KR" sz="1200" dirty="0"/>
              <a:t>] </a:t>
            </a:r>
            <a:r>
              <a:rPr lang="ko-KR" altLang="en-US" sz="1200" dirty="0"/>
              <a:t>버튼으로 글 삭제</a:t>
            </a:r>
            <a:endParaRPr lang="en-US" altLang="ko-KR" sz="12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chemeClr val="tx1"/>
                </a:solidFill>
              </a:rPr>
              <a:t>useState</a:t>
            </a:r>
            <a:r>
              <a:rPr lang="en-US" altLang="ko-KR" sz="1200" b="1" dirty="0"/>
              <a:t> </a:t>
            </a:r>
            <a:r>
              <a:rPr lang="ko-KR" altLang="en-US" sz="1200" dirty="0"/>
              <a:t>사용으로 구현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A43D450-D113-42D3-89E6-968DBA036E40}"/>
              </a:ext>
            </a:extLst>
          </p:cNvPr>
          <p:cNvSpPr/>
          <p:nvPr/>
        </p:nvSpPr>
        <p:spPr>
          <a:xfrm>
            <a:off x="5250823" y="2209918"/>
            <a:ext cx="703285" cy="19738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416040-7613-4E09-ADD5-71049B6BAB68}"/>
              </a:ext>
            </a:extLst>
          </p:cNvPr>
          <p:cNvSpPr/>
          <p:nvPr/>
        </p:nvSpPr>
        <p:spPr>
          <a:xfrm>
            <a:off x="4770526" y="3188481"/>
            <a:ext cx="986461" cy="71171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5E3DC1C-A7B1-464A-B3A6-51D35BC0B802}"/>
              </a:ext>
            </a:extLst>
          </p:cNvPr>
          <p:cNvSpPr/>
          <p:nvPr/>
        </p:nvSpPr>
        <p:spPr>
          <a:xfrm>
            <a:off x="5602465" y="3932186"/>
            <a:ext cx="723690" cy="228986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3A2CA78-A8D8-4CB0-8F0E-2C0ED81A6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15023"/>
            <a:ext cx="4823926" cy="1589744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DD924D5-CAFB-46B5-9525-AF34CE4DC6DF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1772816" y="4161172"/>
            <a:ext cx="4191494" cy="65055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08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54536-AE7B-4DDE-B6F4-595A07AB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/>
              <a:t>End of doc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9650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B67-F6C4-438B-8C0D-93A26D01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Index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9CD83-520A-4875-A645-166C2384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제작배경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개발도구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화면설계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설계구현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409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EFFB67-F6C4-438B-8C0D-93A26D01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선정이유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E9CD83-520A-4875-A645-166C2384F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깔끔하고 모던한 </a:t>
            </a:r>
            <a:r>
              <a:rPr lang="en-US" altLang="ko-KR" dirty="0"/>
              <a:t>UI </a:t>
            </a:r>
            <a:r>
              <a:rPr lang="ko-KR" altLang="en-US" dirty="0"/>
              <a:t>구성이지만 구조설계에 고민이 필요함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 쇼핑사이트와 차별된 카드형 구조로 중첩된 자료구조를 </a:t>
            </a:r>
            <a:r>
              <a:rPr lang="en-US" altLang="ko-KR" dirty="0"/>
              <a:t>UI</a:t>
            </a:r>
            <a:r>
              <a:rPr lang="ko-KR" altLang="en-US" dirty="0"/>
              <a:t>로 구현해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학습한 </a:t>
            </a:r>
            <a:r>
              <a:rPr lang="en-US" altLang="ko-KR" dirty="0"/>
              <a:t>React, Router, Redux </a:t>
            </a:r>
            <a:r>
              <a:rPr lang="ko-KR" altLang="en-US" dirty="0"/>
              <a:t>등을 이용한 </a:t>
            </a:r>
            <a:r>
              <a:rPr lang="ko-KR" altLang="en-US" dirty="0" err="1"/>
              <a:t>콤포넌트</a:t>
            </a:r>
            <a:r>
              <a:rPr lang="ko-KR" altLang="en-US" dirty="0"/>
              <a:t> 활용</a:t>
            </a:r>
            <a:r>
              <a:rPr lang="en-US" altLang="ko-KR" dirty="0"/>
              <a:t>, </a:t>
            </a:r>
            <a:r>
              <a:rPr lang="ko-KR" altLang="en-US" dirty="0"/>
              <a:t>동적 상태관리 기능을 구현하고 실습할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267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5E6401-78EC-4514-BB26-EBE41FCB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개발도구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97190D-FF12-4F2B-9D51-FEC3F47E3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4513" y="2994847"/>
            <a:ext cx="1769163" cy="17691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90FFBA2-4D4D-4537-9296-9413D3990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024" y="1764770"/>
            <a:ext cx="4173539" cy="24484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3113CA0-14C7-4C48-A269-2FD4AD6792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6412" y="4693019"/>
            <a:ext cx="1679176" cy="16791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160047-3A4A-4FFA-998D-C437F9E3C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5128" y="4794428"/>
            <a:ext cx="2968692" cy="157776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AC49BF-41FB-48F4-8ECC-898A7B7CD1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120" y="2663492"/>
            <a:ext cx="2130936" cy="213093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B86CEAF-32E4-490C-AC76-4FC9211AB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151" y="1590562"/>
            <a:ext cx="3397711" cy="139985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1FD03B3-EDD3-4AE7-8AC0-40536983FF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974" y="4718032"/>
            <a:ext cx="1625913" cy="16259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EB81FE3-48E6-4372-A24F-A73D5BC9C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273" y="4664769"/>
            <a:ext cx="1679176" cy="16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63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76007" cy="520192"/>
          </a:xfrm>
        </p:spPr>
        <p:txBody>
          <a:bodyPr/>
          <a:lstStyle/>
          <a:p>
            <a:r>
              <a:rPr lang="ko-KR" altLang="en-US" b="1" u="sng" dirty="0">
                <a:highlight>
                  <a:srgbClr val="FFFF00"/>
                </a:highlight>
              </a:rPr>
              <a:t>메인</a:t>
            </a:r>
            <a:r>
              <a:rPr lang="en-US" altLang="ko-KR" b="1" u="sng" dirty="0">
                <a:highlight>
                  <a:srgbClr val="FFFF00"/>
                </a:highlight>
              </a:rPr>
              <a:t> 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1882746" cy="3148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C1ED2-BAA6-4FDF-BF70-2F429D04A1A6}"/>
              </a:ext>
            </a:extLst>
          </p:cNvPr>
          <p:cNvSpPr/>
          <p:nvPr/>
        </p:nvSpPr>
        <p:spPr>
          <a:xfrm>
            <a:off x="6397654" y="2715312"/>
            <a:ext cx="1654146" cy="30123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브랜드</a:t>
            </a:r>
            <a:r>
              <a:rPr lang="en-US" altLang="ko-KR" sz="1100" b="1" dirty="0"/>
              <a:t> </a:t>
            </a:r>
            <a:r>
              <a:rPr lang="ko-KR" altLang="en-US" sz="1100" b="1" dirty="0" err="1"/>
              <a:t>콜렉션</a:t>
            </a:r>
            <a:endParaRPr lang="ko-KR" altLang="en-US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10B28B-6E66-49F5-BDBC-76673CE6096B}"/>
              </a:ext>
            </a:extLst>
          </p:cNvPr>
          <p:cNvSpPr/>
          <p:nvPr/>
        </p:nvSpPr>
        <p:spPr>
          <a:xfrm>
            <a:off x="8240434" y="2637846"/>
            <a:ext cx="2673643" cy="3148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8B2880-38C0-4B6A-9CD3-D7C3FA674F13}"/>
              </a:ext>
            </a:extLst>
          </p:cNvPr>
          <p:cNvSpPr/>
          <p:nvPr/>
        </p:nvSpPr>
        <p:spPr>
          <a:xfrm>
            <a:off x="8305800" y="2715312"/>
            <a:ext cx="2527300" cy="14121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Hit </a:t>
            </a:r>
            <a:r>
              <a:rPr lang="ko-KR" altLang="en-US" sz="1100" b="1" dirty="0" err="1"/>
              <a:t>콜렉션</a:t>
            </a:r>
            <a:endParaRPr lang="ko-KR" altLang="en-US" sz="11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8CAD8F-C440-4A09-AE10-3EE7DBC0E402}"/>
              </a:ext>
            </a:extLst>
          </p:cNvPr>
          <p:cNvSpPr/>
          <p:nvPr/>
        </p:nvSpPr>
        <p:spPr>
          <a:xfrm>
            <a:off x="8305800" y="4204965"/>
            <a:ext cx="1231084" cy="15227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ko-KR" altLang="en-US" sz="1100" b="1" dirty="0"/>
              <a:t> 카드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8358522" y="5143631"/>
            <a:ext cx="1124767" cy="52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연관 상품</a:t>
            </a:r>
            <a:endParaRPr lang="en-US" altLang="ko-KR" sz="11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59A340-2781-47E6-B0BC-FD09126124F6}"/>
              </a:ext>
            </a:extLst>
          </p:cNvPr>
          <p:cNvSpPr/>
          <p:nvPr/>
        </p:nvSpPr>
        <p:spPr>
          <a:xfrm>
            <a:off x="9601200" y="4204965"/>
            <a:ext cx="1231084" cy="152273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ko-KR" altLang="en-US" sz="1100" b="1" dirty="0"/>
              <a:t> 카드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34F799-BD48-4FED-A9F9-7609ECE517E4}"/>
              </a:ext>
            </a:extLst>
          </p:cNvPr>
          <p:cNvSpPr/>
          <p:nvPr/>
        </p:nvSpPr>
        <p:spPr>
          <a:xfrm>
            <a:off x="9653922" y="5143631"/>
            <a:ext cx="1124767" cy="5261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연관 상품</a:t>
            </a:r>
            <a:endParaRPr lang="en-US" altLang="ko-KR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3F1DD-1455-416B-90E5-B9B8BCD73BDE}"/>
              </a:ext>
            </a:extLst>
          </p:cNvPr>
          <p:cNvSpPr txBox="1"/>
          <p:nvPr/>
        </p:nvSpPr>
        <p:spPr>
          <a:xfrm>
            <a:off x="838199" y="2309473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사용자</a:t>
            </a:r>
            <a:r>
              <a:rPr lang="en-US" altLang="ko-KR" sz="1200" b="1" dirty="0"/>
              <a:t>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dirty="0"/>
              <a:t>My Page / My Like / Shopping Bag / Login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A1BDF-1AE8-47DC-BC04-6D4116E4B612}"/>
              </a:ext>
            </a:extLst>
          </p:cNvPr>
          <p:cNvSpPr txBox="1"/>
          <p:nvPr/>
        </p:nvSpPr>
        <p:spPr>
          <a:xfrm>
            <a:off x="855325" y="2875619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 err="1"/>
              <a:t>콜렉션</a:t>
            </a:r>
            <a:r>
              <a:rPr lang="en-US" altLang="ko-KR" sz="1200" b="1" dirty="0"/>
              <a:t>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주요 </a:t>
            </a:r>
            <a:r>
              <a:rPr lang="ko-KR" altLang="en-US" sz="1200" dirty="0" err="1"/>
              <a:t>콜렉션</a:t>
            </a:r>
            <a:r>
              <a:rPr lang="ko-KR" altLang="en-US" sz="1200" dirty="0"/>
              <a:t> 별 네비게이션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7B1462-7C78-4AA5-8435-E3A4070F9B75}"/>
              </a:ext>
            </a:extLst>
          </p:cNvPr>
          <p:cNvSpPr txBox="1"/>
          <p:nvPr/>
        </p:nvSpPr>
        <p:spPr>
          <a:xfrm>
            <a:off x="855325" y="3438476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카테고리</a:t>
            </a:r>
            <a:r>
              <a:rPr lang="en-US" altLang="ko-KR" sz="1200" b="1" dirty="0"/>
              <a:t> Navigation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카테고리 별 네비게이션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29DC6-87F6-444B-8250-E84DDAC66B06}"/>
              </a:ext>
            </a:extLst>
          </p:cNvPr>
          <p:cNvSpPr txBox="1"/>
          <p:nvPr/>
        </p:nvSpPr>
        <p:spPr>
          <a:xfrm>
            <a:off x="838198" y="3998694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브랜드 </a:t>
            </a:r>
            <a:r>
              <a:rPr lang="ko-KR" altLang="en-US" sz="1200" b="1" dirty="0" err="1"/>
              <a:t>콜렉션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브랜드 뉴스 및 신상품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8F382F-5BBB-4988-B3AF-67F19F9469E0}"/>
              </a:ext>
            </a:extLst>
          </p:cNvPr>
          <p:cNvSpPr txBox="1"/>
          <p:nvPr/>
        </p:nvSpPr>
        <p:spPr>
          <a:xfrm>
            <a:off x="838197" y="4558912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Hit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콜렉션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인기 </a:t>
            </a:r>
            <a:r>
              <a:rPr lang="ko-KR" altLang="en-US" sz="1200" dirty="0" err="1"/>
              <a:t>콜렉션</a:t>
            </a:r>
            <a:r>
              <a:rPr lang="ko-KR" altLang="en-US" sz="1200" dirty="0"/>
              <a:t> 및 신상품 배너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7ACC71-4A4C-473F-B548-7086D1D11997}"/>
              </a:ext>
            </a:extLst>
          </p:cNvPr>
          <p:cNvSpPr txBox="1"/>
          <p:nvPr/>
        </p:nvSpPr>
        <p:spPr>
          <a:xfrm>
            <a:off x="838198" y="5127697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</a:t>
            </a:r>
            <a:r>
              <a:rPr lang="ko-KR" altLang="en-US" sz="1200" b="1" dirty="0" err="1"/>
              <a:t>콜렉션</a:t>
            </a:r>
            <a:r>
              <a:rPr lang="ko-KR" altLang="en-US" sz="1200" b="1" dirty="0"/>
              <a:t> 카드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콜렉션</a:t>
            </a:r>
            <a:r>
              <a:rPr lang="ko-KR" altLang="en-US" sz="1200" dirty="0"/>
              <a:t> 설명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995958-47C0-4D97-82A9-DAEA3823AE1B}"/>
              </a:ext>
            </a:extLst>
          </p:cNvPr>
          <p:cNvSpPr txBox="1"/>
          <p:nvPr/>
        </p:nvSpPr>
        <p:spPr>
          <a:xfrm>
            <a:off x="838197" y="5696482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7. </a:t>
            </a:r>
            <a:r>
              <a:rPr lang="ko-KR" altLang="en-US" sz="1200" b="1" dirty="0"/>
              <a:t>연관상품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콜렉션</a:t>
            </a:r>
            <a:r>
              <a:rPr lang="ko-KR" altLang="en-US" sz="1200" dirty="0"/>
              <a:t> 연관 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E3153-72B5-491F-96D4-D70262020697}"/>
              </a:ext>
            </a:extLst>
          </p:cNvPr>
          <p:cNvSpPr txBox="1"/>
          <p:nvPr/>
        </p:nvSpPr>
        <p:spPr>
          <a:xfrm>
            <a:off x="838196" y="6256700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8. Footer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기업정보</a:t>
            </a:r>
            <a:r>
              <a:rPr lang="en-US" altLang="ko-KR" sz="1200" dirty="0"/>
              <a:t> </a:t>
            </a:r>
            <a:r>
              <a:rPr lang="ko-KR" altLang="en-US" sz="1200" dirty="0"/>
              <a:t>및 공지 </a:t>
            </a:r>
            <a:r>
              <a:rPr lang="en-US" altLang="ko-KR" sz="1200" dirty="0"/>
              <a:t>/ </a:t>
            </a:r>
            <a:r>
              <a:rPr lang="ko-KR" altLang="en-US" sz="1200" dirty="0"/>
              <a:t>고객센터 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4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 err="1">
                <a:highlight>
                  <a:srgbClr val="FFFF00"/>
                </a:highlight>
              </a:rPr>
              <a:t>콜렉션</a:t>
            </a:r>
            <a:r>
              <a:rPr lang="en-US" altLang="ko-KR" b="1" u="sng" dirty="0">
                <a:highlight>
                  <a:srgbClr val="FFFF00"/>
                </a:highlight>
              </a:rPr>
              <a:t> 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8C1ED2-BAA6-4FDF-BF70-2F429D04A1A6}"/>
              </a:ext>
            </a:extLst>
          </p:cNvPr>
          <p:cNvSpPr/>
          <p:nvPr/>
        </p:nvSpPr>
        <p:spPr>
          <a:xfrm>
            <a:off x="6397654" y="2692803"/>
            <a:ext cx="2543145" cy="3132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ko-KR" altLang="en-US" sz="1100" b="1" dirty="0"/>
              <a:t> 설명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8B2880-38C0-4B6A-9CD3-D7C3FA674F13}"/>
              </a:ext>
            </a:extLst>
          </p:cNvPr>
          <p:cNvSpPr/>
          <p:nvPr/>
        </p:nvSpPr>
        <p:spPr>
          <a:xfrm>
            <a:off x="6397654" y="3089409"/>
            <a:ext cx="4434630" cy="3064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할인 행사 카운트 다운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6397655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3F1DD-1455-416B-90E5-B9B8BCD73BDE}"/>
              </a:ext>
            </a:extLst>
          </p:cNvPr>
          <p:cNvSpPr txBox="1"/>
          <p:nvPr/>
        </p:nvSpPr>
        <p:spPr>
          <a:xfrm>
            <a:off x="838199" y="2693884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 err="1"/>
              <a:t>콜렉션</a:t>
            </a:r>
            <a:r>
              <a:rPr lang="ko-KR" altLang="en-US" sz="1200" b="1" dirty="0"/>
              <a:t> 설명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 err="1"/>
              <a:t>콜렉션</a:t>
            </a:r>
            <a:r>
              <a:rPr lang="ko-KR" altLang="en-US" sz="1200" dirty="0"/>
              <a:t> 특징을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DA1BDF-1AE8-47DC-BC04-6D4116E4B612}"/>
              </a:ext>
            </a:extLst>
          </p:cNvPr>
          <p:cNvSpPr txBox="1"/>
          <p:nvPr/>
        </p:nvSpPr>
        <p:spPr>
          <a:xfrm>
            <a:off x="855325" y="3260030"/>
            <a:ext cx="512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할인 행사 카운트 다운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할인 기간을 설정하여 시간을 카운트 다운</a:t>
            </a:r>
            <a:endParaRPr lang="en-US" altLang="ko-KR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dirty="0"/>
              <a:t>X</a:t>
            </a:r>
            <a:r>
              <a:rPr lang="ko-KR" altLang="en-US" sz="1200" dirty="0"/>
              <a:t>일 </a:t>
            </a:r>
            <a:r>
              <a:rPr lang="en-US" altLang="ko-KR" sz="1200" dirty="0"/>
              <a:t>X</a:t>
            </a:r>
            <a:r>
              <a:rPr lang="ko-KR" altLang="en-US" sz="1200" dirty="0"/>
              <a:t>시간 </a:t>
            </a:r>
            <a:r>
              <a:rPr lang="en-US" altLang="ko-KR" sz="1200" dirty="0"/>
              <a:t>X</a:t>
            </a:r>
            <a:r>
              <a:rPr lang="ko-KR" altLang="en-US" sz="1200" dirty="0"/>
              <a:t>분 </a:t>
            </a:r>
            <a:r>
              <a:rPr lang="en-US" altLang="ko-KR" sz="1200" dirty="0"/>
              <a:t>X</a:t>
            </a:r>
            <a:r>
              <a:rPr lang="ko-KR" altLang="en-US" sz="1200" dirty="0"/>
              <a:t>초 남음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329DC6-87F6-444B-8250-E84DDAC66B06}"/>
              </a:ext>
            </a:extLst>
          </p:cNvPr>
          <p:cNvSpPr txBox="1"/>
          <p:nvPr/>
        </p:nvSpPr>
        <p:spPr>
          <a:xfrm>
            <a:off x="838198" y="4044259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상품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할인 행사 상품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AFA904-0AB4-4EAF-81C6-F9F517C9776E}"/>
              </a:ext>
            </a:extLst>
          </p:cNvPr>
          <p:cNvSpPr/>
          <p:nvPr/>
        </p:nvSpPr>
        <p:spPr>
          <a:xfrm>
            <a:off x="7546418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D3E2D50-2A6B-4486-9D10-D31327573602}"/>
              </a:ext>
            </a:extLst>
          </p:cNvPr>
          <p:cNvSpPr/>
          <p:nvPr/>
        </p:nvSpPr>
        <p:spPr>
          <a:xfrm>
            <a:off x="8699384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46E6DB1-1606-4C01-A570-DCA440C0ADD6}"/>
              </a:ext>
            </a:extLst>
          </p:cNvPr>
          <p:cNvSpPr/>
          <p:nvPr/>
        </p:nvSpPr>
        <p:spPr>
          <a:xfrm>
            <a:off x="9848147" y="3543062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7ADA5F-0CF2-4FB8-9422-86847A170320}"/>
              </a:ext>
            </a:extLst>
          </p:cNvPr>
          <p:cNvSpPr/>
          <p:nvPr/>
        </p:nvSpPr>
        <p:spPr>
          <a:xfrm>
            <a:off x="6397655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A5D59E-4B8A-43BD-9342-267EE2D1D219}"/>
              </a:ext>
            </a:extLst>
          </p:cNvPr>
          <p:cNvSpPr/>
          <p:nvPr/>
        </p:nvSpPr>
        <p:spPr>
          <a:xfrm>
            <a:off x="7546418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81E49A-440A-4348-8E91-C282B9999392}"/>
              </a:ext>
            </a:extLst>
          </p:cNvPr>
          <p:cNvSpPr/>
          <p:nvPr/>
        </p:nvSpPr>
        <p:spPr>
          <a:xfrm>
            <a:off x="8699384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DE39E5-3BE8-4AEF-9284-592E995F6D9A}"/>
              </a:ext>
            </a:extLst>
          </p:cNvPr>
          <p:cNvSpPr/>
          <p:nvPr/>
        </p:nvSpPr>
        <p:spPr>
          <a:xfrm>
            <a:off x="9848147" y="4680495"/>
            <a:ext cx="989729" cy="10543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596440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 err="1">
                <a:highlight>
                  <a:srgbClr val="FFFF00"/>
                </a:highlight>
              </a:rPr>
              <a:t>상품상세</a:t>
            </a:r>
            <a:r>
              <a:rPr lang="ko-KR" altLang="en-US" b="1" u="sng" dirty="0">
                <a:highlight>
                  <a:srgbClr val="FFFF00"/>
                </a:highlight>
              </a:rPr>
              <a:t> </a:t>
            </a:r>
            <a:r>
              <a:rPr lang="en-US" altLang="ko-KR" b="1" u="sng" dirty="0">
                <a:highlight>
                  <a:srgbClr val="FFFF00"/>
                </a:highlight>
              </a:rPr>
              <a:t>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6397654" y="2753354"/>
            <a:ext cx="1806545" cy="19244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 이미지</a:t>
            </a:r>
            <a:endParaRPr lang="en-US" altLang="ko-KR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B7ADA5F-0CF2-4FB8-9422-86847A170320}"/>
              </a:ext>
            </a:extLst>
          </p:cNvPr>
          <p:cNvSpPr/>
          <p:nvPr/>
        </p:nvSpPr>
        <p:spPr>
          <a:xfrm>
            <a:off x="8332625" y="3111752"/>
            <a:ext cx="2499659" cy="5271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가격정보</a:t>
            </a:r>
            <a:endParaRPr lang="en-US" altLang="ko-KR" sz="11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3A5D59E-4B8A-43BD-9342-267EE2D1D219}"/>
              </a:ext>
            </a:extLst>
          </p:cNvPr>
          <p:cNvSpPr/>
          <p:nvPr/>
        </p:nvSpPr>
        <p:spPr>
          <a:xfrm>
            <a:off x="8341480" y="3694150"/>
            <a:ext cx="2490804" cy="52716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배송정보</a:t>
            </a:r>
            <a:endParaRPr lang="en-US" altLang="ko-KR" sz="11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381E49A-440A-4348-8E91-C282B9999392}"/>
              </a:ext>
            </a:extLst>
          </p:cNvPr>
          <p:cNvSpPr/>
          <p:nvPr/>
        </p:nvSpPr>
        <p:spPr>
          <a:xfrm>
            <a:off x="6397654" y="5243787"/>
            <a:ext cx="4434630" cy="485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 상세설명</a:t>
            </a:r>
            <a:endParaRPr lang="en-US" altLang="ko-KR" sz="11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DE39E5-3BE8-4AEF-9284-592E995F6D9A}"/>
              </a:ext>
            </a:extLst>
          </p:cNvPr>
          <p:cNvSpPr/>
          <p:nvPr/>
        </p:nvSpPr>
        <p:spPr>
          <a:xfrm>
            <a:off x="8332625" y="2753355"/>
            <a:ext cx="2499659" cy="3258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상품명 및 기타 정보</a:t>
            </a:r>
            <a:endParaRPr lang="en-US" altLang="ko-KR" sz="11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4A82A6F-386E-4117-8A62-3CAFBF091176}"/>
              </a:ext>
            </a:extLst>
          </p:cNvPr>
          <p:cNvSpPr/>
          <p:nvPr/>
        </p:nvSpPr>
        <p:spPr>
          <a:xfrm>
            <a:off x="8341480" y="4252191"/>
            <a:ext cx="1209647" cy="409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장바구니 담기</a:t>
            </a:r>
            <a:endParaRPr lang="en-US" altLang="ko-KR" sz="11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1D748A3-31A3-4A3D-9DF9-E6DA0E3B0C54}"/>
              </a:ext>
            </a:extLst>
          </p:cNvPr>
          <p:cNvSpPr/>
          <p:nvPr/>
        </p:nvSpPr>
        <p:spPr>
          <a:xfrm>
            <a:off x="9623453" y="4252191"/>
            <a:ext cx="1209647" cy="4091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바로 구매하기</a:t>
            </a:r>
            <a:endParaRPr lang="en-US" altLang="ko-KR" sz="11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E33F9F-2E44-4B94-9B56-D669EA8C6521}"/>
              </a:ext>
            </a:extLst>
          </p:cNvPr>
          <p:cNvSpPr/>
          <p:nvPr/>
        </p:nvSpPr>
        <p:spPr>
          <a:xfrm>
            <a:off x="6904838" y="4725133"/>
            <a:ext cx="3420262" cy="4853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배너</a:t>
            </a:r>
            <a:endParaRPr lang="en-US" altLang="ko-KR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A496F-4E97-46A1-A9CB-DF392DF742E2}"/>
              </a:ext>
            </a:extLst>
          </p:cNvPr>
          <p:cNvSpPr txBox="1"/>
          <p:nvPr/>
        </p:nvSpPr>
        <p:spPr>
          <a:xfrm>
            <a:off x="838199" y="2309473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 err="1"/>
              <a:t>상품이미지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상품 </a:t>
            </a:r>
            <a:r>
              <a:rPr lang="ko-KR" altLang="en-US" sz="1200" dirty="0" err="1"/>
              <a:t>대표이미지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8CEFF-3620-4653-A8F2-14049D502061}"/>
              </a:ext>
            </a:extLst>
          </p:cNvPr>
          <p:cNvSpPr txBox="1"/>
          <p:nvPr/>
        </p:nvSpPr>
        <p:spPr>
          <a:xfrm>
            <a:off x="855325" y="2875619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상품명 및 기타정보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상품명</a:t>
            </a:r>
            <a:r>
              <a:rPr lang="en-US" altLang="ko-KR" sz="1200" dirty="0"/>
              <a:t>, </a:t>
            </a:r>
            <a:r>
              <a:rPr lang="ko-KR" altLang="en-US" sz="1200" dirty="0"/>
              <a:t>평점</a:t>
            </a:r>
            <a:r>
              <a:rPr lang="en-US" altLang="ko-KR" sz="1200" dirty="0"/>
              <a:t>, </a:t>
            </a:r>
            <a:r>
              <a:rPr lang="ko-KR" altLang="en-US" sz="1200" dirty="0"/>
              <a:t>리뷰 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C08414-0F69-435D-A534-F629B166552A}"/>
              </a:ext>
            </a:extLst>
          </p:cNvPr>
          <p:cNvSpPr txBox="1"/>
          <p:nvPr/>
        </p:nvSpPr>
        <p:spPr>
          <a:xfrm>
            <a:off x="855325" y="3438476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/>
              <a:t>가격정보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가격 관련 할인율</a:t>
            </a:r>
            <a:r>
              <a:rPr lang="en-US" altLang="ko-KR" sz="1200" dirty="0"/>
              <a:t>, </a:t>
            </a:r>
            <a:r>
              <a:rPr lang="ko-KR" altLang="en-US" sz="1200" dirty="0"/>
              <a:t>조건 별 구매가능 가격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AF2389-A206-4872-AD7B-6411CD146328}"/>
              </a:ext>
            </a:extLst>
          </p:cNvPr>
          <p:cNvSpPr txBox="1"/>
          <p:nvPr/>
        </p:nvSpPr>
        <p:spPr>
          <a:xfrm>
            <a:off x="838198" y="3998694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4. </a:t>
            </a:r>
            <a:r>
              <a:rPr lang="ko-KR" altLang="en-US" sz="1200" b="1" dirty="0"/>
              <a:t>배송정보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배송일정 및 배송비 관련 정보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79687-9A1D-4FEF-B0D8-F80F750DEF6E}"/>
              </a:ext>
            </a:extLst>
          </p:cNvPr>
          <p:cNvSpPr txBox="1"/>
          <p:nvPr/>
        </p:nvSpPr>
        <p:spPr>
          <a:xfrm>
            <a:off x="838197" y="4558912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5. </a:t>
            </a:r>
            <a:r>
              <a:rPr lang="ko-KR" altLang="en-US" sz="1200" b="1" dirty="0"/>
              <a:t>장바구니 담기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구매 할 상품 장바구니에 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C85F5A-2FE3-4441-A530-88334475D73D}"/>
              </a:ext>
            </a:extLst>
          </p:cNvPr>
          <p:cNvSpPr txBox="1"/>
          <p:nvPr/>
        </p:nvSpPr>
        <p:spPr>
          <a:xfrm>
            <a:off x="838198" y="5127697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6. </a:t>
            </a:r>
            <a:r>
              <a:rPr lang="ko-KR" altLang="en-US" sz="1200" b="1" dirty="0"/>
              <a:t>바로 구매하기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장바구니 담지 않고 바로 구매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48DF4A5-3B24-4687-823D-612EFBE4EABB}"/>
              </a:ext>
            </a:extLst>
          </p:cNvPr>
          <p:cNvSpPr txBox="1"/>
          <p:nvPr/>
        </p:nvSpPr>
        <p:spPr>
          <a:xfrm>
            <a:off x="838197" y="5696482"/>
            <a:ext cx="5126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7. </a:t>
            </a:r>
            <a:r>
              <a:rPr lang="ko-KR" altLang="en-US" sz="1200" b="1" dirty="0"/>
              <a:t>배너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행사 및 인기 </a:t>
            </a:r>
            <a:r>
              <a:rPr lang="ko-KR" altLang="en-US" sz="1200" dirty="0" err="1"/>
              <a:t>콜렉션</a:t>
            </a:r>
            <a:r>
              <a:rPr lang="ko-KR" altLang="en-US" sz="1200" dirty="0"/>
              <a:t> 관련 배너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7EEF8FA-2F7A-4636-8A7E-73AC718EC193}"/>
              </a:ext>
            </a:extLst>
          </p:cNvPr>
          <p:cNvSpPr txBox="1"/>
          <p:nvPr/>
        </p:nvSpPr>
        <p:spPr>
          <a:xfrm>
            <a:off x="838196" y="6256700"/>
            <a:ext cx="51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8. </a:t>
            </a:r>
            <a:r>
              <a:rPr lang="ko-KR" altLang="en-US" sz="1200" b="1" dirty="0"/>
              <a:t>상품 상세설명</a:t>
            </a:r>
            <a:endParaRPr lang="en-US" altLang="ko-KR" sz="1200" b="1" dirty="0"/>
          </a:p>
        </p:txBody>
      </p:sp>
    </p:spTree>
    <p:extLst>
      <p:ext uri="{BB962C8B-B14F-4D97-AF65-F5344CB8AC3E}">
        <p14:creationId xmlns:p14="http://schemas.microsoft.com/office/powerpoint/2010/main" val="3440160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635F4-0272-484A-AAEF-E49D2BA92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D4BF3-3744-4370-A614-D59B0E4E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>
                <a:highlight>
                  <a:srgbClr val="FFFF00"/>
                </a:highlight>
              </a:rPr>
              <a:t>장바구니 </a:t>
            </a:r>
            <a:r>
              <a:rPr lang="en-US" altLang="ko-KR" b="1" u="sng" dirty="0">
                <a:highlight>
                  <a:srgbClr val="FFFF00"/>
                </a:highlight>
              </a:rPr>
              <a:t>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2AEBFD-AE9E-4C31-B626-DDF46EFD9A3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91730A-8A6B-4A04-9FFC-EB808C54F60D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6ADF3CC-102D-49F6-86A4-AD623E8BFBDE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5D6A12-AEB9-48C1-8008-93EDF5FC8FEA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30EFB8F-3BB6-4EC6-A8D4-86F96A0DEDEE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32180E-5D9F-41A2-930C-5AD160C8D411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7144683-049E-411C-8565-2AC18A837A85}"/>
              </a:ext>
            </a:extLst>
          </p:cNvPr>
          <p:cNvSpPr/>
          <p:nvPr/>
        </p:nvSpPr>
        <p:spPr>
          <a:xfrm>
            <a:off x="6756655" y="3179981"/>
            <a:ext cx="630551" cy="576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이미지</a:t>
            </a:r>
            <a:endParaRPr lang="en-US" altLang="ko-KR" sz="11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AA45F6-EBE6-4A17-BF07-822CEB4E0E8D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131D05-4557-4160-8F3B-B856CB451846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629742-2F71-4884-8FCF-DCCFD29C3B9D}"/>
              </a:ext>
            </a:extLst>
          </p:cNvPr>
          <p:cNvSpPr/>
          <p:nvPr/>
        </p:nvSpPr>
        <p:spPr>
          <a:xfrm>
            <a:off x="11159804" y="1940970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7A3771-6FF3-4A40-B6A7-84A8AF309D3E}"/>
              </a:ext>
            </a:extLst>
          </p:cNvPr>
          <p:cNvSpPr/>
          <p:nvPr/>
        </p:nvSpPr>
        <p:spPr>
          <a:xfrm>
            <a:off x="11159804" y="3998694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41F6E7B-30A0-46C1-A084-97A001A1973A}"/>
              </a:ext>
            </a:extLst>
          </p:cNvPr>
          <p:cNvSpPr/>
          <p:nvPr/>
        </p:nvSpPr>
        <p:spPr>
          <a:xfrm>
            <a:off x="11159804" y="5948083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1DE39E5-3BE8-4AEF-9284-592E995F6D9A}"/>
              </a:ext>
            </a:extLst>
          </p:cNvPr>
          <p:cNvSpPr/>
          <p:nvPr/>
        </p:nvSpPr>
        <p:spPr>
          <a:xfrm>
            <a:off x="7387205" y="3150168"/>
            <a:ext cx="1042360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title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DA496F-4E97-46A1-A9CB-DF392DF742E2}"/>
              </a:ext>
            </a:extLst>
          </p:cNvPr>
          <p:cNvSpPr txBox="1"/>
          <p:nvPr/>
        </p:nvSpPr>
        <p:spPr>
          <a:xfrm>
            <a:off x="838199" y="2661110"/>
            <a:ext cx="51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 err="1"/>
              <a:t>상품이미지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상품명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수량</a:t>
            </a:r>
            <a:endParaRPr lang="ko-KR" altLang="en-US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08CEFF-3620-4653-A8F2-14049D502061}"/>
              </a:ext>
            </a:extLst>
          </p:cNvPr>
          <p:cNvSpPr txBox="1"/>
          <p:nvPr/>
        </p:nvSpPr>
        <p:spPr>
          <a:xfrm>
            <a:off x="855325" y="3227256"/>
            <a:ext cx="512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변경하기</a:t>
            </a:r>
            <a:endParaRPr lang="en-US" altLang="ko-KR" sz="1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1200" dirty="0"/>
              <a:t>+ / - </a:t>
            </a:r>
            <a:r>
              <a:rPr lang="ko-KR" altLang="en-US" sz="1200" dirty="0"/>
              <a:t>버튼으로 수량 변경</a:t>
            </a:r>
            <a:endParaRPr lang="en-US" altLang="ko-KR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200" dirty="0"/>
              <a:t>상품삭제 버튼으로 장바구니에서 해당 상품 삭제</a:t>
            </a:r>
          </a:p>
          <a:p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42E5A9-14FB-DECF-8655-5C273B3CD8CF}"/>
              </a:ext>
            </a:extLst>
          </p:cNvPr>
          <p:cNvSpPr/>
          <p:nvPr/>
        </p:nvSpPr>
        <p:spPr>
          <a:xfrm>
            <a:off x="6756655" y="4037059"/>
            <a:ext cx="630551" cy="576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이미지</a:t>
            </a:r>
            <a:endParaRPr lang="en-US" altLang="ko-KR" sz="11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A7251BE-9EFF-03F0-3884-76C89A5A915C}"/>
              </a:ext>
            </a:extLst>
          </p:cNvPr>
          <p:cNvSpPr/>
          <p:nvPr/>
        </p:nvSpPr>
        <p:spPr>
          <a:xfrm>
            <a:off x="6756654" y="4842766"/>
            <a:ext cx="630551" cy="57661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이미지</a:t>
            </a:r>
            <a:endParaRPr lang="en-US" altLang="ko-KR" sz="11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B609C8-4ACF-5E59-CBA7-648FE51D288A}"/>
              </a:ext>
            </a:extLst>
          </p:cNvPr>
          <p:cNvSpPr/>
          <p:nvPr/>
        </p:nvSpPr>
        <p:spPr>
          <a:xfrm>
            <a:off x="8429565" y="3150168"/>
            <a:ext cx="642003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count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FFFDFAC-4F50-9959-A9E2-D7AC3BB07EF4}"/>
              </a:ext>
            </a:extLst>
          </p:cNvPr>
          <p:cNvCxnSpPr/>
          <p:nvPr/>
        </p:nvCxnSpPr>
        <p:spPr>
          <a:xfrm>
            <a:off x="6397654" y="3041780"/>
            <a:ext cx="4434630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1253FA9-F9A8-666F-1004-DB1049469745}"/>
              </a:ext>
            </a:extLst>
          </p:cNvPr>
          <p:cNvCxnSpPr>
            <a:cxnSpLocks/>
          </p:cNvCxnSpPr>
          <p:nvPr/>
        </p:nvCxnSpPr>
        <p:spPr>
          <a:xfrm>
            <a:off x="6610874" y="2826473"/>
            <a:ext cx="0" cy="2728021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56E0AB-64BA-2CBB-F7A4-D7C6E3CC9C46}"/>
              </a:ext>
            </a:extLst>
          </p:cNvPr>
          <p:cNvSpPr/>
          <p:nvPr/>
        </p:nvSpPr>
        <p:spPr>
          <a:xfrm>
            <a:off x="9232628" y="3297809"/>
            <a:ext cx="329658" cy="30146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+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F33CC8-2E5D-1CE5-9F84-6A0F6510A1ED}"/>
              </a:ext>
            </a:extLst>
          </p:cNvPr>
          <p:cNvSpPr/>
          <p:nvPr/>
        </p:nvSpPr>
        <p:spPr>
          <a:xfrm>
            <a:off x="9597412" y="3294989"/>
            <a:ext cx="329658" cy="30146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-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8FD271-8D42-B1F7-CE53-EA49F76A4FBA}"/>
              </a:ext>
            </a:extLst>
          </p:cNvPr>
          <p:cNvSpPr/>
          <p:nvPr/>
        </p:nvSpPr>
        <p:spPr>
          <a:xfrm>
            <a:off x="9956801" y="3294989"/>
            <a:ext cx="875484" cy="3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상품삭제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1A84FA5-B56D-FA87-E806-BB0012B0F84E}"/>
              </a:ext>
            </a:extLst>
          </p:cNvPr>
          <p:cNvSpPr/>
          <p:nvPr/>
        </p:nvSpPr>
        <p:spPr>
          <a:xfrm>
            <a:off x="6283353" y="3264001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86D8ED5-022A-8E3C-CDAC-DBD8039ABB50}"/>
              </a:ext>
            </a:extLst>
          </p:cNvPr>
          <p:cNvSpPr/>
          <p:nvPr/>
        </p:nvSpPr>
        <p:spPr>
          <a:xfrm>
            <a:off x="6280154" y="2688235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ID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C050B5-FCE8-FEDA-1147-874A8C136BA5}"/>
              </a:ext>
            </a:extLst>
          </p:cNvPr>
          <p:cNvSpPr/>
          <p:nvPr/>
        </p:nvSpPr>
        <p:spPr>
          <a:xfrm>
            <a:off x="6618569" y="2685682"/>
            <a:ext cx="1007913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상품이미지</a:t>
            </a:r>
            <a:endParaRPr lang="en-US" altLang="ko-KR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0825D52-AF30-8E79-BFA9-830127F1597E}"/>
              </a:ext>
            </a:extLst>
          </p:cNvPr>
          <p:cNvSpPr/>
          <p:nvPr/>
        </p:nvSpPr>
        <p:spPr>
          <a:xfrm>
            <a:off x="7588447" y="2682408"/>
            <a:ext cx="650882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상품명</a:t>
            </a:r>
            <a:endParaRPr lang="en-US" altLang="ko-KR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0ED911-D1B8-29E8-48DE-4104DF4A2BFC}"/>
              </a:ext>
            </a:extLst>
          </p:cNvPr>
          <p:cNvSpPr/>
          <p:nvPr/>
        </p:nvSpPr>
        <p:spPr>
          <a:xfrm>
            <a:off x="8437032" y="2691047"/>
            <a:ext cx="650882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수량</a:t>
            </a:r>
            <a:endParaRPr lang="en-US" altLang="ko-KR" sz="11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D5DA69D-F9C4-ADDC-0FDD-FB8CB79C69EA}"/>
              </a:ext>
            </a:extLst>
          </p:cNvPr>
          <p:cNvSpPr/>
          <p:nvPr/>
        </p:nvSpPr>
        <p:spPr>
          <a:xfrm>
            <a:off x="9247454" y="2682408"/>
            <a:ext cx="1146847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/>
              <a:t>변경하기</a:t>
            </a:r>
            <a:endParaRPr lang="en-US" altLang="ko-KR" sz="11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1EAF08B-CF44-4666-26A2-892AE599A86E}"/>
              </a:ext>
            </a:extLst>
          </p:cNvPr>
          <p:cNvSpPr/>
          <p:nvPr/>
        </p:nvSpPr>
        <p:spPr>
          <a:xfrm>
            <a:off x="6276958" y="4179820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0E9A62-D0E6-1A0A-111D-66496F18B6A1}"/>
              </a:ext>
            </a:extLst>
          </p:cNvPr>
          <p:cNvSpPr/>
          <p:nvPr/>
        </p:nvSpPr>
        <p:spPr>
          <a:xfrm>
            <a:off x="6268945" y="4956650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4A41523-80D6-4D0A-32DC-EC76577D4FF3}"/>
              </a:ext>
            </a:extLst>
          </p:cNvPr>
          <p:cNvSpPr/>
          <p:nvPr/>
        </p:nvSpPr>
        <p:spPr>
          <a:xfrm>
            <a:off x="7387204" y="4011996"/>
            <a:ext cx="1042360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title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0F7BAE9-4275-AA22-16BE-C1455BE300B1}"/>
              </a:ext>
            </a:extLst>
          </p:cNvPr>
          <p:cNvSpPr/>
          <p:nvPr/>
        </p:nvSpPr>
        <p:spPr>
          <a:xfrm>
            <a:off x="8429564" y="4011996"/>
            <a:ext cx="642003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count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C86CE37-6332-268F-EB3A-2C19D2B637E9}"/>
              </a:ext>
            </a:extLst>
          </p:cNvPr>
          <p:cNvSpPr/>
          <p:nvPr/>
        </p:nvSpPr>
        <p:spPr>
          <a:xfrm>
            <a:off x="9232627" y="4159637"/>
            <a:ext cx="329658" cy="30146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+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5742883-30B2-1633-7BCB-E85CB8182A84}"/>
              </a:ext>
            </a:extLst>
          </p:cNvPr>
          <p:cNvSpPr/>
          <p:nvPr/>
        </p:nvSpPr>
        <p:spPr>
          <a:xfrm>
            <a:off x="9597411" y="4156817"/>
            <a:ext cx="329658" cy="30146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-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9F86A67-B2F6-D5F4-BF60-C77FC3BB42F1}"/>
              </a:ext>
            </a:extLst>
          </p:cNvPr>
          <p:cNvSpPr/>
          <p:nvPr/>
        </p:nvSpPr>
        <p:spPr>
          <a:xfrm>
            <a:off x="9956800" y="4156817"/>
            <a:ext cx="875484" cy="3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상품삭제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EF3D59B-4CC9-C820-4DD3-CB16A23C7997}"/>
              </a:ext>
            </a:extLst>
          </p:cNvPr>
          <p:cNvSpPr/>
          <p:nvPr/>
        </p:nvSpPr>
        <p:spPr>
          <a:xfrm>
            <a:off x="7387204" y="4809406"/>
            <a:ext cx="1042360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title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72C3ED19-720E-DB97-5092-D21D44C4B50E}"/>
              </a:ext>
            </a:extLst>
          </p:cNvPr>
          <p:cNvSpPr/>
          <p:nvPr/>
        </p:nvSpPr>
        <p:spPr>
          <a:xfrm>
            <a:off x="8429564" y="4809406"/>
            <a:ext cx="642003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count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92E36CD-98DC-A62E-4CBF-EF42B856D44A}"/>
              </a:ext>
            </a:extLst>
          </p:cNvPr>
          <p:cNvSpPr/>
          <p:nvPr/>
        </p:nvSpPr>
        <p:spPr>
          <a:xfrm>
            <a:off x="9232627" y="4957047"/>
            <a:ext cx="329658" cy="301460"/>
          </a:xfrm>
          <a:prstGeom prst="rect">
            <a:avLst/>
          </a:prstGeom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+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F0CD206-3A63-5856-6B54-77F8B81A5603}"/>
              </a:ext>
            </a:extLst>
          </p:cNvPr>
          <p:cNvSpPr/>
          <p:nvPr/>
        </p:nvSpPr>
        <p:spPr>
          <a:xfrm>
            <a:off x="9597411" y="4954227"/>
            <a:ext cx="329658" cy="301460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-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6CEB8D4-271B-222B-6DBB-30A5304DDE80}"/>
              </a:ext>
            </a:extLst>
          </p:cNvPr>
          <p:cNvSpPr/>
          <p:nvPr/>
        </p:nvSpPr>
        <p:spPr>
          <a:xfrm>
            <a:off x="9956800" y="4954227"/>
            <a:ext cx="875484" cy="3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상품삭제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45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F975B-8E19-B505-124C-DA8A308DB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FD3CF-2340-DBA6-07FB-A7B82BFD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화면설계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BDD51-45B7-2CEF-49D7-EA0ABACC6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644"/>
            <a:ext cx="5126369" cy="520192"/>
          </a:xfrm>
        </p:spPr>
        <p:txBody>
          <a:bodyPr/>
          <a:lstStyle/>
          <a:p>
            <a:r>
              <a:rPr lang="ko-KR" altLang="en-US" b="1" u="sng" dirty="0">
                <a:highlight>
                  <a:srgbClr val="FFFF00"/>
                </a:highlight>
              </a:rPr>
              <a:t>게시판 </a:t>
            </a:r>
            <a:r>
              <a:rPr lang="en-US" altLang="ko-KR" b="1" u="sng" dirty="0">
                <a:highlight>
                  <a:srgbClr val="FFFF00"/>
                </a:highlight>
              </a:rPr>
              <a:t>Page</a:t>
            </a:r>
            <a:endParaRPr lang="ko-KR" altLang="en-US" b="1" u="sng" dirty="0">
              <a:highlight>
                <a:srgbClr val="FFFF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F2FE6C-4AE5-A59A-C0F5-672191E3C448}"/>
              </a:ext>
            </a:extLst>
          </p:cNvPr>
          <p:cNvSpPr/>
          <p:nvPr/>
        </p:nvSpPr>
        <p:spPr>
          <a:xfrm>
            <a:off x="6096000" y="1451295"/>
            <a:ext cx="4949504" cy="50415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CF7572-5E2C-942A-F07D-6838E05DB60F}"/>
              </a:ext>
            </a:extLst>
          </p:cNvPr>
          <p:cNvSpPr/>
          <p:nvPr/>
        </p:nvSpPr>
        <p:spPr>
          <a:xfrm>
            <a:off x="6283354" y="1614213"/>
            <a:ext cx="4630723" cy="98237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9DD30B-26DC-AE90-948D-A9E966F10B71}"/>
              </a:ext>
            </a:extLst>
          </p:cNvPr>
          <p:cNvSpPr/>
          <p:nvPr/>
        </p:nvSpPr>
        <p:spPr>
          <a:xfrm>
            <a:off x="8699384" y="1651452"/>
            <a:ext cx="2132900" cy="2392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사용자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5816FB-8915-CF77-7D43-5990A3D7ED80}"/>
              </a:ext>
            </a:extLst>
          </p:cNvPr>
          <p:cNvSpPr/>
          <p:nvPr/>
        </p:nvSpPr>
        <p:spPr>
          <a:xfrm>
            <a:off x="6397654" y="1940970"/>
            <a:ext cx="3559146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콜렉션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3C70084-3CA1-15EF-6DAB-6FA788747D2D}"/>
              </a:ext>
            </a:extLst>
          </p:cNvPr>
          <p:cNvSpPr/>
          <p:nvPr/>
        </p:nvSpPr>
        <p:spPr>
          <a:xfrm>
            <a:off x="6397654" y="2226906"/>
            <a:ext cx="4434630" cy="33158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카테고리</a:t>
            </a:r>
            <a:r>
              <a:rPr lang="en-US" altLang="ko-KR" sz="1100" b="1" dirty="0"/>
              <a:t> Navigation</a:t>
            </a:r>
            <a:endParaRPr lang="ko-KR" altLang="en-US" sz="11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A94AB9B-7C7D-8ABA-6A89-597AD9F15EBF}"/>
              </a:ext>
            </a:extLst>
          </p:cNvPr>
          <p:cNvSpPr/>
          <p:nvPr/>
        </p:nvSpPr>
        <p:spPr>
          <a:xfrm>
            <a:off x="6283354" y="2637846"/>
            <a:ext cx="4630722" cy="314881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36462F-A756-A596-80DD-7E1BA058FB26}"/>
              </a:ext>
            </a:extLst>
          </p:cNvPr>
          <p:cNvSpPr/>
          <p:nvPr/>
        </p:nvSpPr>
        <p:spPr>
          <a:xfrm>
            <a:off x="6756655" y="3179981"/>
            <a:ext cx="630551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title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19B5BD-1448-D7FC-CDDC-F7B0552672FE}"/>
              </a:ext>
            </a:extLst>
          </p:cNvPr>
          <p:cNvSpPr/>
          <p:nvPr/>
        </p:nvSpPr>
        <p:spPr>
          <a:xfrm>
            <a:off x="6283354" y="5850839"/>
            <a:ext cx="4630722" cy="50718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Footer</a:t>
            </a:r>
            <a:endParaRPr lang="ko-KR" altLang="en-US" sz="1100" b="1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DF5636-A080-03DB-E5E2-5CDCF904E8F1}"/>
              </a:ext>
            </a:extLst>
          </p:cNvPr>
          <p:cNvSpPr/>
          <p:nvPr/>
        </p:nvSpPr>
        <p:spPr>
          <a:xfrm>
            <a:off x="6397654" y="1663923"/>
            <a:ext cx="1297847" cy="25596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로고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457331-DA00-256B-27C5-F2C49CE687AD}"/>
              </a:ext>
            </a:extLst>
          </p:cNvPr>
          <p:cNvSpPr/>
          <p:nvPr/>
        </p:nvSpPr>
        <p:spPr>
          <a:xfrm>
            <a:off x="11159804" y="1940970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Header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F9B5CA-6C03-9982-863C-3809A39FFB06}"/>
              </a:ext>
            </a:extLst>
          </p:cNvPr>
          <p:cNvSpPr/>
          <p:nvPr/>
        </p:nvSpPr>
        <p:spPr>
          <a:xfrm>
            <a:off x="11159804" y="3998694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7E6924-58C9-D823-C392-FAA53E0A0B07}"/>
              </a:ext>
            </a:extLst>
          </p:cNvPr>
          <p:cNvSpPr/>
          <p:nvPr/>
        </p:nvSpPr>
        <p:spPr>
          <a:xfrm>
            <a:off x="11159804" y="5948083"/>
            <a:ext cx="720000" cy="2559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solidFill>
                  <a:schemeClr val="accent1">
                    <a:lumMod val="75000"/>
                  </a:schemeClr>
                </a:solidFill>
              </a:rPr>
              <a:t>Footer</a:t>
            </a:r>
            <a:endParaRPr lang="ko-KR" altLang="en-US" sz="11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2AF2F1-4215-5C38-2078-DBFB45282385}"/>
              </a:ext>
            </a:extLst>
          </p:cNvPr>
          <p:cNvSpPr/>
          <p:nvPr/>
        </p:nvSpPr>
        <p:spPr>
          <a:xfrm>
            <a:off x="7387205" y="3150168"/>
            <a:ext cx="1042360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content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0E9FB4-CB5E-4191-8EB4-8D4994FDFFD2}"/>
              </a:ext>
            </a:extLst>
          </p:cNvPr>
          <p:cNvSpPr txBox="1"/>
          <p:nvPr/>
        </p:nvSpPr>
        <p:spPr>
          <a:xfrm>
            <a:off x="838199" y="2429437"/>
            <a:ext cx="51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제목 </a:t>
            </a:r>
            <a:r>
              <a:rPr lang="en-US" altLang="ko-KR" sz="1200" b="1" dirty="0"/>
              <a:t>/ </a:t>
            </a:r>
            <a:r>
              <a:rPr lang="ko-KR" altLang="en-US" sz="1200" b="1" dirty="0" err="1"/>
              <a:t>문의글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/ </a:t>
            </a:r>
            <a:r>
              <a:rPr lang="ko-KR" altLang="en-US" sz="1200" b="1" dirty="0"/>
              <a:t>조회수</a:t>
            </a:r>
            <a:endParaRPr lang="en-US" altLang="ko-KR" sz="1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80123E-CF88-D48A-947C-3EF3B4EA62AD}"/>
              </a:ext>
            </a:extLst>
          </p:cNvPr>
          <p:cNvSpPr txBox="1"/>
          <p:nvPr/>
        </p:nvSpPr>
        <p:spPr>
          <a:xfrm>
            <a:off x="855325" y="2995583"/>
            <a:ext cx="51263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2. </a:t>
            </a:r>
            <a:r>
              <a:rPr lang="ko-KR" altLang="en-US" sz="1200" b="1" dirty="0"/>
              <a:t>문의하기</a:t>
            </a:r>
            <a:endParaRPr lang="en-US" altLang="ko-KR" sz="1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읽기 </a:t>
            </a:r>
            <a:r>
              <a:rPr lang="en-US" altLang="ko-KR" sz="1200" dirty="0"/>
              <a:t>– </a:t>
            </a:r>
            <a:r>
              <a:rPr lang="ko-KR" altLang="en-US" sz="1200" dirty="0"/>
              <a:t>해당 게시글 읽기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수정 </a:t>
            </a:r>
            <a:r>
              <a:rPr lang="en-US" altLang="ko-KR" sz="1200" dirty="0"/>
              <a:t>– </a:t>
            </a:r>
            <a:r>
              <a:rPr lang="ko-KR" altLang="en-US" sz="1200" dirty="0"/>
              <a:t>해당 게시글 수정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삭제 </a:t>
            </a:r>
            <a:r>
              <a:rPr lang="en-US" altLang="ko-KR" sz="1200" dirty="0"/>
              <a:t>– </a:t>
            </a:r>
            <a:r>
              <a:rPr lang="ko-KR" altLang="en-US" sz="1200" dirty="0"/>
              <a:t>해당 게시글 삭제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035F1E-A73E-5C03-4449-7CD116A9ED0A}"/>
              </a:ext>
            </a:extLst>
          </p:cNvPr>
          <p:cNvSpPr txBox="1"/>
          <p:nvPr/>
        </p:nvSpPr>
        <p:spPr>
          <a:xfrm>
            <a:off x="855325" y="4011996"/>
            <a:ext cx="51263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3. </a:t>
            </a:r>
            <a:r>
              <a:rPr lang="ko-KR" altLang="en-US" sz="1200" b="1" dirty="0" err="1"/>
              <a:t>문의글</a:t>
            </a:r>
            <a:r>
              <a:rPr lang="ko-KR" altLang="en-US" sz="1200" b="1" dirty="0"/>
              <a:t> 작성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8997D48-BA65-D0A6-9E9A-5F5BFA6DFA49}"/>
              </a:ext>
            </a:extLst>
          </p:cNvPr>
          <p:cNvSpPr/>
          <p:nvPr/>
        </p:nvSpPr>
        <p:spPr>
          <a:xfrm>
            <a:off x="6756655" y="4037059"/>
            <a:ext cx="630551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title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041E85-5096-F184-AF7F-15DAEB936E4F}"/>
              </a:ext>
            </a:extLst>
          </p:cNvPr>
          <p:cNvSpPr/>
          <p:nvPr/>
        </p:nvSpPr>
        <p:spPr>
          <a:xfrm>
            <a:off x="6756654" y="4842766"/>
            <a:ext cx="630551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title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47D4B-2E7B-AC23-BDDB-301F532E0ED8}"/>
              </a:ext>
            </a:extLst>
          </p:cNvPr>
          <p:cNvSpPr/>
          <p:nvPr/>
        </p:nvSpPr>
        <p:spPr>
          <a:xfrm>
            <a:off x="8429565" y="3150168"/>
            <a:ext cx="642003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count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379CD7-E4B9-B4F8-D2B5-A3BB93CC0135}"/>
              </a:ext>
            </a:extLst>
          </p:cNvPr>
          <p:cNvCxnSpPr/>
          <p:nvPr/>
        </p:nvCxnSpPr>
        <p:spPr>
          <a:xfrm>
            <a:off x="6397654" y="3041780"/>
            <a:ext cx="4434630" cy="0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9CA584C-D124-7827-D010-9DA12945B325}"/>
              </a:ext>
            </a:extLst>
          </p:cNvPr>
          <p:cNvCxnSpPr>
            <a:cxnSpLocks/>
          </p:cNvCxnSpPr>
          <p:nvPr/>
        </p:nvCxnSpPr>
        <p:spPr>
          <a:xfrm>
            <a:off x="6610874" y="2826473"/>
            <a:ext cx="0" cy="2728021"/>
          </a:xfrm>
          <a:prstGeom prst="line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B7205C-6CAC-9422-A376-272C603B5120}"/>
              </a:ext>
            </a:extLst>
          </p:cNvPr>
          <p:cNvSpPr/>
          <p:nvPr/>
        </p:nvSpPr>
        <p:spPr>
          <a:xfrm>
            <a:off x="9185871" y="3297809"/>
            <a:ext cx="506618" cy="3014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읽기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76FDBD-4DFB-104E-AD4E-A966D41A9C98}"/>
              </a:ext>
            </a:extLst>
          </p:cNvPr>
          <p:cNvSpPr/>
          <p:nvPr/>
        </p:nvSpPr>
        <p:spPr>
          <a:xfrm>
            <a:off x="9749640" y="3294989"/>
            <a:ext cx="503536" cy="3014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수정</a:t>
            </a:r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56782C5-D857-E468-6022-E3D73A0C5FB7}"/>
              </a:ext>
            </a:extLst>
          </p:cNvPr>
          <p:cNvSpPr/>
          <p:nvPr/>
        </p:nvSpPr>
        <p:spPr>
          <a:xfrm>
            <a:off x="10310327" y="3294989"/>
            <a:ext cx="521957" cy="3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73DBF6-FB2B-C911-FF18-6B4F0F75A9D5}"/>
              </a:ext>
            </a:extLst>
          </p:cNvPr>
          <p:cNvSpPr/>
          <p:nvPr/>
        </p:nvSpPr>
        <p:spPr>
          <a:xfrm>
            <a:off x="6283353" y="3264001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3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D007D9-FFF0-0EEF-2AE8-F48B9899C2CE}"/>
              </a:ext>
            </a:extLst>
          </p:cNvPr>
          <p:cNvSpPr/>
          <p:nvPr/>
        </p:nvSpPr>
        <p:spPr>
          <a:xfrm>
            <a:off x="6280154" y="2688235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번호</a:t>
            </a:r>
            <a:endParaRPr lang="en-US" altLang="ko-KR" sz="11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1B4529-52E3-A87D-1A73-EEEC969FB9E4}"/>
              </a:ext>
            </a:extLst>
          </p:cNvPr>
          <p:cNvSpPr/>
          <p:nvPr/>
        </p:nvSpPr>
        <p:spPr>
          <a:xfrm>
            <a:off x="6618569" y="2685682"/>
            <a:ext cx="1007913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제목</a:t>
            </a:r>
            <a:endParaRPr lang="en-US" altLang="ko-KR" sz="11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B89258D-50EA-DB94-7178-356DDAAF34F1}"/>
              </a:ext>
            </a:extLst>
          </p:cNvPr>
          <p:cNvSpPr/>
          <p:nvPr/>
        </p:nvSpPr>
        <p:spPr>
          <a:xfrm>
            <a:off x="7588447" y="2682408"/>
            <a:ext cx="650882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문의글</a:t>
            </a:r>
            <a:endParaRPr lang="en-US" altLang="ko-KR" sz="11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210236B-E26E-2AFA-036D-54ABF34DEEB2}"/>
              </a:ext>
            </a:extLst>
          </p:cNvPr>
          <p:cNvSpPr/>
          <p:nvPr/>
        </p:nvSpPr>
        <p:spPr>
          <a:xfrm>
            <a:off x="8437032" y="2691047"/>
            <a:ext cx="650882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조회수</a:t>
            </a:r>
            <a:endParaRPr lang="en-US" altLang="ko-KR" sz="1100" b="1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B9BF13A-E0D5-C5DC-1BB0-8336BB3C1DFF}"/>
              </a:ext>
            </a:extLst>
          </p:cNvPr>
          <p:cNvSpPr/>
          <p:nvPr/>
        </p:nvSpPr>
        <p:spPr>
          <a:xfrm>
            <a:off x="9247454" y="2682408"/>
            <a:ext cx="1146847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문의하기</a:t>
            </a:r>
            <a:endParaRPr lang="en-US" altLang="ko-KR" sz="1100" b="1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AD29583-3DAD-0F2A-3D64-6554D7D27A81}"/>
              </a:ext>
            </a:extLst>
          </p:cNvPr>
          <p:cNvSpPr/>
          <p:nvPr/>
        </p:nvSpPr>
        <p:spPr>
          <a:xfrm>
            <a:off x="6276958" y="4179820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2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4FD59ED-42F4-F3D7-2A5C-808B3342FC92}"/>
              </a:ext>
            </a:extLst>
          </p:cNvPr>
          <p:cNvSpPr/>
          <p:nvPr/>
        </p:nvSpPr>
        <p:spPr>
          <a:xfrm>
            <a:off x="6268945" y="4956650"/>
            <a:ext cx="330719" cy="342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1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6C3498E2-2DA5-F69B-12B3-6199B4EF9726}"/>
              </a:ext>
            </a:extLst>
          </p:cNvPr>
          <p:cNvSpPr/>
          <p:nvPr/>
        </p:nvSpPr>
        <p:spPr>
          <a:xfrm>
            <a:off x="7387204" y="4011996"/>
            <a:ext cx="1042360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content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3CA5CB-DE0C-33B5-F128-B2CCD9AE7536}"/>
              </a:ext>
            </a:extLst>
          </p:cNvPr>
          <p:cNvSpPr/>
          <p:nvPr/>
        </p:nvSpPr>
        <p:spPr>
          <a:xfrm>
            <a:off x="8429564" y="4011996"/>
            <a:ext cx="642003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count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B6EFE19-18DC-8274-0018-A3E4288B8949}"/>
              </a:ext>
            </a:extLst>
          </p:cNvPr>
          <p:cNvSpPr/>
          <p:nvPr/>
        </p:nvSpPr>
        <p:spPr>
          <a:xfrm>
            <a:off x="9185870" y="4159637"/>
            <a:ext cx="506618" cy="3014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읽기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2F000E2-D3B2-EC6A-BF41-79F18C00BA1F}"/>
              </a:ext>
            </a:extLst>
          </p:cNvPr>
          <p:cNvSpPr/>
          <p:nvPr/>
        </p:nvSpPr>
        <p:spPr>
          <a:xfrm>
            <a:off x="9749639" y="4156817"/>
            <a:ext cx="503536" cy="3014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수정</a:t>
            </a:r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5F67CE-6C17-36E0-EEAF-28858F519F7F}"/>
              </a:ext>
            </a:extLst>
          </p:cNvPr>
          <p:cNvSpPr/>
          <p:nvPr/>
        </p:nvSpPr>
        <p:spPr>
          <a:xfrm>
            <a:off x="10310326" y="4156817"/>
            <a:ext cx="521957" cy="3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2300EA-7114-A058-94B0-1A4AC889A187}"/>
              </a:ext>
            </a:extLst>
          </p:cNvPr>
          <p:cNvSpPr/>
          <p:nvPr/>
        </p:nvSpPr>
        <p:spPr>
          <a:xfrm>
            <a:off x="7387204" y="4809406"/>
            <a:ext cx="1042360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content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E39B8471-B74B-2E7C-1CC0-5013B62E85DD}"/>
              </a:ext>
            </a:extLst>
          </p:cNvPr>
          <p:cNvSpPr/>
          <p:nvPr/>
        </p:nvSpPr>
        <p:spPr>
          <a:xfrm>
            <a:off x="8429564" y="4809406"/>
            <a:ext cx="642003" cy="57661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/>
              <a:t>count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A19C1CC-DA0F-B509-68CC-40AF948BD0B5}"/>
              </a:ext>
            </a:extLst>
          </p:cNvPr>
          <p:cNvSpPr/>
          <p:nvPr/>
        </p:nvSpPr>
        <p:spPr>
          <a:xfrm>
            <a:off x="9185870" y="4957047"/>
            <a:ext cx="506618" cy="30146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5">
                    <a:lumMod val="75000"/>
                  </a:schemeClr>
                </a:solidFill>
              </a:rPr>
              <a:t>읽기</a:t>
            </a:r>
            <a:endParaRPr lang="en-US" altLang="ko-KR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224C5CC-5C27-CA83-E36A-5BAD6F602CF0}"/>
              </a:ext>
            </a:extLst>
          </p:cNvPr>
          <p:cNvSpPr/>
          <p:nvPr/>
        </p:nvSpPr>
        <p:spPr>
          <a:xfrm>
            <a:off x="9749639" y="4954227"/>
            <a:ext cx="503536" cy="301460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6">
                    <a:lumMod val="50000"/>
                  </a:schemeClr>
                </a:solidFill>
              </a:rPr>
              <a:t>수정</a:t>
            </a:r>
            <a:endParaRPr lang="en-US" altLang="ko-KR" sz="12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BE5606B-C88A-57E5-6793-0FD84C8409EF}"/>
              </a:ext>
            </a:extLst>
          </p:cNvPr>
          <p:cNvSpPr/>
          <p:nvPr/>
        </p:nvSpPr>
        <p:spPr>
          <a:xfrm>
            <a:off x="10310326" y="4954227"/>
            <a:ext cx="521957" cy="301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삭제</a:t>
            </a:r>
            <a:endParaRPr lang="en-US" altLang="ko-KR" sz="1200" b="1" dirty="0">
              <a:solidFill>
                <a:srgbClr val="FF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EDF613-BD2C-AEC9-D6D3-40112C07F54F}"/>
              </a:ext>
            </a:extLst>
          </p:cNvPr>
          <p:cNvSpPr/>
          <p:nvPr/>
        </p:nvSpPr>
        <p:spPr>
          <a:xfrm>
            <a:off x="9619886" y="5371469"/>
            <a:ext cx="1212398" cy="3014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 err="1"/>
              <a:t>문의글</a:t>
            </a:r>
            <a:r>
              <a:rPr lang="ko-KR" altLang="en-US" sz="1100" b="1" dirty="0"/>
              <a:t> 작성</a:t>
            </a:r>
            <a:endParaRPr lang="en-US" altLang="ko-KR" sz="11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96CF4CC-FD5F-0303-9CCD-229F078247FC}"/>
              </a:ext>
            </a:extLst>
          </p:cNvPr>
          <p:cNvGrpSpPr/>
          <p:nvPr/>
        </p:nvGrpSpPr>
        <p:grpSpPr>
          <a:xfrm>
            <a:off x="926632" y="4444226"/>
            <a:ext cx="4949504" cy="2123296"/>
            <a:chOff x="926632" y="4369579"/>
            <a:chExt cx="4949504" cy="2123296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C1417CE-EB88-21FB-C2AB-30C9BA156026}"/>
                </a:ext>
              </a:extLst>
            </p:cNvPr>
            <p:cNvSpPr/>
            <p:nvPr/>
          </p:nvSpPr>
          <p:spPr>
            <a:xfrm>
              <a:off x="926632" y="4369579"/>
              <a:ext cx="4949504" cy="21232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ko-KR" altLang="en-US" sz="11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BABFE37-A24D-DA45-E14D-B94DDD128CE5}"/>
                </a:ext>
              </a:extLst>
            </p:cNvPr>
            <p:cNvSpPr/>
            <p:nvPr/>
          </p:nvSpPr>
          <p:spPr>
            <a:xfrm>
              <a:off x="1146496" y="4815096"/>
              <a:ext cx="4519020" cy="30146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chemeClr val="accent6">
                      <a:lumMod val="50000"/>
                    </a:schemeClr>
                  </a:solidFill>
                </a:rPr>
                <a:t>title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A21DB4-E74F-7A83-0B20-EBCF478F4E08}"/>
                </a:ext>
              </a:extLst>
            </p:cNvPr>
            <p:cNvSpPr/>
            <p:nvPr/>
          </p:nvSpPr>
          <p:spPr>
            <a:xfrm>
              <a:off x="1146495" y="4504390"/>
              <a:ext cx="1161177" cy="3014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100" b="1" dirty="0" err="1">
                  <a:solidFill>
                    <a:schemeClr val="tx1"/>
                  </a:solidFill>
                </a:rPr>
                <a:t>문의글</a:t>
              </a:r>
              <a:r>
                <a:rPr lang="ko-KR" altLang="en-US" sz="1100" b="1" dirty="0">
                  <a:solidFill>
                    <a:schemeClr val="tx1"/>
                  </a:solidFill>
                </a:rPr>
                <a:t> 남기기</a:t>
              </a:r>
              <a:endParaRPr lang="en-US" altLang="ko-KR" sz="11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6C400A2-F5E2-7231-F347-77066AAFC8BA}"/>
                </a:ext>
              </a:extLst>
            </p:cNvPr>
            <p:cNvSpPr/>
            <p:nvPr/>
          </p:nvSpPr>
          <p:spPr>
            <a:xfrm>
              <a:off x="1141874" y="5192549"/>
              <a:ext cx="4519020" cy="658290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>
                  <a:solidFill>
                    <a:schemeClr val="accent6">
                      <a:lumMod val="50000"/>
                    </a:schemeClr>
                  </a:solidFill>
                </a:rPr>
                <a:t>content</a:t>
              </a:r>
              <a:endParaRPr lang="ko-KR" altLang="en-US" sz="1200" b="1" dirty="0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F67075F-ED76-70D4-30C9-840AE5B2D57C}"/>
                </a:ext>
              </a:extLst>
            </p:cNvPr>
            <p:cNvSpPr/>
            <p:nvPr/>
          </p:nvSpPr>
          <p:spPr>
            <a:xfrm>
              <a:off x="4168578" y="6048943"/>
              <a:ext cx="534051" cy="3014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/>
                <a:t>저장</a:t>
              </a:r>
              <a:endParaRPr lang="en-US" altLang="ko-KR" sz="1100" b="1" dirty="0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825608F-9176-1BDC-05FC-130D88936FC6}"/>
                </a:ext>
              </a:extLst>
            </p:cNvPr>
            <p:cNvSpPr/>
            <p:nvPr/>
          </p:nvSpPr>
          <p:spPr>
            <a:xfrm>
              <a:off x="4755331" y="6048943"/>
              <a:ext cx="905563" cy="3014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/>
                <a:t>목록으로</a:t>
              </a:r>
              <a:endParaRPr lang="en-US" altLang="ko-KR" sz="1100" b="1" dirty="0"/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2778C2B-4937-43CC-A0DF-D8B192DBBE1B}"/>
              </a:ext>
            </a:extLst>
          </p:cNvPr>
          <p:cNvSpPr/>
          <p:nvPr/>
        </p:nvSpPr>
        <p:spPr>
          <a:xfrm>
            <a:off x="9575418" y="5322125"/>
            <a:ext cx="1294189" cy="392009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131BA1F-3B76-4B52-8F8B-F461CCE42938}"/>
              </a:ext>
            </a:extLst>
          </p:cNvPr>
          <p:cNvCxnSpPr>
            <a:stCxn id="63" idx="1"/>
            <a:endCxn id="17" idx="3"/>
          </p:cNvCxnSpPr>
          <p:nvPr/>
        </p:nvCxnSpPr>
        <p:spPr>
          <a:xfrm flipH="1" flipV="1">
            <a:off x="5876136" y="5505874"/>
            <a:ext cx="3699282" cy="1225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12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680</Words>
  <Application>Microsoft Office PowerPoint</Application>
  <PresentationFormat>와이드스크린</PresentationFormat>
  <Paragraphs>247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Consolas</vt:lpstr>
      <vt:lpstr>Office 테마</vt:lpstr>
      <vt:lpstr>React Project</vt:lpstr>
      <vt:lpstr>Index</vt:lpstr>
      <vt:lpstr>1. 선정이유</vt:lpstr>
      <vt:lpstr>2. 개발도구</vt:lpstr>
      <vt:lpstr>3. 화면설계</vt:lpstr>
      <vt:lpstr>3. 화면설계</vt:lpstr>
      <vt:lpstr>3. 화면설계</vt:lpstr>
      <vt:lpstr>3. 화면설계</vt:lpstr>
      <vt:lpstr>3. 화면설계</vt:lpstr>
      <vt:lpstr>4. 설계구현</vt:lpstr>
      <vt:lpstr>4. 설계구현</vt:lpstr>
      <vt:lpstr>4. 설계구현</vt:lpstr>
      <vt:lpstr>4. 설계구현</vt:lpstr>
      <vt:lpstr>4. 설계구현</vt:lpstr>
      <vt:lpstr>End of doc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Project</dc:title>
  <dc:creator>Administrator</dc:creator>
  <cp:lastModifiedBy>Administrator</cp:lastModifiedBy>
  <cp:revision>35</cp:revision>
  <dcterms:created xsi:type="dcterms:W3CDTF">2025-05-12T06:03:49Z</dcterms:created>
  <dcterms:modified xsi:type="dcterms:W3CDTF">2025-05-13T06:48:52Z</dcterms:modified>
</cp:coreProperties>
</file>