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399D0-EA6C-4E23-AEDF-DD812DFB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F6F29-AF75-457C-8951-6517EFC0E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64B60-6406-4472-90F7-D02876B5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A9E55-E428-43B2-A11D-3040CED0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8DB43-6401-43E4-8666-FA0827BD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CA1DB-A004-4B09-AA8E-8A1EC6BF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B224A-0D1F-4C99-9A23-E4E0007B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59FD-D979-48F8-8599-5ABAB7B8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FD5E-C5F9-45D1-82CC-A4CDEF17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92E9-0D4D-4E4D-89F8-3C0DCBE3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6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40BAA4-58AB-4B01-B899-24844083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72148-02A0-49E1-927C-12C46AAE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4D91C-4FD1-4B96-8D11-81CBB52D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20AE2-1BCD-495A-9A95-433924AC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D817-333F-442E-A418-A1757DED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6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1087F-EEEA-4E41-9E29-D5DC55DE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64B93-C7A4-4119-B2F0-7F6A18CE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425E-9354-4ED1-AF85-4B817982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30CD0-A8DF-40D3-8B76-972D9A20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849A1-8AE0-487D-ACE8-CB561961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CFD2-6DEA-42C9-864C-A522DF99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C9ECA-BC70-4E5A-8601-D3BD8A84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BBEBD-D199-4684-BCA8-BEBB3329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FCF8-A15C-4A73-A2D6-C97F80FC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F9B-F8DF-459E-A1ED-BCE2B758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6D93-4EF2-4BBC-825F-4DB5B199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BB618-69D7-4F19-91DC-54907CB5D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6686D-18D9-448F-93A4-5567FF4F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2C31A-D6AA-478E-B79F-40CE9965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F78B3-45B8-42A8-B1E2-125AAD6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D60DC-82BF-44FC-8599-074625B8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5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B7615-9284-4AB4-8CC5-9CF90CF3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C74F7-6883-435E-87D3-91FAD542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CD0D6-D700-43CF-BB91-A14FBDBB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B5F1C6-3806-4736-BAFD-979EE002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6B478-06E0-4A54-ABFD-63320CE42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2DD880-8A93-4085-96B9-B1F8509E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CD99B0-8D4D-488C-8248-F5DA5F36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AB5E53-B3CC-44F5-A0F0-57246E3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0B831-2911-4C4D-B892-43F869F5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EF37A-D2A2-425B-91FB-FFA40FC9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5D49E-69A6-442A-9EA0-9B49D40A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431AD4-C9B6-4948-B5A0-F1FE4B6B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4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E38E1-AD73-4A43-A32E-BD53CEAB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131EA2-38A5-4ED3-88AD-F59F76B0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5B6EE-78EE-410A-BD94-E4835048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B3B8-F19A-48AE-BA51-54FA2A39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6599F-D485-4948-B427-03E89B71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0506A-AF3B-47C9-9A50-54A991E8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8E2F5-C798-4F40-BBCF-5C26548A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0EDCD-3FC7-49E4-9F8E-000AEABD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C4F88-CBB7-4089-92F5-2E8CD163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4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A507-6959-4423-B987-2632F029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1E4506-7B58-4A7F-A557-3AF69E042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CC344-3A2E-430D-B2C3-F0AF503CF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39E9A-B20F-4283-98EF-204ED9C3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27C2C-D120-4745-8632-1045E43C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36E84-00DA-4536-A451-BC7BB00E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4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085EE4-C739-4675-867C-04CCC50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8EE41-7BE8-46DC-89C9-40CD783B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63E35-3FE9-477E-B107-4BF6BE07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1FE0-0D12-44ED-8B29-F4AFFC84D6A7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499AB-FC2E-4DEE-B848-E94F973E9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691A7-5108-4176-918F-BC8F05B2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FB67-F6C4-438B-8C0D-93A26D01E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React Project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9CD83-520A-4875-A645-166C2384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1819" y="4340931"/>
            <a:ext cx="1540778" cy="33383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Clone Site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302B86-EB60-4C2A-A1A6-30544FF5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55" y="4084695"/>
            <a:ext cx="1921764" cy="512472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6C8233C2-14F8-4F86-AD55-9E2AC25B31E6}"/>
              </a:ext>
            </a:extLst>
          </p:cNvPr>
          <p:cNvSpPr txBox="1">
            <a:spLocks/>
          </p:cNvSpPr>
          <p:nvPr/>
        </p:nvSpPr>
        <p:spPr>
          <a:xfrm>
            <a:off x="5325611" y="5171899"/>
            <a:ext cx="1540778" cy="333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250512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7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FB67-F6C4-438B-8C0D-93A26D01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9CD83-520A-4875-A645-166C2384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제작배경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개발도구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화면설계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설계구현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40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FB67-F6C4-438B-8C0D-93A26D01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선정이유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9CD83-520A-4875-A645-166C2384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깔끔하고 모던한 </a:t>
            </a:r>
            <a:r>
              <a:rPr lang="en-US" altLang="ko-KR" dirty="0"/>
              <a:t>UI </a:t>
            </a:r>
            <a:r>
              <a:rPr lang="ko-KR" altLang="en-US" dirty="0"/>
              <a:t>구성이지만 구조설계에 고민이 필요함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쇼핑사이트와 차별된 카드형 구조로 중첩된 자료구조를 </a:t>
            </a:r>
            <a:r>
              <a:rPr lang="en-US" altLang="ko-KR" dirty="0"/>
              <a:t>UI</a:t>
            </a:r>
            <a:r>
              <a:rPr lang="ko-KR" altLang="en-US" dirty="0"/>
              <a:t>로 구현해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학습한 </a:t>
            </a:r>
            <a:r>
              <a:rPr lang="en-US" altLang="ko-KR" dirty="0"/>
              <a:t>React, Router, Redux </a:t>
            </a:r>
            <a:r>
              <a:rPr lang="ko-KR" altLang="en-US" dirty="0"/>
              <a:t>등을 이용한 </a:t>
            </a:r>
            <a:r>
              <a:rPr lang="ko-KR" altLang="en-US" dirty="0" err="1"/>
              <a:t>콤포넌트</a:t>
            </a:r>
            <a:r>
              <a:rPr lang="ko-KR" altLang="en-US" dirty="0"/>
              <a:t> 활용</a:t>
            </a:r>
            <a:r>
              <a:rPr lang="en-US" altLang="ko-KR" dirty="0"/>
              <a:t>, </a:t>
            </a:r>
            <a:r>
              <a:rPr lang="ko-KR" altLang="en-US" dirty="0"/>
              <a:t>동적 상태관리 기능을 구현하고 실습할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67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E6401-78EC-4514-BB26-EBE41FC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개발도구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97190D-FF12-4F2B-9D51-FEC3F47E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3" y="2994847"/>
            <a:ext cx="1769163" cy="1769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0FFBA2-4D4D-4537-9296-9413D3990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24" y="1764770"/>
            <a:ext cx="4173539" cy="2448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113CA0-14C7-4C48-A269-2FD4AD67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12" y="4693019"/>
            <a:ext cx="1679176" cy="1679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160047-3A4A-4FFA-998D-C437F9E3C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8" y="4794428"/>
            <a:ext cx="2968692" cy="15777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AC49BF-41FB-48F4-8ECC-898A7B7CD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20" y="2663492"/>
            <a:ext cx="2130936" cy="21309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86CEAF-32E4-490C-AC76-4FC9211AB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51" y="1590562"/>
            <a:ext cx="3397711" cy="13998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FD03B3-EDD3-4AE7-8AC0-40536983FF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74" y="4718032"/>
            <a:ext cx="1625913" cy="16259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B81FE3-48E6-4372-A24F-A73D5BC9C1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73" y="4664769"/>
            <a:ext cx="1679176" cy="16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3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35F4-0272-484A-AAEF-E49D2BA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4BF3-3744-4370-A614-D59B0E4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644"/>
            <a:ext cx="5176007" cy="520192"/>
          </a:xfrm>
        </p:spPr>
        <p:txBody>
          <a:bodyPr/>
          <a:lstStyle/>
          <a:p>
            <a:r>
              <a:rPr lang="ko-KR" altLang="en-US" b="1" u="sng" dirty="0">
                <a:highlight>
                  <a:srgbClr val="FFFF00"/>
                </a:highlight>
              </a:rPr>
              <a:t>메인</a:t>
            </a:r>
            <a:r>
              <a:rPr lang="en-US" altLang="ko-KR" b="1" u="sng" dirty="0">
                <a:highlight>
                  <a:srgbClr val="FFFF00"/>
                </a:highlight>
              </a:rPr>
              <a:t> Page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AEBFD-AE9E-4C31-B626-DDF46EFD9A38}"/>
              </a:ext>
            </a:extLst>
          </p:cNvPr>
          <p:cNvSpPr/>
          <p:nvPr/>
        </p:nvSpPr>
        <p:spPr>
          <a:xfrm>
            <a:off x="6096000" y="1451295"/>
            <a:ext cx="4949504" cy="504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1730A-8A6B-4A04-9FFC-EB808C54F60D}"/>
              </a:ext>
            </a:extLst>
          </p:cNvPr>
          <p:cNvSpPr/>
          <p:nvPr/>
        </p:nvSpPr>
        <p:spPr>
          <a:xfrm>
            <a:off x="6283354" y="1614213"/>
            <a:ext cx="4630723" cy="9823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DF3CC-102D-49F6-86A4-AD623E8BFBDE}"/>
              </a:ext>
            </a:extLst>
          </p:cNvPr>
          <p:cNvSpPr/>
          <p:nvPr/>
        </p:nvSpPr>
        <p:spPr>
          <a:xfrm>
            <a:off x="8699384" y="1651452"/>
            <a:ext cx="2132900" cy="239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D6A12-AEB9-48C1-8008-93EDF5FC8FEA}"/>
              </a:ext>
            </a:extLst>
          </p:cNvPr>
          <p:cNvSpPr/>
          <p:nvPr/>
        </p:nvSpPr>
        <p:spPr>
          <a:xfrm>
            <a:off x="6397654" y="1940970"/>
            <a:ext cx="3559146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0EFB8F-3BB6-4EC6-A8D4-86F96A0DEDEE}"/>
              </a:ext>
            </a:extLst>
          </p:cNvPr>
          <p:cNvSpPr/>
          <p:nvPr/>
        </p:nvSpPr>
        <p:spPr>
          <a:xfrm>
            <a:off x="6397654" y="2226906"/>
            <a:ext cx="4434630" cy="331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카테고리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32180E-5D9F-41A2-930C-5AD160C8D411}"/>
              </a:ext>
            </a:extLst>
          </p:cNvPr>
          <p:cNvSpPr/>
          <p:nvPr/>
        </p:nvSpPr>
        <p:spPr>
          <a:xfrm>
            <a:off x="6283354" y="2637846"/>
            <a:ext cx="1882746" cy="3148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C1ED2-BAA6-4FDF-BF70-2F429D04A1A6}"/>
              </a:ext>
            </a:extLst>
          </p:cNvPr>
          <p:cNvSpPr/>
          <p:nvPr/>
        </p:nvSpPr>
        <p:spPr>
          <a:xfrm>
            <a:off x="6397654" y="2715312"/>
            <a:ext cx="1654146" cy="30123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브랜드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콜렉션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10B28B-6E66-49F5-BDBC-76673CE6096B}"/>
              </a:ext>
            </a:extLst>
          </p:cNvPr>
          <p:cNvSpPr/>
          <p:nvPr/>
        </p:nvSpPr>
        <p:spPr>
          <a:xfrm>
            <a:off x="8240434" y="2637846"/>
            <a:ext cx="2673643" cy="3148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8B2880-38C0-4B6A-9CD3-D7C3FA674F13}"/>
              </a:ext>
            </a:extLst>
          </p:cNvPr>
          <p:cNvSpPr/>
          <p:nvPr/>
        </p:nvSpPr>
        <p:spPr>
          <a:xfrm>
            <a:off x="8305800" y="2715312"/>
            <a:ext cx="2527300" cy="14121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Hit </a:t>
            </a:r>
            <a:r>
              <a:rPr lang="ko-KR" altLang="en-US" sz="1100" b="1" dirty="0" err="1"/>
              <a:t>콜렉션</a:t>
            </a:r>
            <a:endParaRPr lang="ko-KR" altLang="en-US" sz="11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8CAD8F-C440-4A09-AE10-3EE7DBC0E402}"/>
              </a:ext>
            </a:extLst>
          </p:cNvPr>
          <p:cNvSpPr/>
          <p:nvPr/>
        </p:nvSpPr>
        <p:spPr>
          <a:xfrm>
            <a:off x="8305800" y="4204965"/>
            <a:ext cx="1231084" cy="15227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ko-KR" altLang="en-US" sz="1100" b="1" dirty="0"/>
              <a:t> 카드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44683-049E-411C-8565-2AC18A837A85}"/>
              </a:ext>
            </a:extLst>
          </p:cNvPr>
          <p:cNvSpPr/>
          <p:nvPr/>
        </p:nvSpPr>
        <p:spPr>
          <a:xfrm>
            <a:off x="8358522" y="5143631"/>
            <a:ext cx="1124767" cy="52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연관 상품</a:t>
            </a:r>
            <a:endParaRPr lang="en-US" altLang="ko-KR" sz="11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59A340-2781-47E6-B0BC-FD09126124F6}"/>
              </a:ext>
            </a:extLst>
          </p:cNvPr>
          <p:cNvSpPr/>
          <p:nvPr/>
        </p:nvSpPr>
        <p:spPr>
          <a:xfrm>
            <a:off x="9601200" y="4204965"/>
            <a:ext cx="1231084" cy="1522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ko-KR" altLang="en-US" sz="1100" b="1" dirty="0"/>
              <a:t> 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34F799-BD48-4FED-A9F9-7609ECE517E4}"/>
              </a:ext>
            </a:extLst>
          </p:cNvPr>
          <p:cNvSpPr/>
          <p:nvPr/>
        </p:nvSpPr>
        <p:spPr>
          <a:xfrm>
            <a:off x="9653922" y="5143631"/>
            <a:ext cx="1124767" cy="52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연관 상품</a:t>
            </a:r>
            <a:endParaRPr lang="en-US" altLang="ko-KR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3F1DD-1455-416B-90E5-B9B8BCD73BDE}"/>
              </a:ext>
            </a:extLst>
          </p:cNvPr>
          <p:cNvSpPr txBox="1"/>
          <p:nvPr/>
        </p:nvSpPr>
        <p:spPr>
          <a:xfrm>
            <a:off x="838199" y="2309473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사용자</a:t>
            </a:r>
            <a:r>
              <a:rPr lang="en-US" altLang="ko-KR" sz="1400" b="1" dirty="0"/>
              <a:t>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My Page / My Like / Shopping Bag / Login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A1BDF-1AE8-47DC-BC04-6D4116E4B612}"/>
              </a:ext>
            </a:extLst>
          </p:cNvPr>
          <p:cNvSpPr txBox="1"/>
          <p:nvPr/>
        </p:nvSpPr>
        <p:spPr>
          <a:xfrm>
            <a:off x="855325" y="2875619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 err="1"/>
              <a:t>콜렉션</a:t>
            </a:r>
            <a:r>
              <a:rPr lang="en-US" altLang="ko-KR" sz="1400" b="1" dirty="0"/>
              <a:t>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주요 </a:t>
            </a:r>
            <a:r>
              <a:rPr lang="ko-KR" altLang="en-US" sz="1400" dirty="0" err="1"/>
              <a:t>콜렉션</a:t>
            </a:r>
            <a:r>
              <a:rPr lang="ko-KR" altLang="en-US" sz="1400" dirty="0"/>
              <a:t> 별 네비게이션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B1462-7C78-4AA5-8435-E3A4070F9B75}"/>
              </a:ext>
            </a:extLst>
          </p:cNvPr>
          <p:cNvSpPr txBox="1"/>
          <p:nvPr/>
        </p:nvSpPr>
        <p:spPr>
          <a:xfrm>
            <a:off x="855325" y="3438476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카테고리</a:t>
            </a:r>
            <a:r>
              <a:rPr lang="en-US" altLang="ko-KR" sz="1400" b="1" dirty="0"/>
              <a:t>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카테고리 별 네비게이션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29DC6-87F6-444B-8250-E84DDAC66B06}"/>
              </a:ext>
            </a:extLst>
          </p:cNvPr>
          <p:cNvSpPr txBox="1"/>
          <p:nvPr/>
        </p:nvSpPr>
        <p:spPr>
          <a:xfrm>
            <a:off x="838198" y="3998694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브랜드 </a:t>
            </a:r>
            <a:r>
              <a:rPr lang="ko-KR" altLang="en-US" sz="1400" b="1" dirty="0" err="1"/>
              <a:t>콜렉션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브랜드 뉴스 및 신상품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F382F-5BBB-4988-B3AF-67F19F9469E0}"/>
              </a:ext>
            </a:extLst>
          </p:cNvPr>
          <p:cNvSpPr txBox="1"/>
          <p:nvPr/>
        </p:nvSpPr>
        <p:spPr>
          <a:xfrm>
            <a:off x="838197" y="4558912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5. Hit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콜렉션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인기 </a:t>
            </a:r>
            <a:r>
              <a:rPr lang="ko-KR" altLang="en-US" sz="1400" dirty="0" err="1"/>
              <a:t>콜렉션</a:t>
            </a:r>
            <a:r>
              <a:rPr lang="ko-KR" altLang="en-US" sz="1400" dirty="0"/>
              <a:t> 및 신상품 배너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7ACC71-4A4C-473F-B548-7086D1D11997}"/>
              </a:ext>
            </a:extLst>
          </p:cNvPr>
          <p:cNvSpPr txBox="1"/>
          <p:nvPr/>
        </p:nvSpPr>
        <p:spPr>
          <a:xfrm>
            <a:off x="838198" y="5127697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 err="1"/>
              <a:t>콜렉션</a:t>
            </a:r>
            <a:r>
              <a:rPr lang="ko-KR" altLang="en-US" sz="1400" b="1" dirty="0"/>
              <a:t> 카드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콜렉션</a:t>
            </a:r>
            <a:r>
              <a:rPr lang="ko-KR" altLang="en-US" sz="1400" dirty="0"/>
              <a:t> 설명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995958-47C0-4D97-82A9-DAEA3823AE1B}"/>
              </a:ext>
            </a:extLst>
          </p:cNvPr>
          <p:cNvSpPr txBox="1"/>
          <p:nvPr/>
        </p:nvSpPr>
        <p:spPr>
          <a:xfrm>
            <a:off x="838197" y="5696482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7. </a:t>
            </a:r>
            <a:r>
              <a:rPr lang="ko-KR" altLang="en-US" sz="1400" b="1" dirty="0"/>
              <a:t>연관상품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콜렉션</a:t>
            </a:r>
            <a:r>
              <a:rPr lang="ko-KR" altLang="en-US" sz="1400" dirty="0"/>
              <a:t> 연관 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AA45F6-EBE6-4A17-BF07-822CEB4E0E8D}"/>
              </a:ext>
            </a:extLst>
          </p:cNvPr>
          <p:cNvSpPr/>
          <p:nvPr/>
        </p:nvSpPr>
        <p:spPr>
          <a:xfrm>
            <a:off x="6283354" y="5850839"/>
            <a:ext cx="4630722" cy="507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E3153-72B5-491F-96D4-D70262020697}"/>
              </a:ext>
            </a:extLst>
          </p:cNvPr>
          <p:cNvSpPr txBox="1"/>
          <p:nvPr/>
        </p:nvSpPr>
        <p:spPr>
          <a:xfrm>
            <a:off x="838196" y="6256700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8. Footer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기업정보</a:t>
            </a:r>
            <a:r>
              <a:rPr lang="en-US" altLang="ko-KR" sz="1400" dirty="0"/>
              <a:t> </a:t>
            </a:r>
            <a:r>
              <a:rPr lang="ko-KR" altLang="en-US" sz="1400" dirty="0"/>
              <a:t>및 공지 </a:t>
            </a:r>
            <a:r>
              <a:rPr lang="en-US" altLang="ko-KR" sz="1400" dirty="0"/>
              <a:t>/ </a:t>
            </a:r>
            <a:r>
              <a:rPr lang="ko-KR" altLang="en-US" sz="1400" dirty="0"/>
              <a:t>고객센터 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131D05-4557-4160-8F3B-B856CB451846}"/>
              </a:ext>
            </a:extLst>
          </p:cNvPr>
          <p:cNvSpPr/>
          <p:nvPr/>
        </p:nvSpPr>
        <p:spPr>
          <a:xfrm>
            <a:off x="6397654" y="1663923"/>
            <a:ext cx="1297847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629742-2F71-4884-8FCF-DCCFD29C3B9D}"/>
              </a:ext>
            </a:extLst>
          </p:cNvPr>
          <p:cNvSpPr/>
          <p:nvPr/>
        </p:nvSpPr>
        <p:spPr>
          <a:xfrm>
            <a:off x="11159804" y="1940970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7A3771-6FF3-4A40-B6A7-84A8AF309D3E}"/>
              </a:ext>
            </a:extLst>
          </p:cNvPr>
          <p:cNvSpPr/>
          <p:nvPr/>
        </p:nvSpPr>
        <p:spPr>
          <a:xfrm>
            <a:off x="11159804" y="3998694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1F6E7B-30A0-46C1-A084-97A001A1973A}"/>
              </a:ext>
            </a:extLst>
          </p:cNvPr>
          <p:cNvSpPr/>
          <p:nvPr/>
        </p:nvSpPr>
        <p:spPr>
          <a:xfrm>
            <a:off x="11159804" y="5948083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4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35F4-0272-484A-AAEF-E49D2BA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4BF3-3744-4370-A614-D59B0E4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644"/>
            <a:ext cx="5126369" cy="520192"/>
          </a:xfrm>
        </p:spPr>
        <p:txBody>
          <a:bodyPr/>
          <a:lstStyle/>
          <a:p>
            <a:r>
              <a:rPr lang="ko-KR" altLang="en-US" b="1" u="sng" dirty="0" err="1">
                <a:highlight>
                  <a:srgbClr val="FFFF00"/>
                </a:highlight>
              </a:rPr>
              <a:t>콜렉션</a:t>
            </a:r>
            <a:r>
              <a:rPr lang="en-US" altLang="ko-KR" b="1" u="sng" dirty="0">
                <a:highlight>
                  <a:srgbClr val="FFFF00"/>
                </a:highlight>
              </a:rPr>
              <a:t> Page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AEBFD-AE9E-4C31-B626-DDF46EFD9A38}"/>
              </a:ext>
            </a:extLst>
          </p:cNvPr>
          <p:cNvSpPr/>
          <p:nvPr/>
        </p:nvSpPr>
        <p:spPr>
          <a:xfrm>
            <a:off x="6096000" y="1451295"/>
            <a:ext cx="4949504" cy="504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1730A-8A6B-4A04-9FFC-EB808C54F60D}"/>
              </a:ext>
            </a:extLst>
          </p:cNvPr>
          <p:cNvSpPr/>
          <p:nvPr/>
        </p:nvSpPr>
        <p:spPr>
          <a:xfrm>
            <a:off x="6283354" y="1614213"/>
            <a:ext cx="4630723" cy="9823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DF3CC-102D-49F6-86A4-AD623E8BFBDE}"/>
              </a:ext>
            </a:extLst>
          </p:cNvPr>
          <p:cNvSpPr/>
          <p:nvPr/>
        </p:nvSpPr>
        <p:spPr>
          <a:xfrm>
            <a:off x="8699384" y="1651452"/>
            <a:ext cx="2132900" cy="239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D6A12-AEB9-48C1-8008-93EDF5FC8FEA}"/>
              </a:ext>
            </a:extLst>
          </p:cNvPr>
          <p:cNvSpPr/>
          <p:nvPr/>
        </p:nvSpPr>
        <p:spPr>
          <a:xfrm>
            <a:off x="6397654" y="1940970"/>
            <a:ext cx="3559146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0EFB8F-3BB6-4EC6-A8D4-86F96A0DEDEE}"/>
              </a:ext>
            </a:extLst>
          </p:cNvPr>
          <p:cNvSpPr/>
          <p:nvPr/>
        </p:nvSpPr>
        <p:spPr>
          <a:xfrm>
            <a:off x="6397654" y="2226906"/>
            <a:ext cx="4434630" cy="331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카테고리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32180E-5D9F-41A2-930C-5AD160C8D411}"/>
              </a:ext>
            </a:extLst>
          </p:cNvPr>
          <p:cNvSpPr/>
          <p:nvPr/>
        </p:nvSpPr>
        <p:spPr>
          <a:xfrm>
            <a:off x="6283354" y="2637846"/>
            <a:ext cx="4630722" cy="3148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C1ED2-BAA6-4FDF-BF70-2F429D04A1A6}"/>
              </a:ext>
            </a:extLst>
          </p:cNvPr>
          <p:cNvSpPr/>
          <p:nvPr/>
        </p:nvSpPr>
        <p:spPr>
          <a:xfrm>
            <a:off x="6397654" y="2692803"/>
            <a:ext cx="2543145" cy="3132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ko-KR" altLang="en-US" sz="1100" b="1" dirty="0"/>
              <a:t>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8B2880-38C0-4B6A-9CD3-D7C3FA674F13}"/>
              </a:ext>
            </a:extLst>
          </p:cNvPr>
          <p:cNvSpPr/>
          <p:nvPr/>
        </p:nvSpPr>
        <p:spPr>
          <a:xfrm>
            <a:off x="6397654" y="3089409"/>
            <a:ext cx="4434630" cy="3064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할인 행사 카운트 다운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44683-049E-411C-8565-2AC18A837A85}"/>
              </a:ext>
            </a:extLst>
          </p:cNvPr>
          <p:cNvSpPr/>
          <p:nvPr/>
        </p:nvSpPr>
        <p:spPr>
          <a:xfrm>
            <a:off x="6397655" y="3543062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3F1DD-1455-416B-90E5-B9B8BCD73BDE}"/>
              </a:ext>
            </a:extLst>
          </p:cNvPr>
          <p:cNvSpPr txBox="1"/>
          <p:nvPr/>
        </p:nvSpPr>
        <p:spPr>
          <a:xfrm>
            <a:off x="838199" y="2693884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 err="1"/>
              <a:t>콜렉션</a:t>
            </a:r>
            <a:r>
              <a:rPr lang="ko-KR" altLang="en-US" sz="1400" b="1" dirty="0"/>
              <a:t> 설명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 err="1"/>
              <a:t>콜렉션</a:t>
            </a:r>
            <a:r>
              <a:rPr lang="ko-KR" altLang="en-US" sz="1400" dirty="0"/>
              <a:t> 특징을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A1BDF-1AE8-47DC-BC04-6D4116E4B612}"/>
              </a:ext>
            </a:extLst>
          </p:cNvPr>
          <p:cNvSpPr txBox="1"/>
          <p:nvPr/>
        </p:nvSpPr>
        <p:spPr>
          <a:xfrm>
            <a:off x="855325" y="3260030"/>
            <a:ext cx="5126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할인 행사 카운트 다운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할인 기간을 설정하여 시간을 카운트 다운</a:t>
            </a:r>
            <a:endParaRPr lang="en-US" altLang="ko-KR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400" dirty="0"/>
              <a:t>X</a:t>
            </a:r>
            <a:r>
              <a:rPr lang="ko-KR" altLang="en-US" sz="1400" dirty="0"/>
              <a:t>일 </a:t>
            </a:r>
            <a:r>
              <a:rPr lang="en-US" altLang="ko-KR" sz="1400" dirty="0"/>
              <a:t>X</a:t>
            </a:r>
            <a:r>
              <a:rPr lang="ko-KR" altLang="en-US" sz="1400" dirty="0"/>
              <a:t>시간 </a:t>
            </a:r>
            <a:r>
              <a:rPr lang="en-US" altLang="ko-KR" sz="1400" dirty="0"/>
              <a:t>X</a:t>
            </a:r>
            <a:r>
              <a:rPr lang="ko-KR" altLang="en-US" sz="1400" dirty="0"/>
              <a:t>분 </a:t>
            </a:r>
            <a:r>
              <a:rPr lang="en-US" altLang="ko-KR" sz="1400" dirty="0"/>
              <a:t>X</a:t>
            </a:r>
            <a:r>
              <a:rPr lang="ko-KR" altLang="en-US" sz="1400" dirty="0"/>
              <a:t>초 남음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29DC6-87F6-444B-8250-E84DDAC66B06}"/>
              </a:ext>
            </a:extLst>
          </p:cNvPr>
          <p:cNvSpPr txBox="1"/>
          <p:nvPr/>
        </p:nvSpPr>
        <p:spPr>
          <a:xfrm>
            <a:off x="838198" y="4044259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상품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할인 행사 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AA45F6-EBE6-4A17-BF07-822CEB4E0E8D}"/>
              </a:ext>
            </a:extLst>
          </p:cNvPr>
          <p:cNvSpPr/>
          <p:nvPr/>
        </p:nvSpPr>
        <p:spPr>
          <a:xfrm>
            <a:off x="6283354" y="5850839"/>
            <a:ext cx="4630722" cy="507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131D05-4557-4160-8F3B-B856CB451846}"/>
              </a:ext>
            </a:extLst>
          </p:cNvPr>
          <p:cNvSpPr/>
          <p:nvPr/>
        </p:nvSpPr>
        <p:spPr>
          <a:xfrm>
            <a:off x="6397654" y="1663923"/>
            <a:ext cx="1297847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629742-2F71-4884-8FCF-DCCFD29C3B9D}"/>
              </a:ext>
            </a:extLst>
          </p:cNvPr>
          <p:cNvSpPr/>
          <p:nvPr/>
        </p:nvSpPr>
        <p:spPr>
          <a:xfrm>
            <a:off x="11159804" y="1940970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7A3771-6FF3-4A40-B6A7-84A8AF309D3E}"/>
              </a:ext>
            </a:extLst>
          </p:cNvPr>
          <p:cNvSpPr/>
          <p:nvPr/>
        </p:nvSpPr>
        <p:spPr>
          <a:xfrm>
            <a:off x="11159804" y="3998694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1F6E7B-30A0-46C1-A084-97A001A1973A}"/>
              </a:ext>
            </a:extLst>
          </p:cNvPr>
          <p:cNvSpPr/>
          <p:nvPr/>
        </p:nvSpPr>
        <p:spPr>
          <a:xfrm>
            <a:off x="11159804" y="5948083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AFA904-0AB4-4EAF-81C6-F9F517C9776E}"/>
              </a:ext>
            </a:extLst>
          </p:cNvPr>
          <p:cNvSpPr/>
          <p:nvPr/>
        </p:nvSpPr>
        <p:spPr>
          <a:xfrm>
            <a:off x="7546418" y="3543062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3E2D50-2A6B-4486-9D10-D31327573602}"/>
              </a:ext>
            </a:extLst>
          </p:cNvPr>
          <p:cNvSpPr/>
          <p:nvPr/>
        </p:nvSpPr>
        <p:spPr>
          <a:xfrm>
            <a:off x="8699384" y="3543062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6E6DB1-1606-4C01-A570-DCA440C0ADD6}"/>
              </a:ext>
            </a:extLst>
          </p:cNvPr>
          <p:cNvSpPr/>
          <p:nvPr/>
        </p:nvSpPr>
        <p:spPr>
          <a:xfrm>
            <a:off x="9848147" y="3543062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7ADA5F-0CF2-4FB8-9422-86847A170320}"/>
              </a:ext>
            </a:extLst>
          </p:cNvPr>
          <p:cNvSpPr/>
          <p:nvPr/>
        </p:nvSpPr>
        <p:spPr>
          <a:xfrm>
            <a:off x="6397655" y="4680495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A5D59E-4B8A-43BD-9342-267EE2D1D219}"/>
              </a:ext>
            </a:extLst>
          </p:cNvPr>
          <p:cNvSpPr/>
          <p:nvPr/>
        </p:nvSpPr>
        <p:spPr>
          <a:xfrm>
            <a:off x="7546418" y="4680495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81E49A-440A-4348-8E91-C282B9999392}"/>
              </a:ext>
            </a:extLst>
          </p:cNvPr>
          <p:cNvSpPr/>
          <p:nvPr/>
        </p:nvSpPr>
        <p:spPr>
          <a:xfrm>
            <a:off x="8699384" y="4680495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DE39E5-3BE8-4AEF-9284-592E995F6D9A}"/>
              </a:ext>
            </a:extLst>
          </p:cNvPr>
          <p:cNvSpPr/>
          <p:nvPr/>
        </p:nvSpPr>
        <p:spPr>
          <a:xfrm>
            <a:off x="9848147" y="4680495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59644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35F4-0272-484A-AAEF-E49D2BA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4BF3-3744-4370-A614-D59B0E4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644"/>
            <a:ext cx="5126369" cy="520192"/>
          </a:xfrm>
        </p:spPr>
        <p:txBody>
          <a:bodyPr/>
          <a:lstStyle/>
          <a:p>
            <a:r>
              <a:rPr lang="ko-KR" altLang="en-US" b="1" u="sng" dirty="0" err="1">
                <a:highlight>
                  <a:srgbClr val="FFFF00"/>
                </a:highlight>
              </a:rPr>
              <a:t>상품상세</a:t>
            </a:r>
            <a:r>
              <a:rPr lang="ko-KR" altLang="en-US" b="1" u="sng" dirty="0">
                <a:highlight>
                  <a:srgbClr val="FFFF00"/>
                </a:highlight>
              </a:rPr>
              <a:t> </a:t>
            </a:r>
            <a:r>
              <a:rPr lang="en-US" altLang="ko-KR" b="1" u="sng" dirty="0">
                <a:highlight>
                  <a:srgbClr val="FFFF00"/>
                </a:highlight>
              </a:rPr>
              <a:t>Page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AEBFD-AE9E-4C31-B626-DDF46EFD9A38}"/>
              </a:ext>
            </a:extLst>
          </p:cNvPr>
          <p:cNvSpPr/>
          <p:nvPr/>
        </p:nvSpPr>
        <p:spPr>
          <a:xfrm>
            <a:off x="6096000" y="1451295"/>
            <a:ext cx="4949504" cy="504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1730A-8A6B-4A04-9FFC-EB808C54F60D}"/>
              </a:ext>
            </a:extLst>
          </p:cNvPr>
          <p:cNvSpPr/>
          <p:nvPr/>
        </p:nvSpPr>
        <p:spPr>
          <a:xfrm>
            <a:off x="6283354" y="1614213"/>
            <a:ext cx="4630723" cy="9823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DF3CC-102D-49F6-86A4-AD623E8BFBDE}"/>
              </a:ext>
            </a:extLst>
          </p:cNvPr>
          <p:cNvSpPr/>
          <p:nvPr/>
        </p:nvSpPr>
        <p:spPr>
          <a:xfrm>
            <a:off x="8699384" y="1651452"/>
            <a:ext cx="2132900" cy="239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D6A12-AEB9-48C1-8008-93EDF5FC8FEA}"/>
              </a:ext>
            </a:extLst>
          </p:cNvPr>
          <p:cNvSpPr/>
          <p:nvPr/>
        </p:nvSpPr>
        <p:spPr>
          <a:xfrm>
            <a:off x="6397654" y="1940970"/>
            <a:ext cx="3559146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0EFB8F-3BB6-4EC6-A8D4-86F96A0DEDEE}"/>
              </a:ext>
            </a:extLst>
          </p:cNvPr>
          <p:cNvSpPr/>
          <p:nvPr/>
        </p:nvSpPr>
        <p:spPr>
          <a:xfrm>
            <a:off x="6397654" y="2226906"/>
            <a:ext cx="4434630" cy="331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카테고리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32180E-5D9F-41A2-930C-5AD160C8D411}"/>
              </a:ext>
            </a:extLst>
          </p:cNvPr>
          <p:cNvSpPr/>
          <p:nvPr/>
        </p:nvSpPr>
        <p:spPr>
          <a:xfrm>
            <a:off x="6283354" y="2637846"/>
            <a:ext cx="4630722" cy="3148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44683-049E-411C-8565-2AC18A837A85}"/>
              </a:ext>
            </a:extLst>
          </p:cNvPr>
          <p:cNvSpPr/>
          <p:nvPr/>
        </p:nvSpPr>
        <p:spPr>
          <a:xfrm>
            <a:off x="6397654" y="2753354"/>
            <a:ext cx="1806545" cy="19244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 이미지</a:t>
            </a:r>
            <a:endParaRPr lang="en-US" altLang="ko-KR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AA45F6-EBE6-4A17-BF07-822CEB4E0E8D}"/>
              </a:ext>
            </a:extLst>
          </p:cNvPr>
          <p:cNvSpPr/>
          <p:nvPr/>
        </p:nvSpPr>
        <p:spPr>
          <a:xfrm>
            <a:off x="6283354" y="5850839"/>
            <a:ext cx="4630722" cy="507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131D05-4557-4160-8F3B-B856CB451846}"/>
              </a:ext>
            </a:extLst>
          </p:cNvPr>
          <p:cNvSpPr/>
          <p:nvPr/>
        </p:nvSpPr>
        <p:spPr>
          <a:xfrm>
            <a:off x="6397654" y="1663923"/>
            <a:ext cx="1297847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629742-2F71-4884-8FCF-DCCFD29C3B9D}"/>
              </a:ext>
            </a:extLst>
          </p:cNvPr>
          <p:cNvSpPr/>
          <p:nvPr/>
        </p:nvSpPr>
        <p:spPr>
          <a:xfrm>
            <a:off x="11159804" y="1940970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7A3771-6FF3-4A40-B6A7-84A8AF309D3E}"/>
              </a:ext>
            </a:extLst>
          </p:cNvPr>
          <p:cNvSpPr/>
          <p:nvPr/>
        </p:nvSpPr>
        <p:spPr>
          <a:xfrm>
            <a:off x="11159804" y="3998694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1F6E7B-30A0-46C1-A084-97A001A1973A}"/>
              </a:ext>
            </a:extLst>
          </p:cNvPr>
          <p:cNvSpPr/>
          <p:nvPr/>
        </p:nvSpPr>
        <p:spPr>
          <a:xfrm>
            <a:off x="11159804" y="5948083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7ADA5F-0CF2-4FB8-9422-86847A170320}"/>
              </a:ext>
            </a:extLst>
          </p:cNvPr>
          <p:cNvSpPr/>
          <p:nvPr/>
        </p:nvSpPr>
        <p:spPr>
          <a:xfrm>
            <a:off x="8332625" y="3111752"/>
            <a:ext cx="2499659" cy="5271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가격정보</a:t>
            </a:r>
            <a:endParaRPr lang="en-US" altLang="ko-KR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A5D59E-4B8A-43BD-9342-267EE2D1D219}"/>
              </a:ext>
            </a:extLst>
          </p:cNvPr>
          <p:cNvSpPr/>
          <p:nvPr/>
        </p:nvSpPr>
        <p:spPr>
          <a:xfrm>
            <a:off x="8341480" y="3694150"/>
            <a:ext cx="2490804" cy="5271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배송정보</a:t>
            </a:r>
            <a:endParaRPr lang="en-US" altLang="ko-KR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81E49A-440A-4348-8E91-C282B9999392}"/>
              </a:ext>
            </a:extLst>
          </p:cNvPr>
          <p:cNvSpPr/>
          <p:nvPr/>
        </p:nvSpPr>
        <p:spPr>
          <a:xfrm>
            <a:off x="6397654" y="5243787"/>
            <a:ext cx="4434630" cy="485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 상세설명</a:t>
            </a:r>
            <a:endParaRPr lang="en-US" altLang="ko-KR" sz="11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DE39E5-3BE8-4AEF-9284-592E995F6D9A}"/>
              </a:ext>
            </a:extLst>
          </p:cNvPr>
          <p:cNvSpPr/>
          <p:nvPr/>
        </p:nvSpPr>
        <p:spPr>
          <a:xfrm>
            <a:off x="8332625" y="2753355"/>
            <a:ext cx="2499659" cy="3258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상품명 및 기타 정보</a:t>
            </a:r>
            <a:endParaRPr lang="en-US" altLang="ko-KR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A82A6F-386E-4117-8A62-3CAFBF091176}"/>
              </a:ext>
            </a:extLst>
          </p:cNvPr>
          <p:cNvSpPr/>
          <p:nvPr/>
        </p:nvSpPr>
        <p:spPr>
          <a:xfrm>
            <a:off x="8341480" y="4252191"/>
            <a:ext cx="1209647" cy="4091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장바구니 담기</a:t>
            </a:r>
            <a:endParaRPr lang="en-US" altLang="ko-KR" sz="11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D748A3-31A3-4A3D-9DF9-E6DA0E3B0C54}"/>
              </a:ext>
            </a:extLst>
          </p:cNvPr>
          <p:cNvSpPr/>
          <p:nvPr/>
        </p:nvSpPr>
        <p:spPr>
          <a:xfrm>
            <a:off x="9623453" y="4252191"/>
            <a:ext cx="1209647" cy="4091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바로 구매하기</a:t>
            </a:r>
            <a:endParaRPr lang="en-US" altLang="ko-KR" sz="11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E33F9F-2E44-4B94-9B56-D669EA8C6521}"/>
              </a:ext>
            </a:extLst>
          </p:cNvPr>
          <p:cNvSpPr/>
          <p:nvPr/>
        </p:nvSpPr>
        <p:spPr>
          <a:xfrm>
            <a:off x="6904838" y="4725133"/>
            <a:ext cx="3420262" cy="485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배너</a:t>
            </a:r>
            <a:endParaRPr lang="en-US" altLang="ko-KR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A496F-4E97-46A1-A9CB-DF392DF742E2}"/>
              </a:ext>
            </a:extLst>
          </p:cNvPr>
          <p:cNvSpPr txBox="1"/>
          <p:nvPr/>
        </p:nvSpPr>
        <p:spPr>
          <a:xfrm>
            <a:off x="838199" y="2309473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 err="1"/>
              <a:t>상품이미지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상품 </a:t>
            </a:r>
            <a:r>
              <a:rPr lang="ko-KR" altLang="en-US" sz="1400" dirty="0" err="1"/>
              <a:t>대표이미지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08CEFF-3620-4653-A8F2-14049D502061}"/>
              </a:ext>
            </a:extLst>
          </p:cNvPr>
          <p:cNvSpPr txBox="1"/>
          <p:nvPr/>
        </p:nvSpPr>
        <p:spPr>
          <a:xfrm>
            <a:off x="855325" y="2875619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상품명 및 기타정보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상품명</a:t>
            </a:r>
            <a:r>
              <a:rPr lang="en-US" altLang="ko-KR" sz="1400" dirty="0"/>
              <a:t>, </a:t>
            </a:r>
            <a:r>
              <a:rPr lang="ko-KR" altLang="en-US" sz="1400" dirty="0"/>
              <a:t>평점</a:t>
            </a:r>
            <a:r>
              <a:rPr lang="en-US" altLang="ko-KR" sz="1400" dirty="0"/>
              <a:t>, </a:t>
            </a:r>
            <a:r>
              <a:rPr lang="ko-KR" altLang="en-US" sz="1400" dirty="0"/>
              <a:t>리뷰 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C08414-0F69-435D-A534-F629B166552A}"/>
              </a:ext>
            </a:extLst>
          </p:cNvPr>
          <p:cNvSpPr txBox="1"/>
          <p:nvPr/>
        </p:nvSpPr>
        <p:spPr>
          <a:xfrm>
            <a:off x="855325" y="3438476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가격정보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가격 관련 할인율</a:t>
            </a:r>
            <a:r>
              <a:rPr lang="en-US" altLang="ko-KR" sz="1400" dirty="0"/>
              <a:t>, </a:t>
            </a:r>
            <a:r>
              <a:rPr lang="ko-KR" altLang="en-US" sz="1400" dirty="0"/>
              <a:t>조건 별 구매가능 가격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AF2389-A206-4872-AD7B-6411CD146328}"/>
              </a:ext>
            </a:extLst>
          </p:cNvPr>
          <p:cNvSpPr txBox="1"/>
          <p:nvPr/>
        </p:nvSpPr>
        <p:spPr>
          <a:xfrm>
            <a:off x="838198" y="3998694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배송정보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배송일정 및 배송비 관련 정보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79687-9A1D-4FEF-B0D8-F80F750DEF6E}"/>
              </a:ext>
            </a:extLst>
          </p:cNvPr>
          <p:cNvSpPr txBox="1"/>
          <p:nvPr/>
        </p:nvSpPr>
        <p:spPr>
          <a:xfrm>
            <a:off x="838197" y="4558912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장바구니 담기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구매 할 상품 장바구니에 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C85F5A-2FE3-4441-A530-88334475D73D}"/>
              </a:ext>
            </a:extLst>
          </p:cNvPr>
          <p:cNvSpPr txBox="1"/>
          <p:nvPr/>
        </p:nvSpPr>
        <p:spPr>
          <a:xfrm>
            <a:off x="838198" y="5127697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/>
              <a:t>바로 구매하기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장바구니 담지 않고 바로 구매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8DF4A5-3B24-4687-823D-612EFBE4EABB}"/>
              </a:ext>
            </a:extLst>
          </p:cNvPr>
          <p:cNvSpPr txBox="1"/>
          <p:nvPr/>
        </p:nvSpPr>
        <p:spPr>
          <a:xfrm>
            <a:off x="838197" y="5696482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7. </a:t>
            </a:r>
            <a:r>
              <a:rPr lang="ko-KR" altLang="en-US" sz="1400" b="1" dirty="0"/>
              <a:t>배너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행사 및 인기 </a:t>
            </a:r>
            <a:r>
              <a:rPr lang="ko-KR" altLang="en-US" sz="1400" dirty="0" err="1"/>
              <a:t>콜렉션</a:t>
            </a:r>
            <a:r>
              <a:rPr lang="ko-KR" altLang="en-US" sz="1400" dirty="0"/>
              <a:t> 관련 배너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EEF8FA-2F7A-4636-8A7E-73AC718EC193}"/>
              </a:ext>
            </a:extLst>
          </p:cNvPr>
          <p:cNvSpPr txBox="1"/>
          <p:nvPr/>
        </p:nvSpPr>
        <p:spPr>
          <a:xfrm>
            <a:off x="838196" y="6256700"/>
            <a:ext cx="512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8. </a:t>
            </a:r>
            <a:r>
              <a:rPr lang="ko-KR" altLang="en-US" sz="1400" b="1" dirty="0"/>
              <a:t>상품 상세설명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44016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35F4-0272-484A-AAEF-E49D2BA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4BF3-3744-4370-A614-D59B0E4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644"/>
            <a:ext cx="5126369" cy="520192"/>
          </a:xfrm>
        </p:spPr>
        <p:txBody>
          <a:bodyPr/>
          <a:lstStyle/>
          <a:p>
            <a:r>
              <a:rPr lang="ko-KR" altLang="en-US" b="1" u="sng" dirty="0">
                <a:highlight>
                  <a:srgbClr val="FFFF00"/>
                </a:highlight>
              </a:rPr>
              <a:t>장바구니 </a:t>
            </a:r>
            <a:r>
              <a:rPr lang="en-US" altLang="ko-KR" b="1" u="sng" dirty="0">
                <a:highlight>
                  <a:srgbClr val="FFFF00"/>
                </a:highlight>
              </a:rPr>
              <a:t>Page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AEBFD-AE9E-4C31-B626-DDF46EFD9A38}"/>
              </a:ext>
            </a:extLst>
          </p:cNvPr>
          <p:cNvSpPr/>
          <p:nvPr/>
        </p:nvSpPr>
        <p:spPr>
          <a:xfrm>
            <a:off x="6096000" y="1451295"/>
            <a:ext cx="4949504" cy="504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1730A-8A6B-4A04-9FFC-EB808C54F60D}"/>
              </a:ext>
            </a:extLst>
          </p:cNvPr>
          <p:cNvSpPr/>
          <p:nvPr/>
        </p:nvSpPr>
        <p:spPr>
          <a:xfrm>
            <a:off x="6283354" y="1614213"/>
            <a:ext cx="4630723" cy="9823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DF3CC-102D-49F6-86A4-AD623E8BFBDE}"/>
              </a:ext>
            </a:extLst>
          </p:cNvPr>
          <p:cNvSpPr/>
          <p:nvPr/>
        </p:nvSpPr>
        <p:spPr>
          <a:xfrm>
            <a:off x="8699384" y="1651452"/>
            <a:ext cx="2132900" cy="239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D6A12-AEB9-48C1-8008-93EDF5FC8FEA}"/>
              </a:ext>
            </a:extLst>
          </p:cNvPr>
          <p:cNvSpPr/>
          <p:nvPr/>
        </p:nvSpPr>
        <p:spPr>
          <a:xfrm>
            <a:off x="6397654" y="1940970"/>
            <a:ext cx="3559146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0EFB8F-3BB6-4EC6-A8D4-86F96A0DEDEE}"/>
              </a:ext>
            </a:extLst>
          </p:cNvPr>
          <p:cNvSpPr/>
          <p:nvPr/>
        </p:nvSpPr>
        <p:spPr>
          <a:xfrm>
            <a:off x="6397654" y="2226906"/>
            <a:ext cx="4434630" cy="331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카테고리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32180E-5D9F-41A2-930C-5AD160C8D411}"/>
              </a:ext>
            </a:extLst>
          </p:cNvPr>
          <p:cNvSpPr/>
          <p:nvPr/>
        </p:nvSpPr>
        <p:spPr>
          <a:xfrm>
            <a:off x="6283354" y="2637846"/>
            <a:ext cx="4630722" cy="31488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44683-049E-411C-8565-2AC18A837A85}"/>
              </a:ext>
            </a:extLst>
          </p:cNvPr>
          <p:cNvSpPr/>
          <p:nvPr/>
        </p:nvSpPr>
        <p:spPr>
          <a:xfrm>
            <a:off x="6397654" y="2753354"/>
            <a:ext cx="1806545" cy="19244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 이미지</a:t>
            </a:r>
            <a:endParaRPr lang="en-US" altLang="ko-KR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AA45F6-EBE6-4A17-BF07-822CEB4E0E8D}"/>
              </a:ext>
            </a:extLst>
          </p:cNvPr>
          <p:cNvSpPr/>
          <p:nvPr/>
        </p:nvSpPr>
        <p:spPr>
          <a:xfrm>
            <a:off x="6283354" y="5850839"/>
            <a:ext cx="4630722" cy="507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131D05-4557-4160-8F3B-B856CB451846}"/>
              </a:ext>
            </a:extLst>
          </p:cNvPr>
          <p:cNvSpPr/>
          <p:nvPr/>
        </p:nvSpPr>
        <p:spPr>
          <a:xfrm>
            <a:off x="6397654" y="1663923"/>
            <a:ext cx="1297847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629742-2F71-4884-8FCF-DCCFD29C3B9D}"/>
              </a:ext>
            </a:extLst>
          </p:cNvPr>
          <p:cNvSpPr/>
          <p:nvPr/>
        </p:nvSpPr>
        <p:spPr>
          <a:xfrm>
            <a:off x="11159804" y="1940970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7A3771-6FF3-4A40-B6A7-84A8AF309D3E}"/>
              </a:ext>
            </a:extLst>
          </p:cNvPr>
          <p:cNvSpPr/>
          <p:nvPr/>
        </p:nvSpPr>
        <p:spPr>
          <a:xfrm>
            <a:off x="11159804" y="3998694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1F6E7B-30A0-46C1-A084-97A001A1973A}"/>
              </a:ext>
            </a:extLst>
          </p:cNvPr>
          <p:cNvSpPr/>
          <p:nvPr/>
        </p:nvSpPr>
        <p:spPr>
          <a:xfrm>
            <a:off x="11159804" y="5948083"/>
            <a:ext cx="950694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7ADA5F-0CF2-4FB8-9422-86847A170320}"/>
              </a:ext>
            </a:extLst>
          </p:cNvPr>
          <p:cNvSpPr/>
          <p:nvPr/>
        </p:nvSpPr>
        <p:spPr>
          <a:xfrm>
            <a:off x="8332625" y="3111752"/>
            <a:ext cx="2499659" cy="5271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가격정보</a:t>
            </a:r>
            <a:endParaRPr lang="en-US" altLang="ko-KR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A5D59E-4B8A-43BD-9342-267EE2D1D219}"/>
              </a:ext>
            </a:extLst>
          </p:cNvPr>
          <p:cNvSpPr/>
          <p:nvPr/>
        </p:nvSpPr>
        <p:spPr>
          <a:xfrm>
            <a:off x="8341480" y="3694150"/>
            <a:ext cx="2490804" cy="5271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배송정보</a:t>
            </a:r>
            <a:endParaRPr lang="en-US" altLang="ko-KR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81E49A-440A-4348-8E91-C282B9999392}"/>
              </a:ext>
            </a:extLst>
          </p:cNvPr>
          <p:cNvSpPr/>
          <p:nvPr/>
        </p:nvSpPr>
        <p:spPr>
          <a:xfrm>
            <a:off x="6397654" y="5243787"/>
            <a:ext cx="4434630" cy="485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 상세설명</a:t>
            </a:r>
            <a:endParaRPr lang="en-US" altLang="ko-KR" sz="11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DE39E5-3BE8-4AEF-9284-592E995F6D9A}"/>
              </a:ext>
            </a:extLst>
          </p:cNvPr>
          <p:cNvSpPr/>
          <p:nvPr/>
        </p:nvSpPr>
        <p:spPr>
          <a:xfrm>
            <a:off x="8332625" y="2753355"/>
            <a:ext cx="2499659" cy="3258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상품명 및 기타 정보</a:t>
            </a:r>
            <a:endParaRPr lang="en-US" altLang="ko-KR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A82A6F-386E-4117-8A62-3CAFBF091176}"/>
              </a:ext>
            </a:extLst>
          </p:cNvPr>
          <p:cNvSpPr/>
          <p:nvPr/>
        </p:nvSpPr>
        <p:spPr>
          <a:xfrm>
            <a:off x="8341480" y="4252191"/>
            <a:ext cx="1209647" cy="4091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장바구니 담기</a:t>
            </a:r>
            <a:endParaRPr lang="en-US" altLang="ko-KR" sz="11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D748A3-31A3-4A3D-9DF9-E6DA0E3B0C54}"/>
              </a:ext>
            </a:extLst>
          </p:cNvPr>
          <p:cNvSpPr/>
          <p:nvPr/>
        </p:nvSpPr>
        <p:spPr>
          <a:xfrm>
            <a:off x="9623453" y="4252191"/>
            <a:ext cx="1209647" cy="4091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바로 구매하기</a:t>
            </a:r>
            <a:endParaRPr lang="en-US" altLang="ko-KR" sz="11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E33F9F-2E44-4B94-9B56-D669EA8C6521}"/>
              </a:ext>
            </a:extLst>
          </p:cNvPr>
          <p:cNvSpPr/>
          <p:nvPr/>
        </p:nvSpPr>
        <p:spPr>
          <a:xfrm>
            <a:off x="6904838" y="4725133"/>
            <a:ext cx="3420262" cy="485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배너</a:t>
            </a:r>
            <a:endParaRPr lang="en-US" altLang="ko-KR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A496F-4E97-46A1-A9CB-DF392DF742E2}"/>
              </a:ext>
            </a:extLst>
          </p:cNvPr>
          <p:cNvSpPr txBox="1"/>
          <p:nvPr/>
        </p:nvSpPr>
        <p:spPr>
          <a:xfrm>
            <a:off x="838199" y="2309473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 err="1"/>
              <a:t>상품이미지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상품 </a:t>
            </a:r>
            <a:r>
              <a:rPr lang="ko-KR" altLang="en-US" sz="1400" dirty="0" err="1"/>
              <a:t>대표이미지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08CEFF-3620-4653-A8F2-14049D502061}"/>
              </a:ext>
            </a:extLst>
          </p:cNvPr>
          <p:cNvSpPr txBox="1"/>
          <p:nvPr/>
        </p:nvSpPr>
        <p:spPr>
          <a:xfrm>
            <a:off x="855325" y="2875619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상품명 및 기타정보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상품명</a:t>
            </a:r>
            <a:r>
              <a:rPr lang="en-US" altLang="ko-KR" sz="1400" dirty="0"/>
              <a:t>, </a:t>
            </a:r>
            <a:r>
              <a:rPr lang="ko-KR" altLang="en-US" sz="1400" dirty="0"/>
              <a:t>평점</a:t>
            </a:r>
            <a:r>
              <a:rPr lang="en-US" altLang="ko-KR" sz="1400" dirty="0"/>
              <a:t>, </a:t>
            </a:r>
            <a:r>
              <a:rPr lang="ko-KR" altLang="en-US" sz="1400" dirty="0"/>
              <a:t>리뷰 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C08414-0F69-435D-A534-F629B166552A}"/>
              </a:ext>
            </a:extLst>
          </p:cNvPr>
          <p:cNvSpPr txBox="1"/>
          <p:nvPr/>
        </p:nvSpPr>
        <p:spPr>
          <a:xfrm>
            <a:off x="855325" y="3438476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가격정보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가격 관련 할인율</a:t>
            </a:r>
            <a:r>
              <a:rPr lang="en-US" altLang="ko-KR" sz="1400" dirty="0"/>
              <a:t>, </a:t>
            </a:r>
            <a:r>
              <a:rPr lang="ko-KR" altLang="en-US" sz="1400" dirty="0"/>
              <a:t>조건 별 구매가능 가격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AF2389-A206-4872-AD7B-6411CD146328}"/>
              </a:ext>
            </a:extLst>
          </p:cNvPr>
          <p:cNvSpPr txBox="1"/>
          <p:nvPr/>
        </p:nvSpPr>
        <p:spPr>
          <a:xfrm>
            <a:off x="838198" y="3998694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배송정보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배송일정 및 배송비 관련 정보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79687-9A1D-4FEF-B0D8-F80F750DEF6E}"/>
              </a:ext>
            </a:extLst>
          </p:cNvPr>
          <p:cNvSpPr txBox="1"/>
          <p:nvPr/>
        </p:nvSpPr>
        <p:spPr>
          <a:xfrm>
            <a:off x="838197" y="4558912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장바구니 담기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구매 할 상품 장바구니에 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C85F5A-2FE3-4441-A530-88334475D73D}"/>
              </a:ext>
            </a:extLst>
          </p:cNvPr>
          <p:cNvSpPr txBox="1"/>
          <p:nvPr/>
        </p:nvSpPr>
        <p:spPr>
          <a:xfrm>
            <a:off x="838198" y="5127697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/>
              <a:t>바로 구매하기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장바구니 담지 않고 바로 구매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8DF4A5-3B24-4687-823D-612EFBE4EABB}"/>
              </a:ext>
            </a:extLst>
          </p:cNvPr>
          <p:cNvSpPr txBox="1"/>
          <p:nvPr/>
        </p:nvSpPr>
        <p:spPr>
          <a:xfrm>
            <a:off x="838197" y="5696482"/>
            <a:ext cx="5126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7. </a:t>
            </a:r>
            <a:r>
              <a:rPr lang="ko-KR" altLang="en-US" sz="1400" b="1" dirty="0"/>
              <a:t>배너</a:t>
            </a:r>
            <a:endParaRPr lang="en-US" altLang="ko-KR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400" dirty="0"/>
              <a:t>행사 및 인기 </a:t>
            </a:r>
            <a:r>
              <a:rPr lang="ko-KR" altLang="en-US" sz="1400" dirty="0" err="1"/>
              <a:t>콜렉션</a:t>
            </a:r>
            <a:r>
              <a:rPr lang="ko-KR" altLang="en-US" sz="1400" dirty="0"/>
              <a:t> 관련 배너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EEF8FA-2F7A-4636-8A7E-73AC718EC193}"/>
              </a:ext>
            </a:extLst>
          </p:cNvPr>
          <p:cNvSpPr txBox="1"/>
          <p:nvPr/>
        </p:nvSpPr>
        <p:spPr>
          <a:xfrm>
            <a:off x="838196" y="6256700"/>
            <a:ext cx="5126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8. </a:t>
            </a:r>
            <a:r>
              <a:rPr lang="ko-KR" altLang="en-US" sz="1400" b="1" dirty="0"/>
              <a:t>상품 상세설명</a:t>
            </a:r>
            <a:endParaRPr lang="en-US" altLang="ko-KR" sz="1400" b="1" dirty="0"/>
          </a:p>
        </p:txBody>
      </p:sp>
    </p:spTree>
    <p:extLst>
      <p:ext uri="{BB962C8B-B14F-4D97-AF65-F5344CB8AC3E}">
        <p14:creationId xmlns:p14="http://schemas.microsoft.com/office/powerpoint/2010/main" val="36464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CE65-AE09-41DD-B00D-1B4CDE78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설계구현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0E202-5998-49F4-A98F-9C35E0D3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985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414</Words>
  <Application>Microsoft Office PowerPoint</Application>
  <PresentationFormat>와이드스크린</PresentationFormat>
  <Paragraphs>156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React Project</vt:lpstr>
      <vt:lpstr>Index</vt:lpstr>
      <vt:lpstr>1. 선정이유</vt:lpstr>
      <vt:lpstr>2. 개발도구</vt:lpstr>
      <vt:lpstr>3. 화면설계</vt:lpstr>
      <vt:lpstr>3. 화면설계</vt:lpstr>
      <vt:lpstr>3. 화면설계</vt:lpstr>
      <vt:lpstr>3. 화면설계</vt:lpstr>
      <vt:lpstr>4. 설계구현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Project</dc:title>
  <dc:creator>Administrator</dc:creator>
  <cp:lastModifiedBy>Administrator</cp:lastModifiedBy>
  <cp:revision>18</cp:revision>
  <dcterms:created xsi:type="dcterms:W3CDTF">2025-05-12T06:03:49Z</dcterms:created>
  <dcterms:modified xsi:type="dcterms:W3CDTF">2025-05-12T09:03:59Z</dcterms:modified>
</cp:coreProperties>
</file>