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90" r:id="rId4"/>
    <p:sldId id="300" r:id="rId5"/>
    <p:sldId id="301" r:id="rId6"/>
    <p:sldId id="305" r:id="rId7"/>
    <p:sldId id="304" r:id="rId8"/>
    <p:sldId id="30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08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98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74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86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6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5736" y="2340169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dirty="0">
                <a:latin typeface="나눔바른고딕OTF Light" pitchFamily="50" charset="-127"/>
                <a:ea typeface="나눔바른고딕OTF Light" pitchFamily="50" charset="-127"/>
              </a:rPr>
              <a:t>기계학습프로젝트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736" y="2700209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휴대전화</a:t>
            </a:r>
            <a:r>
              <a:rPr lang="en-US" altLang="ko-KR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가격 분류</a:t>
            </a: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3808" y="5994429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183097</a:t>
            </a:r>
          </a:p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이윤구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Light" pitchFamily="50" charset="-127"/>
                <a:ea typeface="나눔바른고딕OTF Light" pitchFamily="50" charset="-127"/>
              </a:rPr>
              <a:t>CONTENTS</a:t>
            </a:r>
            <a:endParaRPr lang="ko-KR" altLang="en-US" sz="24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7727" y="148478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71743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38560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66752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94944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23136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5937" y="255561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주제</a:t>
            </a:r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/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목표</a:t>
            </a:r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	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94544" y="2555612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데이터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50728" y="2555612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알고리즘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34904" y="2564904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성능평가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83584" y="2555612"/>
            <a:ext cx="2195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i="0" u="none" strike="noStrike" cap="none" spc="-150" normalizeH="0" baseline="0" dirty="0">
                <a:ln>
                  <a:noFill/>
                </a:ln>
                <a:effectLst/>
                <a:latin typeface="나눔바른고딕OTF Light" pitchFamily="50" charset="-127"/>
                <a:ea typeface="나눔바른고딕OTF Light" pitchFamily="50" charset="-127"/>
                <a:cs typeface="굴림" pitchFamily="50" charset="-127"/>
              </a:rPr>
              <a:t>Q&amp;A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452320" y="5229200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0" y="5877272"/>
            <a:ext cx="9144000" cy="1080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931910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휴대전화의 가격대를 분류한다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휴대전화</a:t>
            </a:r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가격 분류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주제</a:t>
            </a:r>
            <a:r>
              <a:rPr lang="en-US" altLang="ko-KR" sz="3200" spc="-150" dirty="0">
                <a:latin typeface="나눔바른고딕OTF Light" pitchFamily="50" charset="-127"/>
                <a:ea typeface="나눔바른고딕OTF Light" pitchFamily="50" charset="-127"/>
              </a:rPr>
              <a:t>/</a:t>
            </a:r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목표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600" y="4682845"/>
            <a:ext cx="7200800" cy="123656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Kaggle.com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Mobile Price Classification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(https://www.kaggle.com/iabhishekofficial/mobile-price-classification?select=test.csv)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‘test.csv’, ‘train.csv’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개의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csv 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파일로 구성</a:t>
            </a:r>
            <a:endParaRPr lang="en-US" altLang="ko-KR" sz="1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데이터 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데이터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04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931910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Id, 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battery_power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mAh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), blue(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블루투스 여부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) 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등 총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21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개의 특성</a:t>
            </a:r>
            <a:endParaRPr lang="en-US" altLang="ko-KR" sz="1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test.csv, train.csv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데이터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_x48549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2404" y="4581127"/>
            <a:ext cx="3658792" cy="1797777"/>
          </a:xfrm>
          <a:prstGeom prst="rect">
            <a:avLst/>
          </a:prstGeom>
          <a:noFill/>
        </p:spPr>
      </p:pic>
      <p:pic>
        <p:nvPicPr>
          <p:cNvPr id="12" name="_x48549128">
            <a:extLst>
              <a:ext uri="{FF2B5EF4-FFF2-40B4-BE49-F238E27FC236}">
                <a16:creationId xmlns:a16="http://schemas.microsoft.com/office/drawing/2014/main" id="{BFFC11CE-D89B-49BA-8D46-460BF1790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0" y="4597906"/>
            <a:ext cx="3600400" cy="1797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598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3356992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바른고딕OTF Light" pitchFamily="50" charset="-127"/>
                <a:ea typeface="나눔바른고딕OTF Light" pitchFamily="50" charset="-127"/>
              </a:rPr>
              <a:t>이 주제는 주어진 데이터를 토대로 휴대전화의 가격대를 분류하는 문제이기 때문에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 대표적인 분류 알고리즘인 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KNN, </a:t>
            </a:r>
            <a:r>
              <a:rPr lang="en-US" altLang="ko-KR" sz="14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RandomForestClassifier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LogisticRegression</a:t>
            </a:r>
            <a:r>
              <a:rPr lang="en-US" altLang="ko-KR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en-US" altLang="ko-KR" sz="1400" spc="-150" dirty="0">
                <a:latin typeface="나눔바른고딕OTF Light" pitchFamily="50" charset="-127"/>
                <a:ea typeface="나눔바른고딕OTF Light" pitchFamily="50" charset="-127"/>
              </a:rPr>
              <a:t>SVC </a:t>
            </a:r>
            <a:r>
              <a:rPr lang="ko-KR" altLang="en-US" sz="14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를</a:t>
            </a:r>
            <a:r>
              <a:rPr lang="ko-KR" altLang="en-US" sz="1400" dirty="0">
                <a:latin typeface="나눔바른고딕OTF Light" pitchFamily="50" charset="-127"/>
                <a:ea typeface="나눔바른고딕OTF Light" pitchFamily="50" charset="-127"/>
              </a:rPr>
              <a:t> 이용할 예정</a:t>
            </a:r>
            <a:endParaRPr lang="en-US" altLang="ko-KR" sz="14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err="1">
                <a:latin typeface="나눔바른고딕OTF Light" pitchFamily="50" charset="-127"/>
                <a:ea typeface="나눔바른고딕OTF Light" pitchFamily="50" charset="-127"/>
              </a:rPr>
              <a:t>RandomForestClassifier</a:t>
            </a:r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en-US" altLang="ko-KR" spc="-150" dirty="0" err="1">
                <a:latin typeface="나눔바른고딕OTF Light" pitchFamily="50" charset="-127"/>
                <a:ea typeface="나눔바른고딕OTF Light" pitchFamily="50" charset="-127"/>
              </a:rPr>
              <a:t>LogisticRegression</a:t>
            </a:r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, SVC</a:t>
            </a:r>
            <a:endParaRPr lang="ko-KR" altLang="en-US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알고리즘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931910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성능평가는 </a:t>
            </a:r>
            <a:r>
              <a:rPr lang="en-US" altLang="ko-KR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score</a:t>
            </a:r>
            <a:r>
              <a:rPr lang="ko-KR" altLang="en-US" sz="16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메서드와 </a:t>
            </a:r>
            <a:r>
              <a:rPr lang="en-US" altLang="ko-KR" sz="160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cross</a:t>
            </a:r>
            <a:r>
              <a:rPr lang="en-US" altLang="ko-KR" sz="1600" dirty="0" err="1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_val_score</a:t>
            </a:r>
            <a:r>
              <a:rPr lang="ko-KR" altLang="en-US" sz="1600" dirty="0">
                <a:solidFill>
                  <a:schemeClr val="tx1"/>
                </a:solidFill>
                <a:latin typeface="나눔바른고딕OTF Light" pitchFamily="50" charset="-127"/>
                <a:ea typeface="나눔바른고딕OTF Light" pitchFamily="50" charset="-127"/>
              </a:rPr>
              <a:t>를 사용할 예정</a:t>
            </a:r>
            <a:endParaRPr lang="en-US" altLang="ko-KR" sz="16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06258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성능평가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성능 평가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28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5696" y="2705725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spc="-150" dirty="0">
                <a:latin typeface="나눔바른고딕OTF Light" pitchFamily="50" charset="-127"/>
                <a:ea typeface="나눔바른고딕OTF Light" pitchFamily="50" charset="-127"/>
              </a:rPr>
              <a:t>Q&amp;A</a:t>
            </a:r>
            <a:endParaRPr lang="ko-KR" altLang="en-US" sz="88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0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262</Words>
  <Application>Microsoft Office PowerPoint</Application>
  <PresentationFormat>화면 슬라이드 쇼(4:3)</PresentationFormat>
  <Paragraphs>58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HY헤드라인M</vt:lpstr>
      <vt:lpstr>나눔바른고딕OTF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이윤구</cp:lastModifiedBy>
  <cp:revision>28</cp:revision>
  <dcterms:created xsi:type="dcterms:W3CDTF">2016-11-03T20:47:04Z</dcterms:created>
  <dcterms:modified xsi:type="dcterms:W3CDTF">2021-05-05T18:28:16Z</dcterms:modified>
</cp:coreProperties>
</file>