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27" autoAdjust="0"/>
    <p:restoredTop sz="94660"/>
  </p:normalViewPr>
  <p:slideViewPr>
    <p:cSldViewPr snapToGrid="0">
      <p:cViewPr>
        <p:scale>
          <a:sx n="100" d="100"/>
          <a:sy n="100" d="100"/>
        </p:scale>
        <p:origin x="153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19654D-AC03-46D2-8886-AC8ABC5CE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I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F02031-A7C5-4F37-99F8-3EF3FBBD5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I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9074C1-95BE-4E7F-B367-E9DC6C767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DED4-3CC3-4C85-A178-E9004023B287}" type="datetimeFigureOut">
              <a:rPr lang="en-IE" smtClean="0"/>
              <a:t>10/01/2023</a:t>
            </a:fld>
            <a:endParaRPr lang="en-I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DB44FE-F415-4BEA-9F70-A2E9FFB6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B58B4F-A8DA-4E66-BF26-4A352C04A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B8A2-A1DE-43C1-94C3-4127D1C2176F}" type="slidenum">
              <a:rPr lang="en-IE" smtClean="0"/>
              <a:t>‹Nr.›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2530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B31E4-185B-4823-BF0A-186AA68E6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I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96A940D-2F49-4B94-91EC-06F16518A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I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53EBE7-F5D7-4ECA-A125-5AEC52AF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DED4-3CC3-4C85-A178-E9004023B287}" type="datetimeFigureOut">
              <a:rPr lang="en-IE" smtClean="0"/>
              <a:t>10/01/2023</a:t>
            </a:fld>
            <a:endParaRPr lang="en-I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B9EC35-7EF4-4234-A417-39CD1207F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27DA72-1368-47C9-81AB-90899CEF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B8A2-A1DE-43C1-94C3-4127D1C2176F}" type="slidenum">
              <a:rPr lang="en-IE" smtClean="0"/>
              <a:t>‹Nr.›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1001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156E5BF-1C4F-4277-8761-15B8D00E45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I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53080F-0912-49B0-8B51-B75A7E100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I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EF99C9-AC1F-449A-8605-D24084614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DED4-3CC3-4C85-A178-E9004023B287}" type="datetimeFigureOut">
              <a:rPr lang="en-IE" smtClean="0"/>
              <a:t>10/01/2023</a:t>
            </a:fld>
            <a:endParaRPr lang="en-I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2257FA-1F38-4F6D-BE00-859176A6B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5D3738-791D-48F2-BAE7-1ACD1A95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B8A2-A1DE-43C1-94C3-4127D1C2176F}" type="slidenum">
              <a:rPr lang="en-IE" smtClean="0"/>
              <a:t>‹Nr.›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27767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09BD3-81BF-4861-9A4C-8BCC79A82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I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167B76-9EDC-4DC8-A7A3-B477AC8B3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I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F3E9D6-2827-4D24-B68E-10D7F3080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DED4-3CC3-4C85-A178-E9004023B287}" type="datetimeFigureOut">
              <a:rPr lang="en-IE" smtClean="0"/>
              <a:t>10/01/2023</a:t>
            </a:fld>
            <a:endParaRPr lang="en-I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6A7552-DA52-4098-95DD-AD1CCCDBA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5261F3-2C9A-4FBE-B095-2E80E7C48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B8A2-A1DE-43C1-94C3-4127D1C2176F}" type="slidenum">
              <a:rPr lang="en-IE" smtClean="0"/>
              <a:t>‹Nr.›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7376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C9BB49-3273-4E16-B544-BC3DCA3C3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I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80719F-7F49-41F0-9B7C-37C98FD05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FD41E4-0651-4268-9173-C0A0B51E1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DED4-3CC3-4C85-A178-E9004023B287}" type="datetimeFigureOut">
              <a:rPr lang="en-IE" smtClean="0"/>
              <a:t>10/01/2023</a:t>
            </a:fld>
            <a:endParaRPr lang="en-I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962091-26C7-49C1-B635-C1B9FDF70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65A277-D87B-4CB5-8FDE-27ECE515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B8A2-A1DE-43C1-94C3-4127D1C2176F}" type="slidenum">
              <a:rPr lang="en-IE" smtClean="0"/>
              <a:t>‹Nr.›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9867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1B054-B80D-4361-8E20-70247B2D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I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0B5EE7-B8B3-44CC-A0DA-DF5560C66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I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17B951-C138-43EE-9C4C-7FFBD865E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I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16EA20-8319-4073-9AA1-E35A967A2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DED4-3CC3-4C85-A178-E9004023B287}" type="datetimeFigureOut">
              <a:rPr lang="en-IE" smtClean="0"/>
              <a:t>10/01/2023</a:t>
            </a:fld>
            <a:endParaRPr lang="en-I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549A7E-8FC5-4A5D-B879-3B320D240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3A7DEF-14E0-4CD9-B08A-40F853FF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B8A2-A1DE-43C1-94C3-4127D1C2176F}" type="slidenum">
              <a:rPr lang="en-IE" smtClean="0"/>
              <a:t>‹Nr.›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1729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0E831-DFAB-4E11-BD0B-254217754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I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8E67FA-584E-4496-B672-55F3F5DEA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E84063E-3B76-42BD-90E8-C3B523020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I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9B4B9EE-0AED-41DA-AEB6-4B1CCE79B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3988964-D957-4CA2-857B-390693256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I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847894F-7D5F-4D7F-9120-ED81D7F9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DED4-3CC3-4C85-A178-E9004023B287}" type="datetimeFigureOut">
              <a:rPr lang="en-IE" smtClean="0"/>
              <a:t>10/01/2023</a:t>
            </a:fld>
            <a:endParaRPr lang="en-I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28F9B0E-E297-4E0C-9E71-3C7831DF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105C067-C73D-42F6-AADD-AFD8A5B00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B8A2-A1DE-43C1-94C3-4127D1C2176F}" type="slidenum">
              <a:rPr lang="en-IE" smtClean="0"/>
              <a:t>‹Nr.›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193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4D388B-3307-420F-8070-C9DB1D56F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I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67BE6E2-4900-4920-9274-88DA39DCE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DED4-3CC3-4C85-A178-E9004023B287}" type="datetimeFigureOut">
              <a:rPr lang="en-IE" smtClean="0"/>
              <a:t>10/01/2023</a:t>
            </a:fld>
            <a:endParaRPr lang="en-I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DFE5D2-906B-4D52-96A5-EEF426B4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787353-A930-4807-AA31-63F679C82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B8A2-A1DE-43C1-94C3-4127D1C2176F}" type="slidenum">
              <a:rPr lang="en-IE" smtClean="0"/>
              <a:t>‹Nr.›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9091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38973D-3C13-4818-9104-2A552789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DED4-3CC3-4C85-A178-E9004023B287}" type="datetimeFigureOut">
              <a:rPr lang="en-IE" smtClean="0"/>
              <a:t>10/01/2023</a:t>
            </a:fld>
            <a:endParaRPr lang="en-I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F36EFEE-E223-423E-B7E0-CC1D9CF31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095013-566B-4056-8F2B-6241AAD0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B8A2-A1DE-43C1-94C3-4127D1C2176F}" type="slidenum">
              <a:rPr lang="en-IE" smtClean="0"/>
              <a:t>‹Nr.›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075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D0D3DD-05BA-4AF4-BC6E-D7CD4C3B1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I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A7A99D-23F6-4B3E-B129-4137C210E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I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8A44E9-C664-4AD2-A457-618F0627A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4ED441-D7D9-43D8-BAB8-EC1CFC8B0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DED4-3CC3-4C85-A178-E9004023B287}" type="datetimeFigureOut">
              <a:rPr lang="en-IE" smtClean="0"/>
              <a:t>10/01/2023</a:t>
            </a:fld>
            <a:endParaRPr lang="en-I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060126-AD4B-44C7-A9A1-40B5DBFD0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E52550-E1DC-4C4D-8142-DFEED2D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B8A2-A1DE-43C1-94C3-4127D1C2176F}" type="slidenum">
              <a:rPr lang="en-IE" smtClean="0"/>
              <a:t>‹Nr.›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4174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B6A33-A43D-4B51-8543-21472A49D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I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2AB404D-EAC6-4968-8368-64169F888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660E7B-2B53-41EB-AE77-3291A0925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385AD2-44BD-4DBD-83A2-8EA67E333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DED4-3CC3-4C85-A178-E9004023B287}" type="datetimeFigureOut">
              <a:rPr lang="en-IE" smtClean="0"/>
              <a:t>10/01/2023</a:t>
            </a:fld>
            <a:endParaRPr lang="en-I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520515-1CA9-48C9-8B04-4BEE9BA5B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BB297B-742F-4A26-8A4F-422ECA4F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B8A2-A1DE-43C1-94C3-4127D1C2176F}" type="slidenum">
              <a:rPr lang="en-IE" smtClean="0"/>
              <a:t>‹Nr.›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797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4DF562F-5BDB-4DCB-922F-E309CA4C1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I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1DED4B-389D-4DB7-816B-399A647DC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I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BEC679-D742-49C0-9B78-330228F38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5DED4-3CC3-4C85-A178-E9004023B287}" type="datetimeFigureOut">
              <a:rPr lang="en-IE" smtClean="0"/>
              <a:t>10/01/2023</a:t>
            </a:fld>
            <a:endParaRPr lang="en-I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32B83D-E588-48B0-9F94-28C3E90D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9F60C1-F260-4CBF-ABCF-FDFCFC1E2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4B8A2-A1DE-43C1-94C3-4127D1C2176F}" type="slidenum">
              <a:rPr lang="en-IE" smtClean="0"/>
              <a:t>‹Nr.›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026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0A242A5B-312F-4430-907E-7DD8F7597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" y="0"/>
            <a:ext cx="2086050" cy="3429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F9F088B1-56BD-461B-8135-AC6868B2F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1" y="0"/>
            <a:ext cx="2086050" cy="34330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12E54DD9-CE1F-4611-9DE2-08FDC44AF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1871" y="-4042"/>
            <a:ext cx="2076384" cy="3429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070E141D-0664-46BA-8312-4CC83BD61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0955" y="-4042"/>
            <a:ext cx="2095783" cy="34370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48A93F50-B57B-4C91-B33B-8533DABCBF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2739" y="0"/>
            <a:ext cx="2095783" cy="34283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E4B79F1-DE09-4F05-81C0-08EFAE6055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2" y="3433043"/>
            <a:ext cx="2081139" cy="34249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C543C3B-DB27-4856-A286-78990AAE0907}"/>
              </a:ext>
            </a:extLst>
          </p:cNvPr>
          <p:cNvSpPr txBox="1"/>
          <p:nvPr/>
        </p:nvSpPr>
        <p:spPr>
          <a:xfrm>
            <a:off x="6438900" y="4776190"/>
            <a:ext cx="331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Alle mit 224x244 Bilder </a:t>
            </a:r>
            <a:r>
              <a:rPr lang="de-DE" dirty="0" err="1"/>
              <a:t>getrained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7753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22FD705-0775-4975-A1C3-D9B3453C6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63238" cy="3429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18F7F6D-C8F6-4415-B657-74A5AB281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238" y="0"/>
            <a:ext cx="2087801" cy="3429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1225611-7DF9-463E-B2E0-4D104028B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039" y="0"/>
            <a:ext cx="2081573" cy="3429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5A207B3-F6BC-4FAE-B047-E3D50918A5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2612" y="1"/>
            <a:ext cx="2077097" cy="3429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D9EBC76-623E-4D48-B07C-6521AADF18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0413" y="0"/>
            <a:ext cx="2119095" cy="3429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68E9413-08C8-4776-93F5-6B9704D7E3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5994" y="3428145"/>
            <a:ext cx="2421294" cy="3429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EFC6AD31-0616-4AEF-BB86-85E4E8BB43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8355" y="3428145"/>
            <a:ext cx="2435290" cy="3429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17B65C08-2D8D-451B-B48B-89CBDCF4E0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3428145"/>
            <a:ext cx="2435290" cy="34298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4C078C18-1010-453A-9EEF-400100ABA984}"/>
              </a:ext>
            </a:extLst>
          </p:cNvPr>
          <p:cNvSpPr txBox="1"/>
          <p:nvPr/>
        </p:nvSpPr>
        <p:spPr>
          <a:xfrm>
            <a:off x="7941654" y="4594480"/>
            <a:ext cx="3076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Alle mit 54x54 Bilder </a:t>
            </a:r>
            <a:r>
              <a:rPr lang="de-DE" dirty="0" err="1"/>
              <a:t>getrained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45165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Breitbild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Gavagan Kevin (inf20021)</dc:creator>
  <cp:lastModifiedBy>Gavagan Kevin (inf20021)</cp:lastModifiedBy>
  <cp:revision>2</cp:revision>
  <dcterms:created xsi:type="dcterms:W3CDTF">2023-01-08T13:49:30Z</dcterms:created>
  <dcterms:modified xsi:type="dcterms:W3CDTF">2023-01-10T12:36:33Z</dcterms:modified>
</cp:coreProperties>
</file>