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5271-BBA3-4FA2-8039-14D9D2D622DA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228C3-9EB1-4547-8C5A-D4ED6CFEB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1A2-1DFA-4A74-BCFF-D7B17E504C99}" type="datetimeFigureOut">
              <a:rPr lang="ko-KR" altLang="en-US" smtClean="0"/>
              <a:pPr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1560" y="270892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</a:t>
            </a:r>
            <a:r>
              <a:rPr lang="ko-KR" altLang="en-US" sz="1200" dirty="0"/>
              <a:t>원</a:t>
            </a:r>
            <a:endParaRPr lang="ko-KR" altLang="en-US" sz="14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67544" y="1988841"/>
            <a:ext cx="360040" cy="576064"/>
            <a:chOff x="323528" y="620688"/>
            <a:chExt cx="864096" cy="1656184"/>
          </a:xfrm>
        </p:grpSpPr>
        <p:sp>
          <p:nvSpPr>
            <p:cNvPr id="60" name="타원 59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4788024" y="3861048"/>
            <a:ext cx="172819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정보 조회</a:t>
            </a:r>
            <a:endParaRPr lang="ko-KR" altLang="en-US" sz="1200" dirty="0"/>
          </a:p>
        </p:txBody>
      </p:sp>
      <p:sp>
        <p:nvSpPr>
          <p:cNvPr id="55" name="타원 54"/>
          <p:cNvSpPr/>
          <p:nvPr/>
        </p:nvSpPr>
        <p:spPr>
          <a:xfrm>
            <a:off x="2771800" y="836713"/>
            <a:ext cx="147216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가입</a:t>
            </a:r>
            <a:endParaRPr lang="ko-KR" altLang="en-US" sz="1200" dirty="0"/>
          </a:p>
        </p:txBody>
      </p:sp>
      <p:cxnSp>
        <p:nvCxnSpPr>
          <p:cNvPr id="85" name="직선 화살표 연결선 84"/>
          <p:cNvCxnSpPr>
            <a:stCxn id="54" idx="0"/>
            <a:endCxn id="55" idx="2"/>
          </p:cNvCxnSpPr>
          <p:nvPr/>
        </p:nvCxnSpPr>
        <p:spPr>
          <a:xfrm flipV="1">
            <a:off x="1079612" y="1052737"/>
            <a:ext cx="1692188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60232" y="2132856"/>
            <a:ext cx="1152127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</a:t>
            </a:r>
            <a:r>
              <a:rPr lang="ko-KR" altLang="en-US" sz="1200" dirty="0"/>
              <a:t>인</a:t>
            </a:r>
          </a:p>
        </p:txBody>
      </p:sp>
      <p:cxnSp>
        <p:nvCxnSpPr>
          <p:cNvPr id="87" name="직선 화살표 연결선 86"/>
          <p:cNvCxnSpPr>
            <a:stCxn id="54" idx="0"/>
            <a:endCxn id="57" idx="2"/>
          </p:cNvCxnSpPr>
          <p:nvPr/>
        </p:nvCxnSpPr>
        <p:spPr>
          <a:xfrm flipV="1">
            <a:off x="1079612" y="2348880"/>
            <a:ext cx="5580620" cy="3600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987824" y="1844825"/>
            <a:ext cx="124998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54" idx="0"/>
            <a:endCxn id="56" idx="2"/>
          </p:cNvCxnSpPr>
          <p:nvPr/>
        </p:nvCxnSpPr>
        <p:spPr>
          <a:xfrm flipV="1">
            <a:off x="1079612" y="2024845"/>
            <a:ext cx="1908212" cy="6840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131840" y="1412777"/>
            <a:ext cx="144016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cxnSp>
        <p:nvCxnSpPr>
          <p:cNvPr id="93" name="직선 화살표 연결선 92"/>
          <p:cNvCxnSpPr>
            <a:stCxn id="54" idx="0"/>
            <a:endCxn id="58" idx="2"/>
          </p:cNvCxnSpPr>
          <p:nvPr/>
        </p:nvCxnSpPr>
        <p:spPr>
          <a:xfrm flipV="1">
            <a:off x="1079612" y="1592797"/>
            <a:ext cx="2052228" cy="11161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4" idx="0"/>
            <a:endCxn id="73" idx="2"/>
          </p:cNvCxnSpPr>
          <p:nvPr/>
        </p:nvCxnSpPr>
        <p:spPr>
          <a:xfrm>
            <a:off x="1079612" y="2708921"/>
            <a:ext cx="3708412" cy="14041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2843808" y="5877272"/>
            <a:ext cx="208823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구매만족도 평가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stCxn id="103" idx="2"/>
            <a:endCxn id="163" idx="6"/>
          </p:cNvCxnSpPr>
          <p:nvPr/>
        </p:nvCxnSpPr>
        <p:spPr>
          <a:xfrm flipH="1" flipV="1">
            <a:off x="1835696" y="5193196"/>
            <a:ext cx="1008112" cy="100811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2748941">
            <a:off x="1867136" y="530588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‹‹exclude››</a:t>
            </a:r>
            <a:endParaRPr lang="en-US" altLang="ko-KR" sz="900" dirty="0"/>
          </a:p>
        </p:txBody>
      </p:sp>
      <p:sp>
        <p:nvSpPr>
          <p:cNvPr id="89" name="TextBox 88"/>
          <p:cNvSpPr txBox="1"/>
          <p:nvPr/>
        </p:nvSpPr>
        <p:spPr>
          <a:xfrm rot="1400447">
            <a:off x="6376678" y="167504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sp>
        <p:nvSpPr>
          <p:cNvPr id="147" name="TextBox 146"/>
          <p:cNvSpPr txBox="1"/>
          <p:nvPr/>
        </p:nvSpPr>
        <p:spPr>
          <a:xfrm rot="18379435">
            <a:off x="5395613" y="321199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cxnSp>
        <p:nvCxnSpPr>
          <p:cNvPr id="162" name="직선 화살표 연결선 161"/>
          <p:cNvCxnSpPr>
            <a:stCxn id="57" idx="0"/>
            <a:endCxn id="55" idx="6"/>
          </p:cNvCxnSpPr>
          <p:nvPr/>
        </p:nvCxnSpPr>
        <p:spPr>
          <a:xfrm flipH="1" flipV="1">
            <a:off x="4243964" y="1052737"/>
            <a:ext cx="2992332" cy="108011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3" idx="0"/>
            <a:endCxn id="57" idx="3"/>
          </p:cNvCxnSpPr>
          <p:nvPr/>
        </p:nvCxnSpPr>
        <p:spPr>
          <a:xfrm flipV="1">
            <a:off x="5652120" y="2501632"/>
            <a:ext cx="1176837" cy="135941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917680">
            <a:off x="4734697" y="149190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cxnSp>
        <p:nvCxnSpPr>
          <p:cNvPr id="39" name="직선 화살표 연결선 38"/>
          <p:cNvCxnSpPr>
            <a:stCxn id="58" idx="6"/>
            <a:endCxn id="57" idx="1"/>
          </p:cNvCxnSpPr>
          <p:nvPr/>
        </p:nvCxnSpPr>
        <p:spPr>
          <a:xfrm>
            <a:off x="4572000" y="1592797"/>
            <a:ext cx="2256957" cy="60333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0962">
            <a:off x="4363207" y="182511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cxnSp>
        <p:nvCxnSpPr>
          <p:cNvPr id="41" name="직선 화살표 연결선 40"/>
          <p:cNvCxnSpPr>
            <a:stCxn id="56" idx="6"/>
            <a:endCxn id="57" idx="1"/>
          </p:cNvCxnSpPr>
          <p:nvPr/>
        </p:nvCxnSpPr>
        <p:spPr>
          <a:xfrm>
            <a:off x="4237809" y="2024845"/>
            <a:ext cx="2591148" cy="17128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31840" y="2636912"/>
            <a:ext cx="1610025" cy="6480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 의류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>
            <a:stCxn id="54" idx="0"/>
            <a:endCxn id="71" idx="2"/>
          </p:cNvCxnSpPr>
          <p:nvPr/>
        </p:nvCxnSpPr>
        <p:spPr>
          <a:xfrm>
            <a:off x="1079612" y="2708921"/>
            <a:ext cx="2052228" cy="252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983189">
            <a:off x="4577478" y="252216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cxnSp>
        <p:nvCxnSpPr>
          <p:cNvPr id="75" name="직선 화살표 연결선 74"/>
          <p:cNvCxnSpPr>
            <a:stCxn id="71" idx="6"/>
            <a:endCxn id="57" idx="2"/>
          </p:cNvCxnSpPr>
          <p:nvPr/>
        </p:nvCxnSpPr>
        <p:spPr>
          <a:xfrm flipV="1">
            <a:off x="4741865" y="2348880"/>
            <a:ext cx="1918367" cy="61206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580112" y="5589240"/>
            <a:ext cx="14401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</a:t>
            </a:r>
            <a:r>
              <a:rPr lang="ko-KR" altLang="en-US" sz="1200" dirty="0" smtClean="0"/>
              <a:t>구매</a:t>
            </a:r>
            <a:endParaRPr lang="ko-KR" altLang="en-US" sz="1200" dirty="0"/>
          </a:p>
        </p:txBody>
      </p:sp>
      <p:cxnSp>
        <p:nvCxnSpPr>
          <p:cNvPr id="121" name="직선 화살표 연결선 120"/>
          <p:cNvCxnSpPr>
            <a:endCxn id="73" idx="4"/>
          </p:cNvCxnSpPr>
          <p:nvPr/>
        </p:nvCxnSpPr>
        <p:spPr>
          <a:xfrm flipH="1" flipV="1">
            <a:off x="5652120" y="4365104"/>
            <a:ext cx="720080" cy="122413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3648617">
            <a:off x="5710678" y="474602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sp>
        <p:nvSpPr>
          <p:cNvPr id="102" name="TextBox 101"/>
          <p:cNvSpPr txBox="1"/>
          <p:nvPr/>
        </p:nvSpPr>
        <p:spPr>
          <a:xfrm rot="21352554">
            <a:off x="3858915" y="4185031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cxnSp>
        <p:nvCxnSpPr>
          <p:cNvPr id="104" name="직선 화살표 연결선 103"/>
          <p:cNvCxnSpPr>
            <a:stCxn id="73" idx="2"/>
            <a:endCxn id="110" idx="6"/>
          </p:cNvCxnSpPr>
          <p:nvPr/>
        </p:nvCxnSpPr>
        <p:spPr>
          <a:xfrm flipH="1">
            <a:off x="2915816" y="4113076"/>
            <a:ext cx="1872208" cy="2520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1475656" y="4149080"/>
            <a:ext cx="1440160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상품명 입력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54" idx="0"/>
            <a:endCxn id="110" idx="0"/>
          </p:cNvCxnSpPr>
          <p:nvPr/>
        </p:nvCxnSpPr>
        <p:spPr>
          <a:xfrm>
            <a:off x="1079612" y="2708921"/>
            <a:ext cx="1116124" cy="1440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0" idx="7"/>
            <a:endCxn id="57" idx="3"/>
          </p:cNvCxnSpPr>
          <p:nvPr/>
        </p:nvCxnSpPr>
        <p:spPr>
          <a:xfrm flipV="1">
            <a:off x="2704909" y="2501632"/>
            <a:ext cx="4124048" cy="17107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20233881">
            <a:off x="2561165" y="375909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‹‹include››</a:t>
            </a:r>
            <a:endParaRPr lang="en-US" altLang="ko-KR" sz="900" dirty="0"/>
          </a:p>
        </p:txBody>
      </p:sp>
      <p:sp>
        <p:nvSpPr>
          <p:cNvPr id="163" name="타원 162"/>
          <p:cNvSpPr/>
          <p:nvPr/>
        </p:nvSpPr>
        <p:spPr>
          <a:xfrm>
            <a:off x="395536" y="4869160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구매내역 조회</a:t>
            </a:r>
            <a:endParaRPr lang="ko-KR" altLang="en-US" sz="1200" dirty="0"/>
          </a:p>
        </p:txBody>
      </p:sp>
      <p:cxnSp>
        <p:nvCxnSpPr>
          <p:cNvPr id="164" name="직선 화살표 연결선 163"/>
          <p:cNvCxnSpPr>
            <a:stCxn id="54" idx="0"/>
            <a:endCxn id="163" idx="0"/>
          </p:cNvCxnSpPr>
          <p:nvPr/>
        </p:nvCxnSpPr>
        <p:spPr>
          <a:xfrm>
            <a:off x="1079612" y="2708921"/>
            <a:ext cx="36004" cy="2160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52</Words>
  <Application>Microsoft Office PowerPoint</Application>
  <PresentationFormat>화면 슬라이드 쇼(4:3)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55</cp:revision>
  <dcterms:created xsi:type="dcterms:W3CDTF">2022-04-30T11:57:29Z</dcterms:created>
  <dcterms:modified xsi:type="dcterms:W3CDTF">2022-05-14T07:12:34Z</dcterms:modified>
</cp:coreProperties>
</file>