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05271-BBA3-4FA2-8039-14D9D2D622DA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228C3-9EB1-4547-8C5A-D4ED6CFEB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로그아웃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판매 중인 상품 조회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판매 </a:t>
            </a:r>
            <a:r>
              <a:rPr lang="ko-KR" altLang="en-US" dirty="0" smtClean="0"/>
              <a:t>완료 상품 조회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상품 구매 목록 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환불 신청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구매내역 직접 삭제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회원 가입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이름 주민번호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이메일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id / pw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상품 구매만족도 평가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228C3-9EB1-4547-8C5A-D4ED6CFEBF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01A2-1DFA-4A74-BCFF-D7B17E504C99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68D5-695A-4A88-93F6-F66ED6D10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5292080" y="1628800"/>
            <a:ext cx="360040" cy="576064"/>
            <a:chOff x="323528" y="620688"/>
            <a:chExt cx="864096" cy="1656184"/>
          </a:xfrm>
        </p:grpSpPr>
        <p:sp>
          <p:nvSpPr>
            <p:cNvPr id="24" name="타원 23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539552" y="170080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</a:t>
            </a:r>
            <a:r>
              <a:rPr lang="ko-KR" altLang="en-US" sz="1200" dirty="0"/>
              <a:t>원</a:t>
            </a:r>
            <a:endParaRPr lang="ko-KR" altLang="en-US" sz="14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683568" y="980728"/>
            <a:ext cx="360040" cy="576064"/>
            <a:chOff x="323528" y="620688"/>
            <a:chExt cx="864096" cy="1656184"/>
          </a:xfrm>
        </p:grpSpPr>
        <p:sp>
          <p:nvSpPr>
            <p:cNvPr id="60" name="타원 59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타원 65"/>
          <p:cNvSpPr/>
          <p:nvPr/>
        </p:nvSpPr>
        <p:spPr>
          <a:xfrm>
            <a:off x="2915816" y="2924944"/>
            <a:ext cx="194421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판매 중인 상품 조회</a:t>
            </a:r>
            <a:endParaRPr lang="ko-KR" altLang="en-US" sz="12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7956376" y="3573016"/>
            <a:ext cx="360040" cy="576064"/>
            <a:chOff x="323528" y="620688"/>
            <a:chExt cx="864096" cy="1656184"/>
          </a:xfrm>
        </p:grpSpPr>
        <p:sp>
          <p:nvSpPr>
            <p:cNvPr id="68" name="타원 67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타원 72"/>
          <p:cNvSpPr/>
          <p:nvPr/>
        </p:nvSpPr>
        <p:spPr>
          <a:xfrm>
            <a:off x="2771800" y="4365104"/>
            <a:ext cx="230425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 구매 내역 조회</a:t>
            </a:r>
            <a:endParaRPr lang="ko-KR" altLang="en-US" sz="1200" dirty="0"/>
          </a:p>
        </p:txBody>
      </p:sp>
      <p:sp>
        <p:nvSpPr>
          <p:cNvPr id="74" name="타원 73"/>
          <p:cNvSpPr/>
          <p:nvPr/>
        </p:nvSpPr>
        <p:spPr>
          <a:xfrm>
            <a:off x="5652120" y="3789040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환불 신청</a:t>
            </a:r>
            <a:endParaRPr lang="ko-KR" altLang="en-US" sz="1200" dirty="0"/>
          </a:p>
        </p:txBody>
      </p:sp>
      <p:sp>
        <p:nvSpPr>
          <p:cNvPr id="75" name="타원 74"/>
          <p:cNvSpPr/>
          <p:nvPr/>
        </p:nvSpPr>
        <p:spPr>
          <a:xfrm>
            <a:off x="5940152" y="5013176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구매내역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직접 삭제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3923928" y="5661248"/>
            <a:ext cx="360040" cy="576064"/>
            <a:chOff x="323528" y="620688"/>
            <a:chExt cx="864096" cy="1656184"/>
          </a:xfrm>
        </p:grpSpPr>
        <p:sp>
          <p:nvSpPr>
            <p:cNvPr id="77" name="타원 76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380312" y="42930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택배사에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물품 수거 신청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외부 시스템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491880" y="6381328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r>
              <a:rPr lang="ko-KR" altLang="en-US" sz="1200" dirty="0" smtClean="0"/>
              <a:t>개월이 지난 구매내역 자동 삭제</a:t>
            </a:r>
            <a:endParaRPr lang="en-US" altLang="ko-KR" sz="1200" dirty="0" smtClean="0"/>
          </a:p>
        </p:txBody>
      </p:sp>
      <p:grpSp>
        <p:nvGrpSpPr>
          <p:cNvPr id="51" name="그룹 50"/>
          <p:cNvGrpSpPr/>
          <p:nvPr/>
        </p:nvGrpSpPr>
        <p:grpSpPr>
          <a:xfrm>
            <a:off x="1403648" y="188640"/>
            <a:ext cx="2448272" cy="720080"/>
            <a:chOff x="1619672" y="332656"/>
            <a:chExt cx="2592288" cy="925817"/>
          </a:xfrm>
        </p:grpSpPr>
        <p:sp>
          <p:nvSpPr>
            <p:cNvPr id="55" name="타원 54"/>
            <p:cNvSpPr/>
            <p:nvPr/>
          </p:nvSpPr>
          <p:spPr>
            <a:xfrm>
              <a:off x="2771800" y="332656"/>
              <a:ext cx="1440160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 가입</a:t>
              </a:r>
              <a:endParaRPr lang="ko-KR" altLang="en-US" sz="1200" dirty="0"/>
            </a:p>
          </p:txBody>
        </p:sp>
        <p:cxnSp>
          <p:nvCxnSpPr>
            <p:cNvPr id="85" name="직선 화살표 연결선 84"/>
            <p:cNvCxnSpPr>
              <a:endCxn id="55" idx="2"/>
            </p:cNvCxnSpPr>
            <p:nvPr/>
          </p:nvCxnSpPr>
          <p:spPr>
            <a:xfrm flipV="1">
              <a:off x="1619672" y="656692"/>
              <a:ext cx="1152128" cy="6017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1403648" y="1556792"/>
            <a:ext cx="2736304" cy="432048"/>
            <a:chOff x="1475656" y="1772816"/>
            <a:chExt cx="2736304" cy="648072"/>
          </a:xfrm>
        </p:grpSpPr>
        <p:sp>
          <p:nvSpPr>
            <p:cNvPr id="57" name="타원 56"/>
            <p:cNvSpPr/>
            <p:nvPr/>
          </p:nvSpPr>
          <p:spPr>
            <a:xfrm>
              <a:off x="2771800" y="1772816"/>
              <a:ext cx="1440160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로그</a:t>
              </a:r>
              <a:r>
                <a:rPr lang="ko-KR" altLang="en-US" sz="1200" dirty="0"/>
                <a:t>인</a:t>
              </a:r>
            </a:p>
          </p:txBody>
        </p:sp>
        <p:cxnSp>
          <p:nvCxnSpPr>
            <p:cNvPr id="87" name="직선 화살표 연결선 86"/>
            <p:cNvCxnSpPr>
              <a:stCxn id="54" idx="3"/>
            </p:cNvCxnSpPr>
            <p:nvPr/>
          </p:nvCxnSpPr>
          <p:spPr>
            <a:xfrm>
              <a:off x="1475656" y="1839308"/>
              <a:ext cx="1296144" cy="2575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1331640" y="764704"/>
            <a:ext cx="2808312" cy="576064"/>
            <a:chOff x="1403648" y="1052736"/>
            <a:chExt cx="2808312" cy="648072"/>
          </a:xfrm>
        </p:grpSpPr>
        <p:sp>
          <p:nvSpPr>
            <p:cNvPr id="56" name="타원 55"/>
            <p:cNvSpPr/>
            <p:nvPr/>
          </p:nvSpPr>
          <p:spPr>
            <a:xfrm>
              <a:off x="2771800" y="1052736"/>
              <a:ext cx="1440160" cy="6480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 탈퇴</a:t>
              </a:r>
              <a:endParaRPr lang="ko-KR" altLang="en-US" sz="1200" dirty="0"/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 flipV="1">
              <a:off x="1403648" y="1376772"/>
              <a:ext cx="1368152" cy="1620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타원 57"/>
          <p:cNvSpPr/>
          <p:nvPr/>
        </p:nvSpPr>
        <p:spPr>
          <a:xfrm>
            <a:off x="2771800" y="2335379"/>
            <a:ext cx="1440160" cy="445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004048" y="2186862"/>
            <a:ext cx="2088232" cy="19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프로그램 종료</a:t>
            </a:r>
            <a:endParaRPr lang="ko-KR" altLang="en-US" sz="1200" dirty="0"/>
          </a:p>
        </p:txBody>
      </p:sp>
      <p:cxnSp>
        <p:nvCxnSpPr>
          <p:cNvPr id="91" name="직선 화살표 연결선 90"/>
          <p:cNvCxnSpPr>
            <a:stCxn id="58" idx="6"/>
          </p:cNvCxnSpPr>
          <p:nvPr/>
        </p:nvCxnSpPr>
        <p:spPr>
          <a:xfrm flipV="1">
            <a:off x="4211960" y="1988840"/>
            <a:ext cx="936104" cy="569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1403648" y="2038346"/>
            <a:ext cx="1368152" cy="523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1331640" y="2204864"/>
            <a:ext cx="1440160" cy="1409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1187624" y="2348880"/>
            <a:ext cx="1584176" cy="23457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4" idx="2"/>
            <a:endCxn id="73" idx="6"/>
          </p:cNvCxnSpPr>
          <p:nvPr/>
        </p:nvCxnSpPr>
        <p:spPr>
          <a:xfrm flipH="1">
            <a:off x="5076056" y="4113076"/>
            <a:ext cx="576064" cy="57606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5" idx="2"/>
            <a:endCxn id="73" idx="6"/>
          </p:cNvCxnSpPr>
          <p:nvPr/>
        </p:nvCxnSpPr>
        <p:spPr>
          <a:xfrm flipH="1" flipV="1">
            <a:off x="5076056" y="4689140"/>
            <a:ext cx="864096" cy="64807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74" idx="6"/>
          </p:cNvCxnSpPr>
          <p:nvPr/>
        </p:nvCxnSpPr>
        <p:spPr>
          <a:xfrm flipV="1">
            <a:off x="7092280" y="3861048"/>
            <a:ext cx="864096" cy="252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77" idx="0"/>
          </p:cNvCxnSpPr>
          <p:nvPr/>
        </p:nvCxnSpPr>
        <p:spPr>
          <a:xfrm flipH="1" flipV="1">
            <a:off x="4067944" y="5013176"/>
            <a:ext cx="36004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8911271">
            <a:off x="4908887" y="398912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‹‹extend››</a:t>
            </a:r>
          </a:p>
        </p:txBody>
      </p:sp>
      <p:sp>
        <p:nvSpPr>
          <p:cNvPr id="117" name="TextBox 116"/>
          <p:cNvSpPr txBox="1"/>
          <p:nvPr/>
        </p:nvSpPr>
        <p:spPr>
          <a:xfrm rot="2130561">
            <a:off x="5179649" y="479634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‹‹extend››</a:t>
            </a:r>
          </a:p>
        </p:txBody>
      </p:sp>
      <p:sp>
        <p:nvSpPr>
          <p:cNvPr id="92" name="타원 91"/>
          <p:cNvSpPr/>
          <p:nvPr/>
        </p:nvSpPr>
        <p:spPr>
          <a:xfrm>
            <a:off x="2771800" y="3573016"/>
            <a:ext cx="194421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판매 완료 상품 조회</a:t>
            </a:r>
            <a:endParaRPr lang="ko-KR" altLang="en-US" sz="1200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1331640" y="2060848"/>
            <a:ext cx="1584176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4788024" y="3356992"/>
            <a:ext cx="1008112" cy="115212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8911271">
            <a:off x="4667161" y="370109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‹‹extend››</a:t>
            </a:r>
          </a:p>
        </p:txBody>
      </p:sp>
      <p:sp>
        <p:nvSpPr>
          <p:cNvPr id="103" name="타원 102"/>
          <p:cNvSpPr/>
          <p:nvPr/>
        </p:nvSpPr>
        <p:spPr>
          <a:xfrm>
            <a:off x="5796136" y="2924944"/>
            <a:ext cx="144016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상품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구매만족도 평가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164288" y="1628800"/>
            <a:ext cx="360040" cy="576064"/>
            <a:chOff x="323528" y="620688"/>
            <a:chExt cx="864096" cy="1656184"/>
          </a:xfrm>
        </p:grpSpPr>
        <p:sp>
          <p:nvSpPr>
            <p:cNvPr id="105" name="타원 104"/>
            <p:cNvSpPr/>
            <p:nvPr/>
          </p:nvSpPr>
          <p:spPr>
            <a:xfrm>
              <a:off x="539552" y="620688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323528" y="1196752"/>
              <a:ext cx="8640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755576" y="1052736"/>
              <a:ext cx="8384" cy="648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467544" y="1700808"/>
              <a:ext cx="296416" cy="5760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755576" y="1709192"/>
              <a:ext cx="360040" cy="5676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3" name="직선 화살표 연결선 112"/>
          <p:cNvCxnSpPr/>
          <p:nvPr/>
        </p:nvCxnSpPr>
        <p:spPr>
          <a:xfrm flipV="1">
            <a:off x="4860032" y="1988840"/>
            <a:ext cx="2160240" cy="1145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V="1">
            <a:off x="4716016" y="2060848"/>
            <a:ext cx="2376264" cy="16494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055768" y="242088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판매 상품 관리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데이터베이</a:t>
            </a:r>
            <a:r>
              <a:rPr lang="ko-KR" altLang="en-US" sz="1200" dirty="0" smtClean="0"/>
              <a:t>스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95536" y="836712"/>
            <a:ext cx="2664296" cy="4752528"/>
            <a:chOff x="395536" y="836712"/>
            <a:chExt cx="2664296" cy="4752528"/>
          </a:xfrm>
        </p:grpSpPr>
        <p:grpSp>
          <p:nvGrpSpPr>
            <p:cNvPr id="12" name="그룹 11"/>
            <p:cNvGrpSpPr/>
            <p:nvPr/>
          </p:nvGrpSpPr>
          <p:grpSpPr>
            <a:xfrm>
              <a:off x="395536" y="836712"/>
              <a:ext cx="2664296" cy="4752528"/>
              <a:chOff x="395536" y="836712"/>
              <a:chExt cx="2664296" cy="475252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5536" y="836712"/>
                <a:ext cx="2664296" cy="47525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83568" y="2276872"/>
                <a:ext cx="2088232" cy="1152128"/>
              </a:xfrm>
              <a:prstGeom prst="roundRect">
                <a:avLst>
                  <a:gd name="adj" fmla="val 608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1" name="직선 연결선 10"/>
            <p:cNvCxnSpPr>
              <a:endCxn id="9" idx="3"/>
            </p:cNvCxnSpPr>
            <p:nvPr/>
          </p:nvCxnSpPr>
          <p:spPr>
            <a:xfrm>
              <a:off x="683568" y="2852936"/>
              <a:ext cx="20882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55576" y="242088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ID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76" y="29969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PW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83568" y="3573016"/>
              <a:ext cx="2088232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LOG IN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75856" y="836712"/>
            <a:ext cx="2664296" cy="4752528"/>
            <a:chOff x="3275856" y="836712"/>
            <a:chExt cx="2664296" cy="4752528"/>
          </a:xfrm>
        </p:grpSpPr>
        <p:sp>
          <p:nvSpPr>
            <p:cNvPr id="5" name="직사각형 4"/>
            <p:cNvSpPr/>
            <p:nvPr/>
          </p:nvSpPr>
          <p:spPr>
            <a:xfrm>
              <a:off x="3275856" y="836712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275856" y="1700808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3275856" y="1115452"/>
            <a:ext cx="2664296" cy="4257764"/>
            <a:chOff x="3275856" y="1115452"/>
            <a:chExt cx="2664296" cy="4257764"/>
          </a:xfrm>
        </p:grpSpPr>
        <p:sp>
          <p:nvSpPr>
            <p:cNvPr id="17" name="TextBox 16"/>
            <p:cNvSpPr txBox="1"/>
            <p:nvPr/>
          </p:nvSpPr>
          <p:spPr>
            <a:xfrm>
              <a:off x="4211960" y="111545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쇼핑몰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1880" y="242088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1880" y="350100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1880" y="458112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275856" y="2060848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851920" y="1700808"/>
              <a:ext cx="0" cy="3600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499992" y="1700808"/>
              <a:ext cx="0" cy="3600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220072" y="1700808"/>
              <a:ext cx="0" cy="3600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220072" y="1772816"/>
              <a:ext cx="648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로그아웃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5220072" y="1628800"/>
            <a:ext cx="648072" cy="64807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6156176" y="836712"/>
            <a:ext cx="2664296" cy="4752528"/>
            <a:chOff x="6156176" y="836712"/>
            <a:chExt cx="2664296" cy="4752528"/>
          </a:xfrm>
        </p:grpSpPr>
        <p:sp>
          <p:nvSpPr>
            <p:cNvPr id="6" name="직사각형 5"/>
            <p:cNvSpPr/>
            <p:nvPr/>
          </p:nvSpPr>
          <p:spPr>
            <a:xfrm>
              <a:off x="6156176" y="836712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72200" y="98072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72200" y="1844824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판매중인 의류</a:t>
              </a:r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24328" y="1772816"/>
              <a:ext cx="72008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444208" y="2204864"/>
              <a:ext cx="1944216" cy="36004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회원 탈퇴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6156176" y="2708920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156176" y="3140968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아래쪽 화살표 40"/>
            <p:cNvSpPr/>
            <p:nvPr/>
          </p:nvSpPr>
          <p:spPr>
            <a:xfrm>
              <a:off x="7236296" y="2780928"/>
              <a:ext cx="360040" cy="28803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72200" y="3573016"/>
              <a:ext cx="2160240" cy="1440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72200" y="328498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6372200" y="3861048"/>
              <a:ext cx="21602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8316416" y="3645024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72200" y="3573016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알림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4208" y="4005064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회원 탈퇴가</a:t>
              </a:r>
              <a:endParaRPr lang="en-US" altLang="ko-KR" dirty="0" smtClean="0"/>
            </a:p>
            <a:p>
              <a:r>
                <a:rPr lang="ko-KR" altLang="en-US" dirty="0" smtClean="0"/>
                <a:t>완료되었습니다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164288" y="4725144"/>
              <a:ext cx="648072" cy="2160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닫기</a:t>
              </a:r>
              <a:endParaRPr lang="ko-KR" altLang="en-US" sz="105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372200" y="13407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 탈퇴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28184" y="908720"/>
            <a:ext cx="2664296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75856" y="908720"/>
            <a:ext cx="2664296" cy="4752528"/>
            <a:chOff x="1115616" y="908720"/>
            <a:chExt cx="2664296" cy="4752528"/>
          </a:xfrm>
        </p:grpSpPr>
        <p:sp>
          <p:nvSpPr>
            <p:cNvPr id="3" name="직사각형 2"/>
            <p:cNvSpPr/>
            <p:nvPr/>
          </p:nvSpPr>
          <p:spPr>
            <a:xfrm>
              <a:off x="1115616" y="908720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59632" y="1268760"/>
              <a:ext cx="1872208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판매 완료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31840" y="126876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3203848" y="1340768"/>
              <a:ext cx="288032" cy="288032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31640" y="1916832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사진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5736" y="1916832"/>
              <a:ext cx="151216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수량 </a:t>
              </a:r>
              <a:r>
                <a:rPr lang="en-US" altLang="ko-KR" sz="1050" dirty="0" smtClean="0"/>
                <a:t>: 0</a:t>
              </a:r>
            </a:p>
            <a:p>
              <a:r>
                <a:rPr lang="ko-KR" altLang="en-US" sz="1050" dirty="0" smtClean="0"/>
                <a:t>판매종료일</a:t>
              </a:r>
              <a:r>
                <a:rPr lang="en-US" altLang="ko-KR" sz="1050" dirty="0" smtClean="0"/>
                <a:t>:</a:t>
              </a:r>
            </a:p>
            <a:p>
              <a:r>
                <a:rPr lang="ko-KR" altLang="en-US" sz="1050" dirty="0" smtClean="0"/>
                <a:t>제작회사</a:t>
              </a:r>
              <a:r>
                <a:rPr lang="en-US" altLang="ko-KR" sz="1050" dirty="0" smtClean="0"/>
                <a:t>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1640" y="2780928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상품명 </a:t>
              </a:r>
              <a:r>
                <a:rPr lang="en-US" altLang="ko-KR" sz="1050" dirty="0" smtClean="0"/>
                <a:t>: 	</a:t>
              </a:r>
              <a:r>
                <a:rPr lang="ko-KR" altLang="en-US" sz="1050" dirty="0" smtClean="0"/>
                <a:t>가격</a:t>
              </a:r>
              <a:r>
                <a:rPr lang="en-US" altLang="ko-KR" sz="1050" dirty="0" smtClean="0"/>
                <a:t>: \ </a:t>
              </a:r>
              <a:endParaRPr lang="ko-KR" altLang="en-US" sz="105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67744" y="2492896"/>
              <a:ext cx="864096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Sold out</a:t>
              </a:r>
              <a:endParaRPr lang="ko-KR" altLang="en-US" sz="10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31640" y="3140968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사진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95736" y="3140968"/>
              <a:ext cx="151216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수량 </a:t>
              </a:r>
              <a:r>
                <a:rPr lang="en-US" altLang="ko-KR" sz="1050" dirty="0" smtClean="0"/>
                <a:t>: 1</a:t>
              </a:r>
            </a:p>
            <a:p>
              <a:r>
                <a:rPr lang="ko-KR" altLang="en-US" sz="1050" dirty="0" smtClean="0"/>
                <a:t>판매종료일</a:t>
              </a:r>
              <a:r>
                <a:rPr lang="en-US" altLang="ko-KR" sz="1050" dirty="0" smtClean="0"/>
                <a:t>: 2022.3.20</a:t>
              </a:r>
            </a:p>
            <a:p>
              <a:r>
                <a:rPr lang="ko-KR" altLang="en-US" sz="1050" dirty="0" smtClean="0"/>
                <a:t>제작회사</a:t>
              </a:r>
              <a:r>
                <a:rPr lang="en-US" altLang="ko-KR" sz="1050" dirty="0" smtClean="0"/>
                <a:t>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31640" y="4005064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상품명 </a:t>
              </a:r>
              <a:r>
                <a:rPr lang="en-US" altLang="ko-KR" sz="1050" dirty="0" smtClean="0"/>
                <a:t>: 	</a:t>
              </a:r>
              <a:r>
                <a:rPr lang="ko-KR" altLang="en-US" sz="1050" dirty="0" smtClean="0"/>
                <a:t>가격</a:t>
              </a:r>
              <a:r>
                <a:rPr lang="en-US" altLang="ko-KR" sz="1050" dirty="0" smtClean="0"/>
                <a:t>: \ </a:t>
              </a:r>
              <a:endParaRPr lang="ko-KR" altLang="en-US" sz="105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67744" y="3717032"/>
              <a:ext cx="864096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Sold out</a:t>
              </a:r>
              <a:endParaRPr lang="ko-KR" altLang="en-US" sz="10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1640" y="4437112"/>
              <a:ext cx="792088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사진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6" y="4437112"/>
              <a:ext cx="151216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수량 </a:t>
              </a:r>
              <a:r>
                <a:rPr lang="en-US" altLang="ko-KR" sz="1050" dirty="0" smtClean="0"/>
                <a:t>: 0</a:t>
              </a:r>
            </a:p>
            <a:p>
              <a:r>
                <a:rPr lang="ko-KR" altLang="en-US" sz="1050" dirty="0" smtClean="0"/>
                <a:t>판매종료일</a:t>
              </a:r>
              <a:r>
                <a:rPr lang="en-US" altLang="ko-KR" sz="1050" dirty="0" smtClean="0"/>
                <a:t>:</a:t>
              </a:r>
            </a:p>
            <a:p>
              <a:r>
                <a:rPr lang="ko-KR" altLang="en-US" sz="1050" dirty="0" smtClean="0"/>
                <a:t>제작회사</a:t>
              </a:r>
              <a:r>
                <a:rPr lang="en-US" altLang="ko-KR" sz="1050" dirty="0" smtClean="0"/>
                <a:t>: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31640" y="5301208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상품명 </a:t>
              </a:r>
              <a:r>
                <a:rPr lang="en-US" altLang="ko-KR" sz="1050" dirty="0" smtClean="0"/>
                <a:t>: 	</a:t>
              </a:r>
              <a:r>
                <a:rPr lang="ko-KR" altLang="en-US" sz="1050" dirty="0" smtClean="0"/>
                <a:t>가격</a:t>
              </a:r>
              <a:r>
                <a:rPr lang="en-US" altLang="ko-KR" sz="1050" dirty="0" smtClean="0"/>
                <a:t>: \ </a:t>
              </a:r>
              <a:endParaRPr lang="ko-KR" altLang="en-US" sz="105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267744" y="5013176"/>
              <a:ext cx="864096" cy="2160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Sold out</a:t>
              </a:r>
              <a:endParaRPr lang="ko-KR" altLang="en-US" sz="10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7624" y="980728"/>
              <a:ext cx="23762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2022.04.30</a:t>
              </a:r>
              <a:endParaRPr lang="ko-KR" altLang="en-US" sz="105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72200" y="11247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72200" y="149581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구매 내역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6444208" y="1772816"/>
            <a:ext cx="7920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yyyy.mm.dd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7236296" y="1700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524328" y="1772816"/>
            <a:ext cx="7920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yyyy.mm.dd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88424" y="1772816"/>
            <a:ext cx="432048" cy="288032"/>
          </a:xfrm>
          <a:prstGeom prst="roundRect">
            <a:avLst>
              <a:gd name="adj" fmla="val 4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6588224" y="2132856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	</a:t>
            </a:r>
            <a:r>
              <a:rPr lang="ko-KR" altLang="en-US" sz="1100" dirty="0" smtClean="0"/>
              <a:t>상품명</a:t>
            </a:r>
            <a:endParaRPr lang="ko-KR" altLang="en-US" sz="11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6228184" y="2492896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228184" y="2924944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28184" y="3356992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228184" y="3789040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228184" y="4221088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228184" y="4725144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16216" y="256490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6300192" y="2564904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244408" y="5085184"/>
            <a:ext cx="5040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8244408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516216" y="2996952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6300192" y="2996952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244408" y="299695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16216" y="3429000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60" name="직사각형 59"/>
          <p:cNvSpPr/>
          <p:nvPr/>
        </p:nvSpPr>
        <p:spPr>
          <a:xfrm>
            <a:off x="6300192" y="3429000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244408" y="342900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516216" y="3861048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6300192" y="3861048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244408" y="3861048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516216" y="436510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6300192" y="4365104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244408" y="43651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323528" y="908720"/>
            <a:ext cx="2664296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95536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5536" y="1844824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판매중인 의류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1547664" y="1772816"/>
            <a:ext cx="72008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323528" y="2406080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7544" y="2478088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    </a:t>
            </a:r>
            <a:r>
              <a:rPr lang="en-US" altLang="ko-KR" sz="900" dirty="0" err="1" smtClean="0"/>
              <a:t>aaa</a:t>
            </a:r>
            <a:r>
              <a:rPr lang="en-US" altLang="ko-KR" sz="900" dirty="0" smtClean="0"/>
              <a:t>       \15000   2      </a:t>
            </a:r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           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323528" y="2132856"/>
            <a:ext cx="273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상품명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회사명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가격</a:t>
            </a:r>
            <a:r>
              <a:rPr lang="en-US" altLang="ko-KR" sz="900" dirty="0" smtClean="0"/>
              <a:t>      </a:t>
            </a:r>
            <a:r>
              <a:rPr lang="ko-KR" altLang="en-US" sz="900" dirty="0" smtClean="0"/>
              <a:t>수량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판매 종료일</a:t>
            </a:r>
            <a:endParaRPr lang="ko-KR" altLang="en-US" sz="9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83568" y="4653136"/>
            <a:ext cx="1944216" cy="360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회원 탈퇴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23528" y="2766120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7544" y="2838128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B    </a:t>
            </a:r>
            <a:r>
              <a:rPr lang="en-US" altLang="ko-KR" sz="900" dirty="0" err="1" smtClean="0"/>
              <a:t>bbb</a:t>
            </a:r>
            <a:r>
              <a:rPr lang="en-US" altLang="ko-KR" sz="900" dirty="0" smtClean="0"/>
              <a:t>      \250000  1      </a:t>
            </a:r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           </a:t>
            </a:r>
            <a:endParaRPr lang="ko-KR" altLang="en-US" sz="900" dirty="0"/>
          </a:p>
        </p:txBody>
      </p:sp>
      <p:cxnSp>
        <p:nvCxnSpPr>
          <p:cNvPr id="75" name="직선 연결선 74"/>
          <p:cNvCxnSpPr/>
          <p:nvPr/>
        </p:nvCxnSpPr>
        <p:spPr>
          <a:xfrm>
            <a:off x="323528" y="3126160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7544" y="3198168"/>
            <a:ext cx="237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</a:t>
            </a: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ccc</a:t>
            </a:r>
            <a:r>
              <a:rPr lang="en-US" altLang="ko-KR" sz="900" dirty="0" smtClean="0"/>
              <a:t>       \</a:t>
            </a:r>
            <a:r>
              <a:rPr lang="en-US" altLang="ko-KR" sz="900" dirty="0" smtClean="0"/>
              <a:t>6</a:t>
            </a:r>
            <a:r>
              <a:rPr lang="en-US" altLang="ko-KR" sz="900" dirty="0" smtClean="0"/>
              <a:t>5000    4      </a:t>
            </a:r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           </a:t>
            </a:r>
            <a:endParaRPr lang="ko-KR" altLang="en-US" sz="9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323528" y="3501008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84168" y="908720"/>
            <a:ext cx="2664296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95536" y="908720"/>
            <a:ext cx="2664296" cy="4752528"/>
            <a:chOff x="395536" y="908720"/>
            <a:chExt cx="2664296" cy="4752528"/>
          </a:xfrm>
        </p:grpSpPr>
        <p:sp>
          <p:nvSpPr>
            <p:cNvPr id="5" name="직사각형 4"/>
            <p:cNvSpPr/>
            <p:nvPr/>
          </p:nvSpPr>
          <p:spPr>
            <a:xfrm>
              <a:off x="395536" y="908720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552" y="112474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149581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구매 내역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156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3648" y="170080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~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9168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555776" y="1772816"/>
              <a:ext cx="432048" cy="288032"/>
            </a:xfrm>
            <a:prstGeom prst="roundRect">
              <a:avLst>
                <a:gd name="adj" fmla="val 469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5576" y="2132856"/>
              <a:ext cx="2304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r>
                <a:rPr lang="en-US" altLang="ko-KR" sz="1100" dirty="0" smtClean="0"/>
                <a:t>	</a:t>
              </a:r>
              <a:r>
                <a:rPr lang="ko-KR" altLang="en-US" sz="1100" dirty="0" smtClean="0"/>
                <a:t>상품명</a:t>
              </a:r>
              <a:endParaRPr lang="ko-KR" altLang="en-US" sz="11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95536" y="2492896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95536" y="29249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95536" y="3356992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95536" y="3789040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95536" y="4221088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95536" y="47251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3568" y="25649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7544" y="2564904"/>
              <a:ext cx="216024" cy="21602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11760" y="5085184"/>
              <a:ext cx="504056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삭제</a:t>
              </a:r>
              <a:endParaRPr lang="ko-KR" altLang="en-US" sz="11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411760" y="25649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568" y="2996952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7544" y="2996952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11760" y="2996952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568" y="3429000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3429000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11760" y="3429000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3568" y="386104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7544" y="3861048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411760" y="3861048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3568" y="43651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7544" y="4365104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11760" y="43651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03848" y="908720"/>
            <a:ext cx="2664296" cy="4752528"/>
            <a:chOff x="395536" y="908720"/>
            <a:chExt cx="2664296" cy="4752528"/>
          </a:xfrm>
        </p:grpSpPr>
        <p:sp>
          <p:nvSpPr>
            <p:cNvPr id="37" name="직사각형 36"/>
            <p:cNvSpPr/>
            <p:nvPr/>
          </p:nvSpPr>
          <p:spPr>
            <a:xfrm>
              <a:off x="395536" y="908720"/>
              <a:ext cx="2664296" cy="47525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9552" y="112474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MY PAGE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52" y="149581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구매 내역</a:t>
              </a:r>
              <a:endParaRPr lang="ko-KR" altLang="en-US" sz="12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1156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03648" y="170080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~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91680" y="1772816"/>
              <a:ext cx="792088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/>
                <a:t>yyyy.mm.dd</a:t>
              </a:r>
              <a:endParaRPr lang="ko-KR" altLang="en-US" sz="800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55776" y="1772816"/>
              <a:ext cx="432048" cy="288032"/>
            </a:xfrm>
            <a:prstGeom prst="roundRect">
              <a:avLst>
                <a:gd name="adj" fmla="val 469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5576" y="2132856"/>
              <a:ext cx="2304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날짜</a:t>
              </a:r>
              <a:r>
                <a:rPr lang="en-US" altLang="ko-KR" sz="1100" dirty="0" smtClean="0"/>
                <a:t>	</a:t>
              </a:r>
              <a:r>
                <a:rPr lang="ko-KR" altLang="en-US" sz="1100" dirty="0" smtClean="0"/>
                <a:t>상품명</a:t>
              </a:r>
              <a:endParaRPr lang="ko-KR" altLang="en-US" sz="1100" dirty="0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95536" y="2492896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95536" y="29249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95536" y="3356992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5536" y="3789040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95536" y="4221088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95536" y="4725144"/>
              <a:ext cx="26642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83568" y="25649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7544" y="2564904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11760" y="5085184"/>
              <a:ext cx="504056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삭제</a:t>
              </a:r>
              <a:endParaRPr lang="ko-KR" altLang="en-US" sz="11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11760" y="25649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3568" y="2996952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7544" y="2996952"/>
              <a:ext cx="216024" cy="21602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11760" y="2996952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3568" y="3429000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67544" y="3429000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11760" y="3429000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3568" y="3861048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7544" y="3861048"/>
              <a:ext cx="216024" cy="21602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411760" y="3861048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3568" y="4365104"/>
              <a:ext cx="1728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yyyy.mm.dd</a:t>
              </a:r>
              <a:r>
                <a:rPr lang="en-US" altLang="ko-KR" sz="900" dirty="0" smtClean="0"/>
                <a:t> 	 </a:t>
              </a:r>
              <a:r>
                <a:rPr lang="ko-KR" altLang="en-US" sz="900" dirty="0" smtClean="0"/>
                <a:t>상품 이름</a:t>
              </a:r>
              <a:endParaRPr lang="ko-KR" altLang="en-US" sz="9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67544" y="4365104"/>
              <a:ext cx="216024" cy="2160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11760" y="4365104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환불</a:t>
              </a:r>
              <a:endParaRPr lang="ko-KR" altLang="en-US" sz="10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3419872" y="2708920"/>
            <a:ext cx="216024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3419872" y="2996952"/>
            <a:ext cx="2160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5364088" y="2780928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419872" y="270892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알림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491880" y="314096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구매내역 삭제가</a:t>
            </a:r>
            <a:endParaRPr lang="en-US" altLang="ko-KR" dirty="0" smtClean="0"/>
          </a:p>
          <a:p>
            <a:r>
              <a:rPr lang="ko-KR" altLang="en-US" dirty="0" smtClean="0"/>
              <a:t>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11960" y="3861048"/>
            <a:ext cx="64807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닫기</a:t>
            </a:r>
            <a:endParaRPr lang="ko-KR" altLang="en-US" sz="1050" dirty="0"/>
          </a:p>
        </p:txBody>
      </p:sp>
      <p:sp>
        <p:nvSpPr>
          <p:cNvPr id="99" name="직사각형 98"/>
          <p:cNvSpPr/>
          <p:nvPr/>
        </p:nvSpPr>
        <p:spPr>
          <a:xfrm>
            <a:off x="611560" y="2708920"/>
            <a:ext cx="216024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611560" y="2996952"/>
            <a:ext cx="2160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2555776" y="2780928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11560" y="270892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알림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3568" y="3140968"/>
            <a:ext cx="1872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구입한지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주 이내 상품은 환불이 가능합니다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환불하시겠습니까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99592" y="3861048"/>
            <a:ext cx="64807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예</a:t>
            </a:r>
            <a:endParaRPr lang="ko-KR" altLang="en-US" sz="105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763688" y="3861048"/>
            <a:ext cx="648072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아니오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228184" y="11967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156176" y="1844824"/>
            <a:ext cx="10081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주민번호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ID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PW</a:t>
            </a:r>
            <a:endParaRPr lang="ko-KR" altLang="en-US" sz="14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020272" y="1844824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020272" y="2276872"/>
            <a:ext cx="648072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020272" y="2708920"/>
            <a:ext cx="1224136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020272" y="3573016"/>
            <a:ext cx="57606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7812360" y="3573016"/>
            <a:ext cx="57606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884368" y="2276872"/>
            <a:ext cx="792088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7524328" y="357301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@</a:t>
            </a:r>
            <a:endParaRPr lang="ko-KR" altLang="en-US" sz="1200" dirty="0"/>
          </a:p>
        </p:txBody>
      </p:sp>
      <p:sp>
        <p:nvSpPr>
          <p:cNvPr id="116" name="직사각형 115"/>
          <p:cNvSpPr/>
          <p:nvPr/>
        </p:nvSpPr>
        <p:spPr>
          <a:xfrm>
            <a:off x="8388424" y="3573016"/>
            <a:ext cx="288032" cy="288032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이등변 삼각형 116"/>
          <p:cNvSpPr/>
          <p:nvPr/>
        </p:nvSpPr>
        <p:spPr>
          <a:xfrm rot="10800000">
            <a:off x="8460432" y="3645024"/>
            <a:ext cx="144016" cy="14401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244408" y="2708920"/>
            <a:ext cx="432048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검색</a:t>
            </a:r>
            <a:endParaRPr lang="ko-KR" altLang="en-US" sz="8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7020272" y="3068960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7668344" y="227687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020272" y="4005064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020272" y="4437112"/>
            <a:ext cx="1656184" cy="288032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228184" y="4869160"/>
            <a:ext cx="23762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836712"/>
            <a:ext cx="2664296" cy="47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0527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42380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구매 내역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11560" y="1700808"/>
            <a:ext cx="7920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yyyy.mm.dd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7920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/>
              <a:t>yyyy.mm.dd</a:t>
            </a:r>
            <a:endParaRPr lang="ko-KR" altLang="en-US" sz="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5776" y="1700808"/>
            <a:ext cx="432048" cy="288032"/>
          </a:xfrm>
          <a:prstGeom prst="roundRect">
            <a:avLst>
              <a:gd name="adj" fmla="val 4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2060848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날짜</a:t>
            </a:r>
            <a:r>
              <a:rPr lang="en-US" altLang="ko-KR" sz="1100" dirty="0" smtClean="0"/>
              <a:t>	</a:t>
            </a:r>
            <a:r>
              <a:rPr lang="ko-KR" altLang="en-US" sz="1100" dirty="0" smtClean="0"/>
              <a:t>상품명</a:t>
            </a:r>
            <a:endParaRPr lang="ko-KR" altLang="en-US" sz="11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95536" y="2420888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5536" y="2852936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5536" y="3284984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5536" y="3717032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5536" y="4149080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5536" y="4653136"/>
            <a:ext cx="266429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568" y="2492896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2492896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11760" y="5013176"/>
            <a:ext cx="5040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411760" y="2492896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292494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467544" y="2924944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11760" y="292494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8" y="3356992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27" name="직사각형 26"/>
          <p:cNvSpPr/>
          <p:nvPr/>
        </p:nvSpPr>
        <p:spPr>
          <a:xfrm>
            <a:off x="467544" y="3356992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11760" y="3356992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3789040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467544" y="3789040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11760" y="3789040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3568" y="4293096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yyyy.mm.dd</a:t>
            </a:r>
            <a:r>
              <a:rPr lang="en-US" altLang="ko-KR" sz="900" dirty="0" smtClean="0"/>
              <a:t> 	 </a:t>
            </a:r>
            <a:r>
              <a:rPr lang="ko-KR" altLang="en-US" sz="900" dirty="0" smtClean="0"/>
              <a:t>상품 이름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467544" y="4293096"/>
            <a:ext cx="216024" cy="21602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411760" y="4293096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67544" y="2492896"/>
            <a:ext cx="216024" cy="2160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1560" y="2708920"/>
            <a:ext cx="216024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611560" y="2996952"/>
            <a:ext cx="2160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555776" y="2780928"/>
            <a:ext cx="144016" cy="14401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1560" y="2708920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 만족도 평가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83568" y="2996952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상품 만족도를 평가해 주십시오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5" name="포인트가 5개인 별 44"/>
          <p:cNvSpPr/>
          <p:nvPr/>
        </p:nvSpPr>
        <p:spPr>
          <a:xfrm>
            <a:off x="827584" y="3645024"/>
            <a:ext cx="216024" cy="216024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포인트가 5개인 별 45"/>
          <p:cNvSpPr/>
          <p:nvPr/>
        </p:nvSpPr>
        <p:spPr>
          <a:xfrm>
            <a:off x="1187624" y="3645024"/>
            <a:ext cx="216024" cy="216024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포인트가 5개인 별 46"/>
          <p:cNvSpPr/>
          <p:nvPr/>
        </p:nvSpPr>
        <p:spPr>
          <a:xfrm>
            <a:off x="1547664" y="3645024"/>
            <a:ext cx="216024" cy="216024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포인트가 5개인 별 47"/>
          <p:cNvSpPr/>
          <p:nvPr/>
        </p:nvSpPr>
        <p:spPr>
          <a:xfrm>
            <a:off x="1907704" y="3645024"/>
            <a:ext cx="216024" cy="216024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2267744" y="3645024"/>
            <a:ext cx="216024" cy="216024"/>
          </a:xfrm>
          <a:prstGeom prst="star5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315</Words>
  <Application>Microsoft Office PowerPoint</Application>
  <PresentationFormat>화면 슬라이드 쇼(4:3)</PresentationFormat>
  <Paragraphs>174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22</cp:revision>
  <dcterms:created xsi:type="dcterms:W3CDTF">2022-04-30T11:57:29Z</dcterms:created>
  <dcterms:modified xsi:type="dcterms:W3CDTF">2022-05-01T07:22:49Z</dcterms:modified>
</cp:coreProperties>
</file>