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05271-BBA3-4FA2-8039-14D9D2D622DA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228C3-9EB1-4547-8C5A-D4ED6CFEB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로그아웃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판매 완료 상품 조회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상품 구매 목록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환불 신청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구매내역 직접 </a:t>
            </a:r>
            <a:r>
              <a:rPr lang="ko-KR" altLang="en-US" baseline="0" dirty="0" smtClean="0"/>
              <a:t>삭제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회원 가입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이름 주민번호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이메일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id / pw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5292080" y="1628800"/>
            <a:ext cx="360040" cy="576064"/>
            <a:chOff x="323528" y="620688"/>
            <a:chExt cx="864096" cy="1656184"/>
          </a:xfrm>
        </p:grpSpPr>
        <p:sp>
          <p:nvSpPr>
            <p:cNvPr id="24" name="타원 23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39552" y="170080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</a:t>
            </a:r>
            <a:r>
              <a:rPr lang="ko-KR" altLang="en-US" sz="1200" dirty="0"/>
              <a:t>원</a:t>
            </a:r>
            <a:endParaRPr lang="ko-KR" altLang="en-US" sz="1400" dirty="0"/>
          </a:p>
        </p:txBody>
      </p:sp>
      <p:sp>
        <p:nvSpPr>
          <p:cNvPr id="55" name="타원 54"/>
          <p:cNvSpPr/>
          <p:nvPr/>
        </p:nvSpPr>
        <p:spPr>
          <a:xfrm>
            <a:off x="2771800" y="332656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가입</a:t>
            </a:r>
            <a:endParaRPr lang="ko-KR" altLang="en-US" sz="1200" dirty="0"/>
          </a:p>
        </p:txBody>
      </p:sp>
      <p:sp>
        <p:nvSpPr>
          <p:cNvPr id="56" name="타원 55"/>
          <p:cNvSpPr/>
          <p:nvPr/>
        </p:nvSpPr>
        <p:spPr>
          <a:xfrm>
            <a:off x="2771800" y="1052736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탈퇴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2771800" y="1772816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</a:t>
            </a:r>
            <a:r>
              <a:rPr lang="ko-KR" altLang="en-US" sz="1200" dirty="0"/>
              <a:t>인</a:t>
            </a:r>
          </a:p>
        </p:txBody>
      </p:sp>
      <p:sp>
        <p:nvSpPr>
          <p:cNvPr id="58" name="타원 57"/>
          <p:cNvSpPr/>
          <p:nvPr/>
        </p:nvSpPr>
        <p:spPr>
          <a:xfrm>
            <a:off x="2771800" y="2492896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83568" y="980728"/>
            <a:ext cx="360040" cy="576064"/>
            <a:chOff x="323528" y="620688"/>
            <a:chExt cx="864096" cy="1656184"/>
          </a:xfrm>
        </p:grpSpPr>
        <p:sp>
          <p:nvSpPr>
            <p:cNvPr id="60" name="타원 59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004048" y="227687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프로그램 종료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2771800" y="3284984"/>
            <a:ext cx="230425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 완료 상품 조회</a:t>
            </a:r>
            <a:endParaRPr lang="ko-KR" altLang="en-US" sz="12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7956376" y="3573016"/>
            <a:ext cx="360040" cy="576064"/>
            <a:chOff x="323528" y="620688"/>
            <a:chExt cx="864096" cy="1656184"/>
          </a:xfrm>
        </p:grpSpPr>
        <p:sp>
          <p:nvSpPr>
            <p:cNvPr id="68" name="타원 67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타원 72"/>
          <p:cNvSpPr/>
          <p:nvPr/>
        </p:nvSpPr>
        <p:spPr>
          <a:xfrm>
            <a:off x="2771800" y="4365104"/>
            <a:ext cx="230425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 구매 내역 조회</a:t>
            </a:r>
            <a:endParaRPr lang="ko-KR" altLang="en-US" sz="1200" dirty="0"/>
          </a:p>
        </p:txBody>
      </p:sp>
      <p:sp>
        <p:nvSpPr>
          <p:cNvPr id="74" name="타원 73"/>
          <p:cNvSpPr/>
          <p:nvPr/>
        </p:nvSpPr>
        <p:spPr>
          <a:xfrm>
            <a:off x="5652120" y="3789040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환불 신청</a:t>
            </a:r>
            <a:endParaRPr lang="ko-KR" altLang="en-US" sz="1200" dirty="0"/>
          </a:p>
        </p:txBody>
      </p:sp>
      <p:sp>
        <p:nvSpPr>
          <p:cNvPr id="75" name="타원 74"/>
          <p:cNvSpPr/>
          <p:nvPr/>
        </p:nvSpPr>
        <p:spPr>
          <a:xfrm>
            <a:off x="5940152" y="5013176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구매내역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직접 삭제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3923928" y="5661248"/>
            <a:ext cx="360040" cy="576064"/>
            <a:chOff x="323528" y="620688"/>
            <a:chExt cx="864096" cy="1656184"/>
          </a:xfrm>
        </p:grpSpPr>
        <p:sp>
          <p:nvSpPr>
            <p:cNvPr id="77" name="타원 76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380312" y="42930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택배사에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물품 수거 신청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외부 시스템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491880" y="6381328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r>
              <a:rPr lang="ko-KR" altLang="en-US" sz="1200" dirty="0" smtClean="0"/>
              <a:t>개월이 지난 구매내역 자동 삭제</a:t>
            </a:r>
            <a:endParaRPr lang="en-US" altLang="ko-KR" sz="1200" dirty="0" smtClean="0"/>
          </a:p>
        </p:txBody>
      </p:sp>
      <p:cxnSp>
        <p:nvCxnSpPr>
          <p:cNvPr id="85" name="직선 화살표 연결선 84"/>
          <p:cNvCxnSpPr>
            <a:endCxn id="55" idx="2"/>
          </p:cNvCxnSpPr>
          <p:nvPr/>
        </p:nvCxnSpPr>
        <p:spPr>
          <a:xfrm flipV="1">
            <a:off x="1619672" y="656692"/>
            <a:ext cx="1152128" cy="324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3"/>
          </p:cNvCxnSpPr>
          <p:nvPr/>
        </p:nvCxnSpPr>
        <p:spPr>
          <a:xfrm>
            <a:off x="1475656" y="1839308"/>
            <a:ext cx="1296144" cy="2575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547664" y="1376772"/>
            <a:ext cx="1224136" cy="36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8" idx="6"/>
          </p:cNvCxnSpPr>
          <p:nvPr/>
        </p:nvCxnSpPr>
        <p:spPr>
          <a:xfrm flipV="1">
            <a:off x="4211960" y="1988840"/>
            <a:ext cx="936104" cy="8280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1403648" y="2060848"/>
            <a:ext cx="1368152" cy="76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1331640" y="2204864"/>
            <a:ext cx="1440160" cy="1409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1187624" y="2348880"/>
            <a:ext cx="1584176" cy="23457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4" idx="2"/>
            <a:endCxn id="73" idx="6"/>
          </p:cNvCxnSpPr>
          <p:nvPr/>
        </p:nvCxnSpPr>
        <p:spPr>
          <a:xfrm flipH="1">
            <a:off x="5076056" y="4113076"/>
            <a:ext cx="576064" cy="57606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5" idx="2"/>
            <a:endCxn id="73" idx="6"/>
          </p:cNvCxnSpPr>
          <p:nvPr/>
        </p:nvCxnSpPr>
        <p:spPr>
          <a:xfrm flipH="1" flipV="1">
            <a:off x="5076056" y="4689140"/>
            <a:ext cx="864096" cy="64807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74" idx="6"/>
          </p:cNvCxnSpPr>
          <p:nvPr/>
        </p:nvCxnSpPr>
        <p:spPr>
          <a:xfrm flipV="1">
            <a:off x="7092280" y="3861048"/>
            <a:ext cx="864096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77" idx="0"/>
          </p:cNvCxnSpPr>
          <p:nvPr/>
        </p:nvCxnSpPr>
        <p:spPr>
          <a:xfrm flipH="1" flipV="1">
            <a:off x="4067944" y="5013176"/>
            <a:ext cx="36004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8911271">
            <a:off x="4908887" y="39891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‹‹extend››</a:t>
            </a:r>
          </a:p>
        </p:txBody>
      </p:sp>
      <p:sp>
        <p:nvSpPr>
          <p:cNvPr id="117" name="TextBox 116"/>
          <p:cNvSpPr txBox="1"/>
          <p:nvPr/>
        </p:nvSpPr>
        <p:spPr>
          <a:xfrm rot="2130561">
            <a:off x="5179649" y="479634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‹‹extend››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5536" y="836712"/>
            <a:ext cx="2664296" cy="4752528"/>
            <a:chOff x="395536" y="836712"/>
            <a:chExt cx="2664296" cy="4752528"/>
          </a:xfrm>
        </p:grpSpPr>
        <p:grpSp>
          <p:nvGrpSpPr>
            <p:cNvPr id="12" name="그룹 11"/>
            <p:cNvGrpSpPr/>
            <p:nvPr/>
          </p:nvGrpSpPr>
          <p:grpSpPr>
            <a:xfrm>
              <a:off x="395536" y="836712"/>
              <a:ext cx="2664296" cy="4752528"/>
              <a:chOff x="395536" y="836712"/>
              <a:chExt cx="2664296" cy="475252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836712"/>
                <a:ext cx="2664296" cy="47525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3568" y="2276872"/>
                <a:ext cx="2088232" cy="1152128"/>
              </a:xfrm>
              <a:prstGeom prst="roundRect">
                <a:avLst>
                  <a:gd name="adj" fmla="val 608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1" name="직선 연결선 10"/>
            <p:cNvCxnSpPr>
              <a:endCxn id="9" idx="3"/>
            </p:cNvCxnSpPr>
            <p:nvPr/>
          </p:nvCxnSpPr>
          <p:spPr>
            <a:xfrm>
              <a:off x="683568" y="2852936"/>
              <a:ext cx="20882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5576" y="242088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76" y="29969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PW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3568" y="3573016"/>
              <a:ext cx="2088232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LOG IN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75856" y="836712"/>
            <a:ext cx="2664296" cy="4752528"/>
            <a:chOff x="3275856" y="836712"/>
            <a:chExt cx="2664296" cy="4752528"/>
          </a:xfrm>
        </p:grpSpPr>
        <p:sp>
          <p:nvSpPr>
            <p:cNvPr id="5" name="직사각형 4"/>
            <p:cNvSpPr/>
            <p:nvPr/>
          </p:nvSpPr>
          <p:spPr>
            <a:xfrm>
              <a:off x="3275856" y="836712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275856" y="1700808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3275856" y="1115452"/>
            <a:ext cx="2664296" cy="4257764"/>
            <a:chOff x="3275856" y="1115452"/>
            <a:chExt cx="2664296" cy="4257764"/>
          </a:xfrm>
        </p:grpSpPr>
        <p:sp>
          <p:nvSpPr>
            <p:cNvPr id="17" name="TextBox 16"/>
            <p:cNvSpPr txBox="1"/>
            <p:nvPr/>
          </p:nvSpPr>
          <p:spPr>
            <a:xfrm>
              <a:off x="4211960" y="11154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쇼핑</a:t>
              </a:r>
              <a:r>
                <a:rPr lang="ko-KR" altLang="en-US" dirty="0" smtClean="0"/>
                <a:t>몰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1880" y="242088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1880" y="350100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1880" y="458112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275856" y="2060848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851920" y="1700808"/>
              <a:ext cx="0" cy="3600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499992" y="1700808"/>
              <a:ext cx="0" cy="3600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220072" y="1700808"/>
              <a:ext cx="0" cy="3600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20072" y="1772816"/>
              <a:ext cx="648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로그아웃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5220072" y="1628800"/>
            <a:ext cx="648072" cy="64807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6156176" y="836712"/>
            <a:ext cx="2664296" cy="4752528"/>
            <a:chOff x="6156176" y="836712"/>
            <a:chExt cx="2664296" cy="4752528"/>
          </a:xfrm>
        </p:grpSpPr>
        <p:sp>
          <p:nvSpPr>
            <p:cNvPr id="6" name="직사각형 5"/>
            <p:cNvSpPr/>
            <p:nvPr/>
          </p:nvSpPr>
          <p:spPr>
            <a:xfrm>
              <a:off x="6156176" y="836712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72200" y="98072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72200" y="1844824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판매중인 의류</a:t>
              </a:r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24328" y="1772816"/>
              <a:ext cx="72008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444208" y="2204864"/>
              <a:ext cx="1944216" cy="36004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회원 탈퇴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156176" y="2708920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156176" y="3140968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아래쪽 화살표 40"/>
            <p:cNvSpPr/>
            <p:nvPr/>
          </p:nvSpPr>
          <p:spPr>
            <a:xfrm>
              <a:off x="7236296" y="2780928"/>
              <a:ext cx="360040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72200" y="3573016"/>
              <a:ext cx="2160240" cy="1440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72200" y="328498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6372200" y="3861048"/>
              <a:ext cx="21602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8316416" y="3645024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72200" y="357301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알림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4208" y="4005064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 탈퇴가</a:t>
              </a:r>
              <a:endParaRPr lang="en-US" altLang="ko-KR" dirty="0" smtClean="0"/>
            </a:p>
            <a:p>
              <a:r>
                <a:rPr lang="ko-KR" altLang="en-US" dirty="0" smtClean="0"/>
                <a:t>완료되었습니다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164288" y="4725144"/>
              <a:ext cx="648072" cy="2160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닫기</a:t>
              </a:r>
              <a:endParaRPr lang="ko-KR" altLang="en-US" sz="105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372200" y="13407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 탈퇴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6056" y="908720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15616" y="908720"/>
            <a:ext cx="2664296" cy="4752528"/>
            <a:chOff x="1115616" y="908720"/>
            <a:chExt cx="2664296" cy="4752528"/>
          </a:xfrm>
        </p:grpSpPr>
        <p:sp>
          <p:nvSpPr>
            <p:cNvPr id="3" name="직사각형 2"/>
            <p:cNvSpPr/>
            <p:nvPr/>
          </p:nvSpPr>
          <p:spPr>
            <a:xfrm>
              <a:off x="1115616" y="908720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59632" y="1268760"/>
              <a:ext cx="187220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판매 완료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31840" y="126876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3203848" y="1340768"/>
              <a:ext cx="288032" cy="288032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31640" y="1916832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사</a:t>
              </a:r>
              <a:r>
                <a:rPr lang="ko-KR" altLang="en-US" sz="1400" dirty="0" smtClean="0"/>
                <a:t>진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5736" y="1916832"/>
              <a:ext cx="151216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수량 </a:t>
              </a:r>
              <a:r>
                <a:rPr lang="en-US" altLang="ko-KR" sz="1050" dirty="0" smtClean="0"/>
                <a:t>: 0</a:t>
              </a:r>
            </a:p>
            <a:p>
              <a:r>
                <a:rPr lang="ko-KR" altLang="en-US" sz="1050" dirty="0" smtClean="0"/>
                <a:t>판매종료일</a:t>
              </a:r>
              <a:r>
                <a:rPr lang="en-US" altLang="ko-KR" sz="1050" dirty="0" smtClean="0"/>
                <a:t>:</a:t>
              </a:r>
            </a:p>
            <a:p>
              <a:r>
                <a:rPr lang="ko-KR" altLang="en-US" sz="1050" dirty="0" smtClean="0"/>
                <a:t>제작회사</a:t>
              </a:r>
              <a:r>
                <a:rPr lang="en-US" altLang="ko-KR" sz="1050" dirty="0" smtClean="0"/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1640" y="2780928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상품명 </a:t>
              </a:r>
              <a:r>
                <a:rPr lang="en-US" altLang="ko-KR" sz="1050" dirty="0" smtClean="0"/>
                <a:t>: 	</a:t>
              </a:r>
              <a:r>
                <a:rPr lang="ko-KR" altLang="en-US" sz="1050" dirty="0" smtClean="0"/>
                <a:t>가격</a:t>
              </a:r>
              <a:r>
                <a:rPr lang="en-US" altLang="ko-KR" sz="1050" dirty="0" smtClean="0"/>
                <a:t>: \ </a:t>
              </a:r>
              <a:endParaRPr lang="ko-KR" altLang="en-US" sz="105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67744" y="2492896"/>
              <a:ext cx="864096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Sold out</a:t>
              </a:r>
              <a:endParaRPr lang="ko-KR" altLang="en-US" sz="10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31640" y="314096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사</a:t>
              </a:r>
              <a:r>
                <a:rPr lang="ko-KR" altLang="en-US" sz="1400" dirty="0" smtClean="0"/>
                <a:t>진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95736" y="3140968"/>
              <a:ext cx="151216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수량 </a:t>
              </a:r>
              <a:r>
                <a:rPr lang="en-US" altLang="ko-KR" sz="1050" dirty="0" smtClean="0"/>
                <a:t>: 1</a:t>
              </a:r>
            </a:p>
            <a:p>
              <a:r>
                <a:rPr lang="ko-KR" altLang="en-US" sz="1050" dirty="0" smtClean="0"/>
                <a:t>판매종료일</a:t>
              </a:r>
              <a:r>
                <a:rPr lang="en-US" altLang="ko-KR" sz="1050" dirty="0" smtClean="0"/>
                <a:t>: 2022.3.20</a:t>
              </a:r>
            </a:p>
            <a:p>
              <a:r>
                <a:rPr lang="ko-KR" altLang="en-US" sz="1050" dirty="0" smtClean="0"/>
                <a:t>제작회사</a:t>
              </a:r>
              <a:r>
                <a:rPr lang="en-US" altLang="ko-KR" sz="1050" dirty="0" smtClean="0"/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31640" y="4005064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상품명 </a:t>
              </a:r>
              <a:r>
                <a:rPr lang="en-US" altLang="ko-KR" sz="1050" dirty="0" smtClean="0"/>
                <a:t>: 	</a:t>
              </a:r>
              <a:r>
                <a:rPr lang="ko-KR" altLang="en-US" sz="1050" dirty="0" smtClean="0"/>
                <a:t>가격</a:t>
              </a:r>
              <a:r>
                <a:rPr lang="en-US" altLang="ko-KR" sz="1050" dirty="0" smtClean="0"/>
                <a:t>: \ </a:t>
              </a:r>
              <a:endParaRPr lang="ko-KR" altLang="en-US" sz="105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67744" y="3717032"/>
              <a:ext cx="864096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Sold out</a:t>
              </a:r>
              <a:endParaRPr lang="ko-KR" altLang="en-US" sz="10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4437112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사</a:t>
              </a:r>
              <a:r>
                <a:rPr lang="ko-KR" altLang="en-US" sz="1400" dirty="0" smtClean="0"/>
                <a:t>진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4437112"/>
              <a:ext cx="151216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수량 </a:t>
              </a:r>
              <a:r>
                <a:rPr lang="en-US" altLang="ko-KR" sz="1050" dirty="0" smtClean="0"/>
                <a:t>: 0</a:t>
              </a:r>
            </a:p>
            <a:p>
              <a:r>
                <a:rPr lang="ko-KR" altLang="en-US" sz="1050" dirty="0" smtClean="0"/>
                <a:t>판매종료일</a:t>
              </a:r>
              <a:r>
                <a:rPr lang="en-US" altLang="ko-KR" sz="1050" dirty="0" smtClean="0"/>
                <a:t>:</a:t>
              </a:r>
            </a:p>
            <a:p>
              <a:r>
                <a:rPr lang="ko-KR" altLang="en-US" sz="1050" dirty="0" smtClean="0"/>
                <a:t>제작회사</a:t>
              </a:r>
              <a:r>
                <a:rPr lang="en-US" altLang="ko-KR" sz="1050" dirty="0" smtClean="0"/>
                <a:t>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1640" y="5301208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상품명 </a:t>
              </a:r>
              <a:r>
                <a:rPr lang="en-US" altLang="ko-KR" sz="1050" dirty="0" smtClean="0"/>
                <a:t>: 	</a:t>
              </a:r>
              <a:r>
                <a:rPr lang="ko-KR" altLang="en-US" sz="1050" dirty="0" smtClean="0"/>
                <a:t>가격</a:t>
              </a:r>
              <a:r>
                <a:rPr lang="en-US" altLang="ko-KR" sz="1050" dirty="0" smtClean="0"/>
                <a:t>: \ </a:t>
              </a:r>
              <a:endParaRPr lang="ko-KR" altLang="en-US" sz="105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267744" y="5013176"/>
              <a:ext cx="864096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Sold out</a:t>
              </a:r>
              <a:endParaRPr lang="ko-KR" alt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624" y="980728"/>
              <a:ext cx="23762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2022.04.30</a:t>
              </a:r>
              <a:endParaRPr lang="ko-KR" altLang="en-US" sz="105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20072" y="11247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14958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구매 내역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292080" y="1772816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1700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372200" y="1772816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236296" y="1772816"/>
            <a:ext cx="432048" cy="288032"/>
          </a:xfrm>
          <a:prstGeom prst="roundRect">
            <a:avLst>
              <a:gd name="adj" fmla="val 4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5436096" y="2132856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	</a:t>
            </a:r>
            <a:r>
              <a:rPr lang="ko-KR" altLang="en-US" sz="1100" dirty="0" smtClean="0"/>
              <a:t>상품명</a:t>
            </a:r>
            <a:endParaRPr lang="ko-KR" altLang="en-US" sz="11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5076056" y="2492896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76056" y="2924944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76056" y="3356992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076056" y="378904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076056" y="4221088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076056" y="4725144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4088" y="256490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5148064" y="2564904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092280" y="5085184"/>
            <a:ext cx="5040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7092280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364088" y="2996952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5148064" y="2996952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092280" y="299695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5364088" y="3429000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60" name="직사각형 59"/>
          <p:cNvSpPr/>
          <p:nvPr/>
        </p:nvSpPr>
        <p:spPr>
          <a:xfrm>
            <a:off x="5148064" y="3429000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092280" y="342900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364088" y="3861048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5148064" y="3861048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092280" y="386104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364088" y="436510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5148064" y="4365104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092280" y="43651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4168" y="908720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95536" y="908720"/>
            <a:ext cx="2664296" cy="4752528"/>
            <a:chOff x="395536" y="908720"/>
            <a:chExt cx="2664296" cy="4752528"/>
          </a:xfrm>
        </p:grpSpPr>
        <p:sp>
          <p:nvSpPr>
            <p:cNvPr id="5" name="직사각형 4"/>
            <p:cNvSpPr/>
            <p:nvPr/>
          </p:nvSpPr>
          <p:spPr>
            <a:xfrm>
              <a:off x="395536" y="908720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112474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49581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구매 내역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156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3648" y="17008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9168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555776" y="1772816"/>
              <a:ext cx="432048" cy="288032"/>
            </a:xfrm>
            <a:prstGeom prst="roundRect">
              <a:avLst>
                <a:gd name="adj" fmla="val 469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576" y="2132856"/>
              <a:ext cx="2304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r>
                <a:rPr lang="en-US" altLang="ko-KR" sz="1100" dirty="0" smtClean="0"/>
                <a:t>	</a:t>
              </a:r>
              <a:r>
                <a:rPr lang="ko-KR" altLang="en-US" sz="1100" dirty="0" smtClean="0"/>
                <a:t>상품명</a:t>
              </a:r>
              <a:endParaRPr lang="ko-KR" altLang="en-US" sz="11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95536" y="2492896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95536" y="29249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5536" y="3356992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95536" y="3789040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95536" y="4221088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95536" y="47251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3568" y="25649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7544" y="2564904"/>
              <a:ext cx="216024" cy="2160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11760" y="5085184"/>
              <a:ext cx="50405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삭제</a:t>
              </a:r>
              <a:endParaRPr lang="ko-KR" altLang="en-US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11760" y="25649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8" y="2996952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7544" y="2996952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11760" y="2996952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3429000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3429000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11760" y="3429000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568" y="386104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7544" y="3861048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11760" y="3861048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3568" y="43651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7544" y="4365104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11760" y="43651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03848" y="908720"/>
            <a:ext cx="2664296" cy="4752528"/>
            <a:chOff x="395536" y="908720"/>
            <a:chExt cx="2664296" cy="4752528"/>
          </a:xfrm>
        </p:grpSpPr>
        <p:sp>
          <p:nvSpPr>
            <p:cNvPr id="37" name="직사각형 36"/>
            <p:cNvSpPr/>
            <p:nvPr/>
          </p:nvSpPr>
          <p:spPr>
            <a:xfrm>
              <a:off x="395536" y="908720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9552" y="112474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52" y="149581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구매 내역</a:t>
              </a:r>
              <a:endParaRPr lang="ko-KR" altLang="en-US" sz="12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1156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03648" y="17008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9168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55776" y="1772816"/>
              <a:ext cx="432048" cy="288032"/>
            </a:xfrm>
            <a:prstGeom prst="roundRect">
              <a:avLst>
                <a:gd name="adj" fmla="val 469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5576" y="2132856"/>
              <a:ext cx="2304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r>
                <a:rPr lang="en-US" altLang="ko-KR" sz="1100" dirty="0" smtClean="0"/>
                <a:t>	</a:t>
              </a:r>
              <a:r>
                <a:rPr lang="ko-KR" altLang="en-US" sz="1100" dirty="0" smtClean="0"/>
                <a:t>상품명</a:t>
              </a:r>
              <a:endParaRPr lang="ko-KR" altLang="en-US" sz="1100" dirty="0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95536" y="2492896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95536" y="29249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95536" y="3356992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5536" y="3789040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95536" y="4221088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95536" y="47251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83568" y="25649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7544" y="2564904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11760" y="5085184"/>
              <a:ext cx="50405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삭제</a:t>
              </a:r>
              <a:endParaRPr lang="ko-KR" altLang="en-US" sz="11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11760" y="25649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3568" y="2996952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7544" y="2996952"/>
              <a:ext cx="216024" cy="2160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11760" y="2996952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3568" y="3429000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7544" y="3429000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11760" y="3429000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3568" y="386104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7544" y="3861048"/>
              <a:ext cx="216024" cy="2160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411760" y="3861048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68" y="43651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67544" y="4365104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11760" y="43651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3419872" y="2708920"/>
            <a:ext cx="21602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3419872" y="2996952"/>
            <a:ext cx="2160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5364088" y="2780928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19872" y="270892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알림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491880" y="314096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구매내역 삭제가</a:t>
            </a:r>
            <a:endParaRPr lang="en-US" altLang="ko-KR" dirty="0" smtClean="0"/>
          </a:p>
          <a:p>
            <a:r>
              <a:rPr lang="ko-KR" altLang="en-US" dirty="0" smtClean="0"/>
              <a:t>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11960" y="3861048"/>
            <a:ext cx="64807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닫기</a:t>
            </a:r>
            <a:endParaRPr lang="ko-KR" altLang="en-US" sz="1050" dirty="0"/>
          </a:p>
        </p:txBody>
      </p:sp>
      <p:sp>
        <p:nvSpPr>
          <p:cNvPr id="99" name="직사각형 98"/>
          <p:cNvSpPr/>
          <p:nvPr/>
        </p:nvSpPr>
        <p:spPr>
          <a:xfrm>
            <a:off x="611560" y="2708920"/>
            <a:ext cx="21602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611560" y="2996952"/>
            <a:ext cx="2160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2555776" y="2780928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11560" y="270892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알림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3568" y="3140968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구입한지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주 이내 상품은 환불이 가능합니다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환불하시겠습니까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99592" y="3861048"/>
            <a:ext cx="64807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예</a:t>
            </a:r>
            <a:endParaRPr lang="ko-KR" altLang="en-US" sz="105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763688" y="3861048"/>
            <a:ext cx="64807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아니</a:t>
            </a:r>
            <a:r>
              <a:rPr lang="ko-KR" altLang="en-US" sz="1050" dirty="0" smtClean="0"/>
              <a:t>오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228184" y="11967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156176" y="1844824"/>
            <a:ext cx="10081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PW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020272" y="1844824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020272" y="2276872"/>
            <a:ext cx="648072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020272" y="2708920"/>
            <a:ext cx="1224136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020272" y="3573016"/>
            <a:ext cx="57606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812360" y="3573016"/>
            <a:ext cx="57606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884368" y="2276872"/>
            <a:ext cx="792088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24328" y="35730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@</a:t>
            </a:r>
            <a:endParaRPr lang="ko-KR" altLang="en-US" sz="1200" dirty="0"/>
          </a:p>
        </p:txBody>
      </p:sp>
      <p:sp>
        <p:nvSpPr>
          <p:cNvPr id="116" name="직사각형 115"/>
          <p:cNvSpPr/>
          <p:nvPr/>
        </p:nvSpPr>
        <p:spPr>
          <a:xfrm>
            <a:off x="8388424" y="3573016"/>
            <a:ext cx="288032" cy="288032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이등변 삼각형 116"/>
          <p:cNvSpPr/>
          <p:nvPr/>
        </p:nvSpPr>
        <p:spPr>
          <a:xfrm rot="10800000">
            <a:off x="8460432" y="3645024"/>
            <a:ext cx="144016" cy="14401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244408" y="2708920"/>
            <a:ext cx="432048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검색</a:t>
            </a:r>
            <a:endParaRPr lang="ko-KR" altLang="en-US" sz="8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020272" y="3068960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7668344" y="227687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020272" y="4005064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020272" y="4437112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228184" y="4869160"/>
            <a:ext cx="23762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가입하기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234</Words>
  <Application>Microsoft Office PowerPoint</Application>
  <PresentationFormat>화면 슬라이드 쇼(4:3)</PresentationFormat>
  <Paragraphs>139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16</cp:revision>
  <dcterms:created xsi:type="dcterms:W3CDTF">2022-04-30T11:57:29Z</dcterms:created>
  <dcterms:modified xsi:type="dcterms:W3CDTF">2022-05-01T01:11:56Z</dcterms:modified>
</cp:coreProperties>
</file>