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6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4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7BE038-D733-D868-B104-8C9BC296C72B}"/>
              </a:ext>
            </a:extLst>
          </p:cNvPr>
          <p:cNvSpPr/>
          <p:nvPr/>
        </p:nvSpPr>
        <p:spPr>
          <a:xfrm>
            <a:off x="457200" y="365760"/>
            <a:ext cx="11358880" cy="6187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0481"/>
            <a:ext cx="8188026" cy="19405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kern="1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CEIS150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accent1">
                    <a:lumMod val="50000"/>
                  </a:schemeClr>
                </a:solidFill>
                <a:latin typeface="Elephant Pro" panose="00000500000000000000" pitchFamily="2" charset="0"/>
              </a:rPr>
              <a:t>Module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641" y="3616960"/>
            <a:ext cx="8192843" cy="2562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i="1" u="sng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Text-Based User Interface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b="1" i="1" u="sng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Summary Report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b="1" i="1" u="sng" dirty="0">
              <a:solidFill>
                <a:schemeClr val="accent1">
                  <a:lumMod val="50000"/>
                </a:schemeClr>
              </a:solidFill>
              <a:latin typeface="Amasis MT Pro Black" panose="02040A04050005020304" pitchFamily="18" charset="0"/>
            </a:endParaRP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pPr marL="0" marR="0" lvl="0" indent="-228600" fontAlgn="auto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Professor: Dr. Omar Haddad</a:t>
            </a:r>
          </a:p>
          <a:p>
            <a:pPr marL="0" marR="0" lvl="0" indent="-228600" fontAlgn="auto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Student: . B. Lee Ecke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7320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143863"/>
              </p:ext>
            </p:extLst>
          </p:nvPr>
        </p:nvGraphicFramePr>
        <p:xfrm>
          <a:off x="838200" y="1473200"/>
          <a:ext cx="10515600" cy="440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8087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Requirement(s)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8087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Adding a 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Screen Shot of adding stock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13959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Listing all Stocks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Screen Shot of listing 3 stocks</a:t>
                      </a:r>
                    </a:p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693530"/>
                  </a:ext>
                </a:extLst>
              </a:tr>
              <a:tr h="13959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Daily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Screen Shot of adding daily data</a:t>
                      </a:r>
                    </a:p>
                    <a:p>
                      <a:pPr lvl="0" algn="ctr">
                        <a:buNone/>
                      </a:pPr>
                      <a:endParaRPr 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4086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93D3D0-B481-D16A-85E4-98AAADC21EF3}"/>
              </a:ext>
            </a:extLst>
          </p:cNvPr>
          <p:cNvSpPr txBox="1"/>
          <p:nvPr/>
        </p:nvSpPr>
        <p:spPr>
          <a:xfrm>
            <a:off x="10464800" y="5984240"/>
            <a:ext cx="889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1" cy="95504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Adding a Stock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87C7-E550-B73D-2F82-6EF59A702950}"/>
              </a:ext>
            </a:extLst>
          </p:cNvPr>
          <p:cNvSpPr txBox="1"/>
          <p:nvPr/>
        </p:nvSpPr>
        <p:spPr>
          <a:xfrm>
            <a:off x="10464800" y="5984240"/>
            <a:ext cx="889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3</a:t>
            </a:r>
          </a:p>
        </p:txBody>
      </p:sp>
      <p:pic>
        <p:nvPicPr>
          <p:cNvPr id="25" name="Picture Placeholder 24" descr="A screenshot of a computer">
            <a:extLst>
              <a:ext uri="{FF2B5EF4-FFF2-40B4-BE49-F238E27FC236}">
                <a16:creationId xmlns:a16="http://schemas.microsoft.com/office/drawing/2014/main" id="{A7A876E6-512E-0442-5178-7133589223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" b="2242"/>
          <a:stretch>
            <a:fillRect/>
          </a:stretch>
        </p:blipFill>
        <p:spPr>
          <a:xfrm>
            <a:off x="355600" y="987425"/>
            <a:ext cx="11614150" cy="4873625"/>
          </a:xfr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437812" cy="100584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Listing 3 Stocks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3E863-03FC-5F9A-C880-BA818F990A96}"/>
              </a:ext>
            </a:extLst>
          </p:cNvPr>
          <p:cNvSpPr txBox="1"/>
          <p:nvPr/>
        </p:nvSpPr>
        <p:spPr>
          <a:xfrm>
            <a:off x="10464800" y="5984240"/>
            <a:ext cx="889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4</a:t>
            </a:r>
          </a:p>
        </p:txBody>
      </p:sp>
      <p:pic>
        <p:nvPicPr>
          <p:cNvPr id="29" name="Picture Placeholder 28" descr="A screenshot of a computer program">
            <a:extLst>
              <a:ext uri="{FF2B5EF4-FFF2-40B4-BE49-F238E27FC236}">
                <a16:creationId xmlns:a16="http://schemas.microsoft.com/office/drawing/2014/main" id="{8508A3D3-1B74-F9DB-8928-BBDADEF6F9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" r="1098"/>
          <a:stretch>
            <a:fillRect/>
          </a:stretch>
        </p:blipFill>
        <p:spPr>
          <a:xfrm>
            <a:off x="231775" y="987425"/>
            <a:ext cx="11587163" cy="4908550"/>
          </a:xfrm>
        </p:spPr>
      </p:pic>
    </p:spTree>
    <p:extLst>
      <p:ext uri="{BB962C8B-B14F-4D97-AF65-F5344CB8AC3E}">
        <p14:creationId xmlns:p14="http://schemas.microsoft.com/office/powerpoint/2010/main" val="1088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10514012" cy="112776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u="sng" dirty="0">
                <a:solidFill>
                  <a:schemeClr val="accent1">
                    <a:lumMod val="75000"/>
                  </a:schemeClr>
                </a:solidFill>
              </a:rPr>
              <a:t>Daily Data</a:t>
            </a:r>
          </a:p>
        </p:txBody>
      </p:sp>
      <p:pic>
        <p:nvPicPr>
          <p:cNvPr id="5" name="Picture Placeholder 4" descr="A screenshot of a computer program">
            <a:extLst>
              <a:ext uri="{FF2B5EF4-FFF2-40B4-BE49-F238E27FC236}">
                <a16:creationId xmlns:a16="http://schemas.microsoft.com/office/drawing/2014/main" id="{1FFA47F7-8FDA-0D7F-7ED1-8F145BF222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" b="1093"/>
          <a:stretch>
            <a:fillRect/>
          </a:stretch>
        </p:blipFill>
        <p:spPr>
          <a:xfrm>
            <a:off x="839788" y="1127125"/>
            <a:ext cx="10515600" cy="46339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8C73C6-FCDA-D235-75A1-CC988555D415}"/>
              </a:ext>
            </a:extLst>
          </p:cNvPr>
          <p:cNvSpPr txBox="1"/>
          <p:nvPr/>
        </p:nvSpPr>
        <p:spPr>
          <a:xfrm>
            <a:off x="10464800" y="5984240"/>
            <a:ext cx="889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3207</TotalTime>
  <Words>71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Amasis MT Pro Black</vt:lpstr>
      <vt:lpstr>Arial</vt:lpstr>
      <vt:lpstr>Calibri</vt:lpstr>
      <vt:lpstr>Calibri Light</vt:lpstr>
      <vt:lpstr>Elephant Pro</vt:lpstr>
      <vt:lpstr>Office Theme</vt:lpstr>
      <vt:lpstr>CEIS150  Module 3</vt:lpstr>
      <vt:lpstr>Rubric</vt:lpstr>
      <vt:lpstr>Adding a Stock</vt:lpstr>
      <vt:lpstr>Listing 3 Stocks</vt:lpstr>
      <vt:lpstr>Daily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Barbara Ecke</cp:lastModifiedBy>
  <cp:revision>34</cp:revision>
  <dcterms:created xsi:type="dcterms:W3CDTF">2018-12-20T22:43:36Z</dcterms:created>
  <dcterms:modified xsi:type="dcterms:W3CDTF">2023-05-23T20:34:10Z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