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1" r:id="rId9"/>
    <p:sldId id="26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0357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CEIS150</a:t>
            </a:r>
            <a:br>
              <a:rPr lang="en-US" dirty="0"/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6560"/>
            <a:ext cx="9144000" cy="2875280"/>
          </a:xfrm>
        </p:spPr>
        <p:txBody>
          <a:bodyPr/>
          <a:lstStyle/>
          <a:p>
            <a:r>
              <a:rPr lang="en-US" i="1" u="sng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 Diagrams</a:t>
            </a:r>
          </a:p>
          <a:p>
            <a:r>
              <a:rPr lang="en-US" i="1" u="sng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 Coding</a:t>
            </a:r>
          </a:p>
          <a:p>
            <a:r>
              <a:rPr lang="en-US" i="1" u="sng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Unit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1C4CC-9F03-536F-2BE4-DC628CD00104}"/>
              </a:ext>
            </a:extLst>
          </p:cNvPr>
          <p:cNvSpPr txBox="1"/>
          <p:nvPr/>
        </p:nvSpPr>
        <p:spPr>
          <a:xfrm>
            <a:off x="3556000" y="4632960"/>
            <a:ext cx="4998720" cy="826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masis MT Pro Light" panose="020B0604020202020204" pitchFamily="18" charset="0"/>
                <a:ea typeface="+mn-ea"/>
                <a:cs typeface="+mn-cs"/>
              </a:rPr>
              <a:t>Professor: Dr. Omar Haddad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masis MT Pro Light" panose="020B0604020202020204" pitchFamily="18" charset="0"/>
                <a:ea typeface="+mn-ea"/>
                <a:cs typeface="+mn-cs"/>
              </a:rPr>
              <a:t>Student: . B. Lee Ecke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</a:rPr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294250"/>
              </p:ext>
            </p:extLst>
          </p:nvPr>
        </p:nvGraphicFramePr>
        <p:xfrm>
          <a:off x="838200" y="1639888"/>
          <a:ext cx="10515600" cy="336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8422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Requirement(s)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8422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Class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Class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8422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Class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Screen Shot of Class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84224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Screen Shot of Unit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868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5F32C9-E32C-EED7-03F3-EA4AC2F59F17}"/>
              </a:ext>
            </a:extLst>
          </p:cNvPr>
          <p:cNvSpPr txBox="1"/>
          <p:nvPr/>
        </p:nvSpPr>
        <p:spPr>
          <a:xfrm>
            <a:off x="11045882" y="6117021"/>
            <a:ext cx="6416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screenshot of a computer">
            <a:extLst>
              <a:ext uri="{FF2B5EF4-FFF2-40B4-BE49-F238E27FC236}">
                <a16:creationId xmlns:a16="http://schemas.microsoft.com/office/drawing/2014/main" id="{C0E1CD3B-6A79-2B33-84C7-9CF12ED998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2" b="6532"/>
          <a:stretch>
            <a:fillRect/>
          </a:stretch>
        </p:blipFill>
        <p:spPr>
          <a:xfrm>
            <a:off x="1280795" y="875665"/>
            <a:ext cx="10298113" cy="5067935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6B7F22A-6231-D61A-638B-32C434710988}"/>
              </a:ext>
            </a:extLst>
          </p:cNvPr>
          <p:cNvSpPr txBox="1">
            <a:spLocks/>
          </p:cNvSpPr>
          <p:nvPr/>
        </p:nvSpPr>
        <p:spPr>
          <a:xfrm rot="5400000">
            <a:off x="-2325093" y="2968270"/>
            <a:ext cx="5974079" cy="10332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rade Gothic Inline" panose="020B0504030203020204" pitchFamily="34" charset="0"/>
              </a:rPr>
              <a:t>Class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CCD36-E656-C6DB-4BFD-442773A98601}"/>
              </a:ext>
            </a:extLst>
          </p:cNvPr>
          <p:cNvSpPr txBox="1"/>
          <p:nvPr/>
        </p:nvSpPr>
        <p:spPr>
          <a:xfrm>
            <a:off x="10720552" y="6287254"/>
            <a:ext cx="76833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creenshot of a computer program">
            <a:extLst>
              <a:ext uri="{FF2B5EF4-FFF2-40B4-BE49-F238E27FC236}">
                <a16:creationId xmlns:a16="http://schemas.microsoft.com/office/drawing/2014/main" id="{51655027-0B3D-08BB-1F75-319DB62B08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9" b="8359"/>
          <a:stretch>
            <a:fillRect/>
          </a:stretch>
        </p:blipFill>
        <p:spPr>
          <a:xfrm>
            <a:off x="1249681" y="992187"/>
            <a:ext cx="10421018" cy="48736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36166" y="6053959"/>
            <a:ext cx="834532" cy="560201"/>
          </a:xfrm>
        </p:spPr>
        <p:txBody>
          <a:bodyPr anchor="ctr">
            <a:no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390452-BD65-DBC6-59E7-C95F4470CA45}"/>
              </a:ext>
            </a:extLst>
          </p:cNvPr>
          <p:cNvSpPr txBox="1">
            <a:spLocks/>
          </p:cNvSpPr>
          <p:nvPr/>
        </p:nvSpPr>
        <p:spPr>
          <a:xfrm rot="5400000">
            <a:off x="-2289533" y="2932709"/>
            <a:ext cx="5974079" cy="1104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Trade Gothic Inline" panose="020B0504030203020204" pitchFamily="34" charset="0"/>
              </a:rPr>
              <a:t>Class Code</a:t>
            </a:r>
          </a:p>
        </p:txBody>
      </p:sp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197F116-9372-574C-8C79-C7E4B054832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7" b="8307"/>
          <a:stretch>
            <a:fillRect/>
          </a:stretch>
        </p:blipFill>
        <p:spPr>
          <a:xfrm>
            <a:off x="1259841" y="170657"/>
            <a:ext cx="10322559" cy="590587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12DBBE7-F022-3B9C-5101-265DAFCFBB4D}"/>
              </a:ext>
            </a:extLst>
          </p:cNvPr>
          <p:cNvSpPr txBox="1">
            <a:spLocks/>
          </p:cNvSpPr>
          <p:nvPr/>
        </p:nvSpPr>
        <p:spPr>
          <a:xfrm rot="5400000">
            <a:off x="-2407262" y="2804826"/>
            <a:ext cx="6219679" cy="11145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Trade Gothic Inline" panose="020B0504030203020204" pitchFamily="34" charset="0"/>
              </a:rPr>
              <a:t>Tutor ‘s Session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D57FC-E1F2-147D-0415-F8A3CE0D1C46}"/>
              </a:ext>
            </a:extLst>
          </p:cNvPr>
          <p:cNvSpPr txBox="1"/>
          <p:nvPr/>
        </p:nvSpPr>
        <p:spPr>
          <a:xfrm>
            <a:off x="11067393" y="6107007"/>
            <a:ext cx="6306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6209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764CECD-EF60-A81B-7793-04B51B2E79C0}"/>
              </a:ext>
            </a:extLst>
          </p:cNvPr>
          <p:cNvSpPr txBox="1">
            <a:spLocks/>
          </p:cNvSpPr>
          <p:nvPr/>
        </p:nvSpPr>
        <p:spPr>
          <a:xfrm rot="5400000">
            <a:off x="-2001913" y="2399478"/>
            <a:ext cx="6219679" cy="19252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Trade Gothic Inline" panose="020B0504030203020204" pitchFamily="34" charset="0"/>
              </a:rPr>
              <a:t>False Unit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11F47-4F35-4415-284B-A8B94690849E}"/>
              </a:ext>
            </a:extLst>
          </p:cNvPr>
          <p:cNvSpPr txBox="1"/>
          <p:nvPr/>
        </p:nvSpPr>
        <p:spPr>
          <a:xfrm>
            <a:off x="11106364" y="6229682"/>
            <a:ext cx="58113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6</a:t>
            </a:r>
          </a:p>
        </p:txBody>
      </p:sp>
      <p:pic>
        <p:nvPicPr>
          <p:cNvPr id="16" name="Picture Placeholder 15" descr="A screenshot of a computer">
            <a:extLst>
              <a:ext uri="{FF2B5EF4-FFF2-40B4-BE49-F238E27FC236}">
                <a16:creationId xmlns:a16="http://schemas.microsoft.com/office/drawing/2014/main" id="{5730DE7A-8A7A-EBEB-49FE-D65C3A4A59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" b="331"/>
          <a:stretch>
            <a:fillRect/>
          </a:stretch>
        </p:blipFill>
        <p:spPr>
          <a:xfrm>
            <a:off x="2306638" y="534256"/>
            <a:ext cx="9380537" cy="5695425"/>
          </a:xfrm>
        </p:spPr>
      </p:pic>
    </p:spTree>
    <p:extLst>
      <p:ext uri="{BB962C8B-B14F-4D97-AF65-F5344CB8AC3E}">
        <p14:creationId xmlns:p14="http://schemas.microsoft.com/office/powerpoint/2010/main" val="397119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5400000">
            <a:off x="-2005236" y="2648402"/>
            <a:ext cx="5974079" cy="1672970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Trade Gothic Inline" panose="020B0504030203020204" pitchFamily="34" charset="0"/>
              </a:rPr>
              <a:t>My Unit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1FC30-705A-5375-E285-0BB79C8A5BD4}"/>
              </a:ext>
            </a:extLst>
          </p:cNvPr>
          <p:cNvSpPr txBox="1"/>
          <p:nvPr/>
        </p:nvSpPr>
        <p:spPr>
          <a:xfrm>
            <a:off x="10181691" y="6318607"/>
            <a:ext cx="64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2EC11C-F78C-33A7-9D81-BD5A2213ED6E}"/>
              </a:ext>
            </a:extLst>
          </p:cNvPr>
          <p:cNvSpPr txBox="1"/>
          <p:nvPr/>
        </p:nvSpPr>
        <p:spPr>
          <a:xfrm>
            <a:off x="11045882" y="6117021"/>
            <a:ext cx="64162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Elephant Pro" panose="00000500000000000000" pitchFamily="2" charset="0"/>
              </a:rPr>
              <a:t>7</a:t>
            </a:r>
          </a:p>
        </p:txBody>
      </p:sp>
      <p:pic>
        <p:nvPicPr>
          <p:cNvPr id="46" name="Picture Placeholder 45" descr="A screenshot of a computer">
            <a:extLst>
              <a:ext uri="{FF2B5EF4-FFF2-40B4-BE49-F238E27FC236}">
                <a16:creationId xmlns:a16="http://schemas.microsoft.com/office/drawing/2014/main" id="{7FB785E7-1993-F014-4AF0-5B91147214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6" b="5266"/>
          <a:stretch>
            <a:fillRect/>
          </a:stretch>
        </p:blipFill>
        <p:spPr>
          <a:xfrm>
            <a:off x="1355725" y="704193"/>
            <a:ext cx="10331450" cy="5412828"/>
          </a:xfrm>
        </p:spPr>
      </p:pic>
    </p:spTree>
    <p:extLst>
      <p:ext uri="{BB962C8B-B14F-4D97-AF65-F5344CB8AC3E}">
        <p14:creationId xmlns:p14="http://schemas.microsoft.com/office/powerpoint/2010/main" val="281182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71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Aharoni</vt:lpstr>
      <vt:lpstr>Algerian</vt:lpstr>
      <vt:lpstr>Amasis MT Pro Black</vt:lpstr>
      <vt:lpstr>Amasis MT Pro Light</vt:lpstr>
      <vt:lpstr>Arial</vt:lpstr>
      <vt:lpstr>Calibri</vt:lpstr>
      <vt:lpstr>Calibri Light</vt:lpstr>
      <vt:lpstr>Elephant Pro</vt:lpstr>
      <vt:lpstr>Trade Gothic Inline</vt:lpstr>
      <vt:lpstr>Office Theme</vt:lpstr>
      <vt:lpstr>CEIS150 Module 2</vt:lpstr>
      <vt:lpstr>Rubric</vt:lpstr>
      <vt:lpstr>PowerPoint Presentation</vt:lpstr>
      <vt:lpstr>PowerPoint Presentation</vt:lpstr>
      <vt:lpstr>PowerPoint Presentation</vt:lpstr>
      <vt:lpstr>PowerPoint Presentation</vt:lpstr>
      <vt:lpstr>My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Barbara Ecke</cp:lastModifiedBy>
  <cp:revision>23</cp:revision>
  <dcterms:created xsi:type="dcterms:W3CDTF">2018-12-20T22:43:36Z</dcterms:created>
  <dcterms:modified xsi:type="dcterms:W3CDTF">2023-05-16T05:17:36Z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