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9" r:id="rId6"/>
    <p:sldId id="257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8C59B9-FCCE-452A-8E3F-1C8CAEC58149}" v="17" dt="2023-05-26T02:58:53.2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58" d="100"/>
          <a:sy n="58" d="100"/>
        </p:scale>
        <p:origin x="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bara Ecke" userId="c405dd3264b2bd5d" providerId="LiveId" clId="{CF8C59B9-FCCE-452A-8E3F-1C8CAEC58149}"/>
    <pc:docChg chg="undo redo custSel modSld">
      <pc:chgData name="Barbara Ecke" userId="c405dd3264b2bd5d" providerId="LiveId" clId="{CF8C59B9-FCCE-452A-8E3F-1C8CAEC58149}" dt="2023-05-26T03:17:20.865" v="290" actId="2711"/>
      <pc:docMkLst>
        <pc:docMk/>
      </pc:docMkLst>
      <pc:sldChg chg="modSp mod">
        <pc:chgData name="Barbara Ecke" userId="c405dd3264b2bd5d" providerId="LiveId" clId="{CF8C59B9-FCCE-452A-8E3F-1C8CAEC58149}" dt="2023-05-26T03:09:32.360" v="241" actId="14100"/>
        <pc:sldMkLst>
          <pc:docMk/>
          <pc:sldMk cId="737525519" sldId="256"/>
        </pc:sldMkLst>
        <pc:spChg chg="mod">
          <ac:chgData name="Barbara Ecke" userId="c405dd3264b2bd5d" providerId="LiveId" clId="{CF8C59B9-FCCE-452A-8E3F-1C8CAEC58149}" dt="2023-05-26T01:12:40.262" v="98" actId="207"/>
          <ac:spMkLst>
            <pc:docMk/>
            <pc:sldMk cId="737525519" sldId="256"/>
            <ac:spMk id="2" creationId="{07C8198B-61B4-490F-AA97-99CFA2CF3622}"/>
          </ac:spMkLst>
        </pc:spChg>
        <pc:spChg chg="mod">
          <ac:chgData name="Barbara Ecke" userId="c405dd3264b2bd5d" providerId="LiveId" clId="{CF8C59B9-FCCE-452A-8E3F-1C8CAEC58149}" dt="2023-05-26T03:09:32.360" v="241" actId="14100"/>
          <ac:spMkLst>
            <pc:docMk/>
            <pc:sldMk cId="737525519" sldId="256"/>
            <ac:spMk id="3" creationId="{96B87C98-6E1F-4B38-91BE-8941A7E9C93B}"/>
          </ac:spMkLst>
        </pc:spChg>
      </pc:sldChg>
      <pc:sldChg chg="addSp delSp modSp mod modClrScheme chgLayout">
        <pc:chgData name="Barbara Ecke" userId="c405dd3264b2bd5d" providerId="LiveId" clId="{CF8C59B9-FCCE-452A-8E3F-1C8CAEC58149}" dt="2023-05-26T03:16:57.085" v="288" actId="2711"/>
        <pc:sldMkLst>
          <pc:docMk/>
          <pc:sldMk cId="3064618537" sldId="257"/>
        </pc:sldMkLst>
        <pc:spChg chg="mod ord">
          <ac:chgData name="Barbara Ecke" userId="c405dd3264b2bd5d" providerId="LiveId" clId="{CF8C59B9-FCCE-452A-8E3F-1C8CAEC58149}" dt="2023-05-26T03:16:57.085" v="288" actId="2711"/>
          <ac:spMkLst>
            <pc:docMk/>
            <pc:sldMk cId="3064618537" sldId="257"/>
            <ac:spMk id="2" creationId="{12570DED-E942-4274-A5C5-61D0403EDC64}"/>
          </ac:spMkLst>
        </pc:spChg>
        <pc:spChg chg="del">
          <ac:chgData name="Barbara Ecke" userId="c405dd3264b2bd5d" providerId="LiveId" clId="{CF8C59B9-FCCE-452A-8E3F-1C8CAEC58149}" dt="2023-05-26T00:57:35.921" v="0" actId="931"/>
          <ac:spMkLst>
            <pc:docMk/>
            <pc:sldMk cId="3064618537" sldId="257"/>
            <ac:spMk id="6" creationId="{172CC557-5E48-4CB0-8713-624D23439B6B}"/>
          </ac:spMkLst>
        </pc:spChg>
        <pc:spChg chg="mod ord">
          <ac:chgData name="Barbara Ecke" userId="c405dd3264b2bd5d" providerId="LiveId" clId="{CF8C59B9-FCCE-452A-8E3F-1C8CAEC58149}" dt="2023-05-26T01:08:10.765" v="75" actId="700"/>
          <ac:spMkLst>
            <pc:docMk/>
            <pc:sldMk cId="3064618537" sldId="257"/>
            <ac:spMk id="7" creationId="{FADDAB32-E602-42AB-85E5-81A683738955}"/>
          </ac:spMkLst>
        </pc:spChg>
        <pc:spChg chg="add mod">
          <ac:chgData name="Barbara Ecke" userId="c405dd3264b2bd5d" providerId="LiveId" clId="{CF8C59B9-FCCE-452A-8E3F-1C8CAEC58149}" dt="2023-05-26T03:04:28.755" v="224" actId="1076"/>
          <ac:spMkLst>
            <pc:docMk/>
            <pc:sldMk cId="3064618537" sldId="257"/>
            <ac:spMk id="9" creationId="{1E3E3F83-E7F1-54DB-0CF9-0ED034442782}"/>
          </ac:spMkLst>
        </pc:spChg>
        <pc:picChg chg="add del mod ord">
          <ac:chgData name="Barbara Ecke" userId="c405dd3264b2bd5d" providerId="LiveId" clId="{CF8C59B9-FCCE-452A-8E3F-1C8CAEC58149}" dt="2023-05-26T01:08:20.743" v="77" actId="478"/>
          <ac:picMkLst>
            <pc:docMk/>
            <pc:sldMk cId="3064618537" sldId="257"/>
            <ac:picMk id="4" creationId="{A3CB2607-5280-2CC4-D2A7-181A1CCC9258}"/>
          </ac:picMkLst>
        </pc:picChg>
        <pc:picChg chg="add mod">
          <ac:chgData name="Barbara Ecke" userId="c405dd3264b2bd5d" providerId="LiveId" clId="{CF8C59B9-FCCE-452A-8E3F-1C8CAEC58149}" dt="2023-05-26T03:13:29.487" v="269" actId="1076"/>
          <ac:picMkLst>
            <pc:docMk/>
            <pc:sldMk cId="3064618537" sldId="257"/>
            <ac:picMk id="8" creationId="{228D70B4-E349-B819-A64E-9AD60439F1DA}"/>
          </ac:picMkLst>
        </pc:picChg>
      </pc:sldChg>
      <pc:sldChg chg="addSp modSp mod">
        <pc:chgData name="Barbara Ecke" userId="c405dd3264b2bd5d" providerId="LiveId" clId="{CF8C59B9-FCCE-452A-8E3F-1C8CAEC58149}" dt="2023-05-26T03:16:44.644" v="287" actId="2711"/>
        <pc:sldMkLst>
          <pc:docMk/>
          <pc:sldMk cId="2666727575" sldId="259"/>
        </pc:sldMkLst>
        <pc:spChg chg="mod">
          <ac:chgData name="Barbara Ecke" userId="c405dd3264b2bd5d" providerId="LiveId" clId="{CF8C59B9-FCCE-452A-8E3F-1C8CAEC58149}" dt="2023-05-26T03:16:44.644" v="287" actId="2711"/>
          <ac:spMkLst>
            <pc:docMk/>
            <pc:sldMk cId="2666727575" sldId="259"/>
            <ac:spMk id="2" creationId="{8737E22B-7BCB-4992-85CF-CCAF15D9C7BB}"/>
          </ac:spMkLst>
        </pc:spChg>
        <pc:spChg chg="add mod">
          <ac:chgData name="Barbara Ecke" userId="c405dd3264b2bd5d" providerId="LiveId" clId="{CF8C59B9-FCCE-452A-8E3F-1C8CAEC58149}" dt="2023-05-26T03:00:41.542" v="213" actId="1076"/>
          <ac:spMkLst>
            <pc:docMk/>
            <pc:sldMk cId="2666727575" sldId="259"/>
            <ac:spMk id="3" creationId="{618FEE02-25A3-B40D-DD25-435C472A5AC2}"/>
          </ac:spMkLst>
        </pc:spChg>
        <pc:graphicFrameChg chg="mod modGraphic">
          <ac:chgData name="Barbara Ecke" userId="c405dd3264b2bd5d" providerId="LiveId" clId="{CF8C59B9-FCCE-452A-8E3F-1C8CAEC58149}" dt="2023-05-26T03:10:23.462" v="243" actId="14100"/>
          <ac:graphicFrameMkLst>
            <pc:docMk/>
            <pc:sldMk cId="2666727575" sldId="259"/>
            <ac:graphicFrameMk id="4" creationId="{8C7E413A-6A9E-428D-A079-5F9139C3575C}"/>
          </ac:graphicFrameMkLst>
        </pc:graphicFrameChg>
      </pc:sldChg>
      <pc:sldChg chg="addSp delSp modSp mod modClrScheme chgLayout">
        <pc:chgData name="Barbara Ecke" userId="c405dd3264b2bd5d" providerId="LiveId" clId="{CF8C59B9-FCCE-452A-8E3F-1C8CAEC58149}" dt="2023-05-26T03:17:07.113" v="289" actId="2711"/>
        <pc:sldMkLst>
          <pc:docMk/>
          <pc:sldMk cId="83564963" sldId="260"/>
        </pc:sldMkLst>
        <pc:spChg chg="mod ord">
          <ac:chgData name="Barbara Ecke" userId="c405dd3264b2bd5d" providerId="LiveId" clId="{CF8C59B9-FCCE-452A-8E3F-1C8CAEC58149}" dt="2023-05-26T03:17:07.113" v="289" actId="2711"/>
          <ac:spMkLst>
            <pc:docMk/>
            <pc:sldMk cId="83564963" sldId="260"/>
            <ac:spMk id="2" creationId="{12570DED-E942-4274-A5C5-61D0403EDC64}"/>
          </ac:spMkLst>
        </pc:spChg>
        <pc:spChg chg="add del mod">
          <ac:chgData name="Barbara Ecke" userId="c405dd3264b2bd5d" providerId="LiveId" clId="{CF8C59B9-FCCE-452A-8E3F-1C8CAEC58149}" dt="2023-05-26T00:58:25.748" v="9" actId="21"/>
          <ac:spMkLst>
            <pc:docMk/>
            <pc:sldMk cId="83564963" sldId="260"/>
            <ac:spMk id="4" creationId="{60020E37-5180-898E-1149-53548AAF3DE4}"/>
          </ac:spMkLst>
        </pc:spChg>
        <pc:spChg chg="del">
          <ac:chgData name="Barbara Ecke" userId="c405dd3264b2bd5d" providerId="LiveId" clId="{CF8C59B9-FCCE-452A-8E3F-1C8CAEC58149}" dt="2023-05-26T00:58:39.008" v="10" actId="931"/>
          <ac:spMkLst>
            <pc:docMk/>
            <pc:sldMk cId="83564963" sldId="260"/>
            <ac:spMk id="6" creationId="{172CC557-5E48-4CB0-8713-624D23439B6B}"/>
          </ac:spMkLst>
        </pc:spChg>
        <pc:spChg chg="del mod">
          <ac:chgData name="Barbara Ecke" userId="c405dd3264b2bd5d" providerId="LiveId" clId="{CF8C59B9-FCCE-452A-8E3F-1C8CAEC58149}" dt="2023-05-26T00:58:21.091" v="8" actId="21"/>
          <ac:spMkLst>
            <pc:docMk/>
            <pc:sldMk cId="83564963" sldId="260"/>
            <ac:spMk id="7" creationId="{FADDAB32-E602-42AB-85E5-81A683738955}"/>
          </ac:spMkLst>
        </pc:spChg>
        <pc:spChg chg="add del mod">
          <ac:chgData name="Barbara Ecke" userId="c405dd3264b2bd5d" providerId="LiveId" clId="{CF8C59B9-FCCE-452A-8E3F-1C8CAEC58149}" dt="2023-05-26T00:58:59.410" v="14" actId="21"/>
          <ac:spMkLst>
            <pc:docMk/>
            <pc:sldMk cId="83564963" sldId="260"/>
            <ac:spMk id="10" creationId="{90405E32-D409-5844-6077-9B932F7BCA71}"/>
          </ac:spMkLst>
        </pc:spChg>
        <pc:spChg chg="add del mod">
          <ac:chgData name="Barbara Ecke" userId="c405dd3264b2bd5d" providerId="LiveId" clId="{CF8C59B9-FCCE-452A-8E3F-1C8CAEC58149}" dt="2023-05-26T02:57:53.219" v="200" actId="21"/>
          <ac:spMkLst>
            <pc:docMk/>
            <pc:sldMk cId="83564963" sldId="260"/>
            <ac:spMk id="13" creationId="{FA1828E8-A065-6002-835A-3BFC68676119}"/>
          </ac:spMkLst>
        </pc:spChg>
        <pc:spChg chg="add mod">
          <ac:chgData name="Barbara Ecke" userId="c405dd3264b2bd5d" providerId="LiveId" clId="{CF8C59B9-FCCE-452A-8E3F-1C8CAEC58149}" dt="2023-05-26T02:58:05.341" v="202" actId="20577"/>
          <ac:spMkLst>
            <pc:docMk/>
            <pc:sldMk cId="83564963" sldId="260"/>
            <ac:spMk id="14" creationId="{DC7AC90B-A368-F71B-197D-3D50670CBFED}"/>
          </ac:spMkLst>
        </pc:spChg>
        <pc:picChg chg="add del mod">
          <ac:chgData name="Barbara Ecke" userId="c405dd3264b2bd5d" providerId="LiveId" clId="{CF8C59B9-FCCE-452A-8E3F-1C8CAEC58149}" dt="2023-05-26T00:58:45.890" v="13" actId="478"/>
          <ac:picMkLst>
            <pc:docMk/>
            <pc:sldMk cId="83564963" sldId="260"/>
            <ac:picMk id="8" creationId="{A0D0BE36-A5D1-E05F-C447-93F75CA86DDF}"/>
          </ac:picMkLst>
        </pc:picChg>
        <pc:picChg chg="add mod">
          <ac:chgData name="Barbara Ecke" userId="c405dd3264b2bd5d" providerId="LiveId" clId="{CF8C59B9-FCCE-452A-8E3F-1C8CAEC58149}" dt="2023-05-26T03:15:35.808" v="283" actId="14100"/>
          <ac:picMkLst>
            <pc:docMk/>
            <pc:sldMk cId="83564963" sldId="260"/>
            <ac:picMk id="12" creationId="{E38399B8-BEE0-14E1-E845-5870B33281E2}"/>
          </ac:picMkLst>
        </pc:picChg>
      </pc:sldChg>
      <pc:sldChg chg="addSp delSp modSp mod modClrScheme chgLayout">
        <pc:chgData name="Barbara Ecke" userId="c405dd3264b2bd5d" providerId="LiveId" clId="{CF8C59B9-FCCE-452A-8E3F-1C8CAEC58149}" dt="2023-05-26T03:17:20.865" v="290" actId="2711"/>
        <pc:sldMkLst>
          <pc:docMk/>
          <pc:sldMk cId="3783171923" sldId="261"/>
        </pc:sldMkLst>
        <pc:spChg chg="mod ord">
          <ac:chgData name="Barbara Ecke" userId="c405dd3264b2bd5d" providerId="LiveId" clId="{CF8C59B9-FCCE-452A-8E3F-1C8CAEC58149}" dt="2023-05-26T03:17:20.865" v="290" actId="2711"/>
          <ac:spMkLst>
            <pc:docMk/>
            <pc:sldMk cId="3783171923" sldId="261"/>
            <ac:spMk id="2" creationId="{12570DED-E942-4274-A5C5-61D0403EDC64}"/>
          </ac:spMkLst>
        </pc:spChg>
        <pc:spChg chg="del mod">
          <ac:chgData name="Barbara Ecke" userId="c405dd3264b2bd5d" providerId="LiveId" clId="{CF8C59B9-FCCE-452A-8E3F-1C8CAEC58149}" dt="2023-05-26T01:11:19.092" v="92" actId="700"/>
          <ac:spMkLst>
            <pc:docMk/>
            <pc:sldMk cId="3783171923" sldId="261"/>
            <ac:spMk id="6" creationId="{172CC557-5E48-4CB0-8713-624D23439B6B}"/>
          </ac:spMkLst>
        </pc:spChg>
        <pc:spChg chg="del mod ord">
          <ac:chgData name="Barbara Ecke" userId="c405dd3264b2bd5d" providerId="LiveId" clId="{CF8C59B9-FCCE-452A-8E3F-1C8CAEC58149}" dt="2023-05-26T01:14:28.869" v="115" actId="21"/>
          <ac:spMkLst>
            <pc:docMk/>
            <pc:sldMk cId="3783171923" sldId="261"/>
            <ac:spMk id="7" creationId="{FADDAB32-E602-42AB-85E5-81A683738955}"/>
          </ac:spMkLst>
        </pc:spChg>
        <pc:spChg chg="add del mod">
          <ac:chgData name="Barbara Ecke" userId="c405dd3264b2bd5d" providerId="LiveId" clId="{CF8C59B9-FCCE-452A-8E3F-1C8CAEC58149}" dt="2023-05-26T03:04:50.678" v="225" actId="1076"/>
          <ac:spMkLst>
            <pc:docMk/>
            <pc:sldMk cId="3783171923" sldId="261"/>
            <ac:spMk id="9" creationId="{364C30E3-5D0F-A66A-99F6-7F3A7B51024A}"/>
          </ac:spMkLst>
        </pc:spChg>
        <pc:spChg chg="add del mod">
          <ac:chgData name="Barbara Ecke" userId="c405dd3264b2bd5d" providerId="LiveId" clId="{CF8C59B9-FCCE-452A-8E3F-1C8CAEC58149}" dt="2023-05-26T02:58:53.205" v="210"/>
          <ac:spMkLst>
            <pc:docMk/>
            <pc:sldMk cId="3783171923" sldId="261"/>
            <ac:spMk id="10" creationId="{1B20599D-997E-909E-4FE2-3ADB3AF1D78A}"/>
          </ac:spMkLst>
        </pc:spChg>
        <pc:picChg chg="add mod">
          <ac:chgData name="Barbara Ecke" userId="c405dd3264b2bd5d" providerId="LiveId" clId="{CF8C59B9-FCCE-452A-8E3F-1C8CAEC58149}" dt="2023-05-26T02:43:07.054" v="146" actId="14100"/>
          <ac:picMkLst>
            <pc:docMk/>
            <pc:sldMk cId="3783171923" sldId="261"/>
            <ac:picMk id="4" creationId="{20F9CB51-CAC1-C5CD-82C0-12CFDE4B2D0B}"/>
          </ac:picMkLst>
        </pc:picChg>
        <pc:picChg chg="add mod">
          <ac:chgData name="Barbara Ecke" userId="c405dd3264b2bd5d" providerId="LiveId" clId="{CF8C59B9-FCCE-452A-8E3F-1C8CAEC58149}" dt="2023-05-26T02:43:02.499" v="145" actId="14100"/>
          <ac:picMkLst>
            <pc:docMk/>
            <pc:sldMk cId="3783171923" sldId="261"/>
            <ac:picMk id="8" creationId="{94727BA6-63C3-9CEC-5471-F340F9404F16}"/>
          </ac:picMkLst>
        </pc:picChg>
      </pc:sldChg>
    </pc:docChg>
  </pc:docChgLst>
  <pc:docChgLst>
    <pc:chgData clId="Web-{F2AD63AA-FF02-4A19-AE22-AC592F9153A8}"/>
    <pc:docChg chg="delSld modSld">
      <pc:chgData name="" userId="" providerId="" clId="Web-{F2AD63AA-FF02-4A19-AE22-AC592F9153A8}" dt="2020-05-29T21:17:38.221" v="69"/>
      <pc:docMkLst>
        <pc:docMk/>
      </pc:docMkLst>
      <pc:sldChg chg="modSp">
        <pc:chgData name="" userId="" providerId="" clId="Web-{F2AD63AA-FF02-4A19-AE22-AC592F9153A8}" dt="2020-05-29T21:16:30.547" v="12" actId="20577"/>
        <pc:sldMkLst>
          <pc:docMk/>
          <pc:sldMk cId="737525519" sldId="256"/>
        </pc:sldMkLst>
        <pc:spChg chg="mod">
          <ac:chgData name="" userId="" providerId="" clId="Web-{F2AD63AA-FF02-4A19-AE22-AC592F9153A8}" dt="2020-05-29T21:15:52.374" v="0" actId="20577"/>
          <ac:spMkLst>
            <pc:docMk/>
            <pc:sldMk cId="737525519" sldId="256"/>
            <ac:spMk id="2" creationId="{07C8198B-61B4-490F-AA97-99CFA2CF3622}"/>
          </ac:spMkLst>
        </pc:spChg>
        <pc:spChg chg="mod">
          <ac:chgData name="" userId="" providerId="" clId="Web-{F2AD63AA-FF02-4A19-AE22-AC592F9153A8}" dt="2020-05-29T21:16:30.547" v="12" actId="20577"/>
          <ac:spMkLst>
            <pc:docMk/>
            <pc:sldMk cId="737525519" sldId="256"/>
            <ac:spMk id="3" creationId="{96B87C98-6E1F-4B38-91BE-8941A7E9C93B}"/>
          </ac:spMkLst>
        </pc:spChg>
      </pc:sldChg>
      <pc:sldChg chg="modSp">
        <pc:chgData name="" userId="" providerId="" clId="Web-{F2AD63AA-FF02-4A19-AE22-AC592F9153A8}" dt="2020-05-29T21:17:34.877" v="66" actId="20577"/>
        <pc:sldMkLst>
          <pc:docMk/>
          <pc:sldMk cId="3064618537" sldId="257"/>
        </pc:sldMkLst>
        <pc:spChg chg="mod">
          <ac:chgData name="" userId="" providerId="" clId="Web-{F2AD63AA-FF02-4A19-AE22-AC592F9153A8}" dt="2020-05-29T21:17:10.751" v="41" actId="20577"/>
          <ac:spMkLst>
            <pc:docMk/>
            <pc:sldMk cId="3064618537" sldId="257"/>
            <ac:spMk id="2" creationId="{12570DED-E942-4274-A5C5-61D0403EDC64}"/>
          </ac:spMkLst>
        </pc:spChg>
        <pc:spChg chg="mod">
          <ac:chgData name="" userId="" providerId="" clId="Web-{F2AD63AA-FF02-4A19-AE22-AC592F9153A8}" dt="2020-05-29T21:17:34.877" v="66" actId="20577"/>
          <ac:spMkLst>
            <pc:docMk/>
            <pc:sldMk cId="3064618537" sldId="257"/>
            <ac:spMk id="7" creationId="{FADDAB32-E602-42AB-85E5-81A683738955}"/>
          </ac:spMkLst>
        </pc:spChg>
      </pc:sldChg>
      <pc:sldChg chg="del">
        <pc:chgData name="" userId="" providerId="" clId="Web-{F2AD63AA-FF02-4A19-AE22-AC592F9153A8}" dt="2020-05-29T21:17:36.533" v="68"/>
        <pc:sldMkLst>
          <pc:docMk/>
          <pc:sldMk cId="1857308462" sldId="258"/>
        </pc:sldMkLst>
      </pc:sldChg>
      <pc:sldChg chg="modSp">
        <pc:chgData name="" userId="" providerId="" clId="Web-{F2AD63AA-FF02-4A19-AE22-AC592F9153A8}" dt="2020-05-29T21:17:04.188" v="38"/>
        <pc:sldMkLst>
          <pc:docMk/>
          <pc:sldMk cId="2666727575" sldId="259"/>
        </pc:sldMkLst>
        <pc:graphicFrameChg chg="mod modGraphic">
          <ac:chgData name="" userId="" providerId="" clId="Web-{F2AD63AA-FF02-4A19-AE22-AC592F9153A8}" dt="2020-05-29T21:17:04.188" v="38"/>
          <ac:graphicFrameMkLst>
            <pc:docMk/>
            <pc:sldMk cId="2666727575" sldId="259"/>
            <ac:graphicFrameMk id="4" creationId="{8C7E413A-6A9E-428D-A079-5F9139C3575C}"/>
          </ac:graphicFrameMkLst>
        </pc:graphicFrameChg>
      </pc:sldChg>
      <pc:sldChg chg="del">
        <pc:chgData name="" userId="" providerId="" clId="Web-{F2AD63AA-FF02-4A19-AE22-AC592F9153A8}" dt="2020-05-29T21:17:38.221" v="69"/>
        <pc:sldMkLst>
          <pc:docMk/>
          <pc:sldMk cId="2811827624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31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702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84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61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311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08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69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12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6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68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574BDDD-E77C-4F65-80AE-A2B49D0566B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46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703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2" cy="2541431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CEIS150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Module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429000"/>
            <a:ext cx="8637073" cy="2453900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11200" b="1" i="1" u="sng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Inheritance</a:t>
            </a:r>
            <a:endParaRPr lang="en-US" sz="11200" b="1" i="1" u="sng" dirty="0">
              <a:solidFill>
                <a:schemeClr val="accent1">
                  <a:lumMod val="50000"/>
                </a:schemeClr>
              </a:solidFill>
              <a:ea typeface="+mn-lt"/>
              <a:cs typeface="+mn-lt"/>
            </a:endParaRPr>
          </a:p>
          <a:p>
            <a:pPr>
              <a:lnSpc>
                <a:spcPct val="170000"/>
              </a:lnSpc>
              <a:spcBef>
                <a:spcPts val="0"/>
              </a:spcBef>
            </a:pPr>
            <a:r>
              <a:rPr lang="en-US" sz="11200" b="1" i="1" u="sng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Summary Report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6400" b="1" i="1" u="sng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latin typeface="Arial"/>
              <a:cs typeface="Arial"/>
            </a:endParaRPr>
          </a:p>
          <a:p>
            <a:pPr marR="0" lvl="0" algn="r" fontAlgn="auto"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7200" b="1" i="0" u="none" strike="noStrike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Professor: Dr. Omar Haddad</a:t>
            </a:r>
          </a:p>
          <a:p>
            <a:pPr marR="0" lvl="0" algn="r" fontAlgn="auto"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7200" b="1" i="0" u="none" strike="noStrike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</a:rPr>
              <a:t>Student: . B. Lee Ecke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Amasis MT Pro" panose="02040504050005020304" pitchFamily="18" charset="0"/>
              </a:rPr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3273112"/>
              </p:ext>
            </p:extLst>
          </p:nvPr>
        </p:nvGraphicFramePr>
        <p:xfrm>
          <a:off x="1450480" y="2232613"/>
          <a:ext cx="9604374" cy="30334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201458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6418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Activity</a:t>
                      </a:r>
                    </a:p>
                  </a:txBody>
                  <a:tcPr marL="83516" marR="835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Requirement(s)</a:t>
                      </a:r>
                    </a:p>
                  </a:txBody>
                  <a:tcPr marL="83516" marR="835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Points</a:t>
                      </a:r>
                    </a:p>
                  </a:txBody>
                  <a:tcPr marL="83516" marR="83516" anchor="ctr"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6418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Inherited classes</a:t>
                      </a:r>
                    </a:p>
                  </a:txBody>
                  <a:tcPr marL="83516" marR="8351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Screen shot of classes</a:t>
                      </a:r>
                    </a:p>
                  </a:txBody>
                  <a:tcPr marL="83516" marR="8351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 marL="83516" marR="83516" anchor="ctr"/>
                </a:tc>
                <a:extLst>
                  <a:ext uri="{0D108BD9-81ED-4DB2-BD59-A6C34878D82A}">
                    <a16:rowId xmlns:a16="http://schemas.microsoft.com/office/drawing/2014/main" val="2483571880"/>
                  </a:ext>
                </a:extLst>
              </a:tr>
              <a:tr h="110787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Unit Tests</a:t>
                      </a:r>
                    </a:p>
                  </a:txBody>
                  <a:tcPr marL="83516" marR="8351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Screen Shot of unit tests working</a:t>
                      </a:r>
                    </a:p>
                  </a:txBody>
                  <a:tcPr marL="83516" marR="8351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 marL="83516" marR="83516" anchor="ctr"/>
                </a:tc>
                <a:extLst>
                  <a:ext uri="{0D108BD9-81ED-4DB2-BD59-A6C34878D82A}">
                    <a16:rowId xmlns:a16="http://schemas.microsoft.com/office/drawing/2014/main" val="1343858599"/>
                  </a:ext>
                </a:extLst>
              </a:tr>
              <a:tr h="6418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Main program</a:t>
                      </a:r>
                    </a:p>
                  </a:txBody>
                  <a:tcPr marL="83516" marR="8351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Screenshot of classes in main</a:t>
                      </a:r>
                    </a:p>
                  </a:txBody>
                  <a:tcPr marL="83516" marR="83516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 marL="83516" marR="83516" anchor="ctr"/>
                </a:tc>
                <a:extLst>
                  <a:ext uri="{0D108BD9-81ED-4DB2-BD59-A6C34878D82A}">
                    <a16:rowId xmlns:a16="http://schemas.microsoft.com/office/drawing/2014/main" val="20953395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8FEE02-25A3-B40D-DD25-435C472A5AC2}"/>
              </a:ext>
            </a:extLst>
          </p:cNvPr>
          <p:cNvSpPr txBox="1"/>
          <p:nvPr/>
        </p:nvSpPr>
        <p:spPr>
          <a:xfrm>
            <a:off x="10968839" y="5360387"/>
            <a:ext cx="636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Elephant Pro" panose="00000500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8810" y="599545"/>
            <a:ext cx="2810678" cy="1174170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Amasis MT Pro" panose="02040504050005020304" pitchFamily="18" charset="0"/>
              </a:rPr>
              <a:t>Inherited classes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2001838"/>
            <a:ext cx="3932238" cy="386715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A screenshot of a computer program">
            <a:extLst>
              <a:ext uri="{FF2B5EF4-FFF2-40B4-BE49-F238E27FC236}">
                <a16:creationId xmlns:a16="http://schemas.microsoft.com/office/drawing/2014/main" id="{228D70B4-E349-B819-A64E-9AD60439F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614" y="599545"/>
            <a:ext cx="5816899" cy="47261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3E3F83-E7F1-54DB-0CF9-0ED034442782}"/>
              </a:ext>
            </a:extLst>
          </p:cNvPr>
          <p:cNvSpPr txBox="1"/>
          <p:nvPr/>
        </p:nvSpPr>
        <p:spPr>
          <a:xfrm>
            <a:off x="10785513" y="5325658"/>
            <a:ext cx="1068636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Elephant Pro" panose="00000500000000000000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61012" y="176269"/>
            <a:ext cx="3271226" cy="749147"/>
          </a:xfrm>
        </p:spPr>
        <p:txBody>
          <a:bodyPr anchor="ctr">
            <a:normAutofit/>
          </a:bodyPr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Amasis MT Pro" panose="02040504050005020304" pitchFamily="18" charset="0"/>
              </a:rPr>
              <a:t>Unit Tests</a:t>
            </a:r>
          </a:p>
        </p:txBody>
      </p:sp>
      <p:pic>
        <p:nvPicPr>
          <p:cNvPr id="12" name="Picture 11" descr="A screenshot of a computer">
            <a:extLst>
              <a:ext uri="{FF2B5EF4-FFF2-40B4-BE49-F238E27FC236}">
                <a16:creationId xmlns:a16="http://schemas.microsoft.com/office/drawing/2014/main" id="{E38399B8-BEE0-14E1-E845-5870B3328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12" y="925417"/>
            <a:ext cx="10917716" cy="44790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7AC90B-A368-F71B-197D-3D50670CBFED}"/>
              </a:ext>
            </a:extLst>
          </p:cNvPr>
          <p:cNvSpPr txBox="1"/>
          <p:nvPr/>
        </p:nvSpPr>
        <p:spPr>
          <a:xfrm>
            <a:off x="10941870" y="5404455"/>
            <a:ext cx="636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Elephant Pro" panose="00000500000000000000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356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01230" y="606176"/>
            <a:ext cx="4431208" cy="873304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chemeClr val="accent1">
                    <a:lumMod val="50000"/>
                  </a:schemeClr>
                </a:solidFill>
                <a:latin typeface="Amasis MT Pro" panose="02040504050005020304" pitchFamily="18" charset="0"/>
              </a:rPr>
              <a:t>Stock menu program</a:t>
            </a:r>
          </a:p>
        </p:txBody>
      </p:sp>
      <p:pic>
        <p:nvPicPr>
          <p:cNvPr id="4" name="Picture 3" descr="A screenshot of a computer screen">
            <a:extLst>
              <a:ext uri="{FF2B5EF4-FFF2-40B4-BE49-F238E27FC236}">
                <a16:creationId xmlns:a16="http://schemas.microsoft.com/office/drawing/2014/main" id="{20F9CB51-CAC1-C5CD-82C0-12CFDE4B2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509" y="606175"/>
            <a:ext cx="4677597" cy="4962417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4727BA6-63C3-9CEC-5471-F340F9404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30" y="1479479"/>
            <a:ext cx="4431208" cy="40891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4C30E3-5D0F-A66A-99F6-7F3A7B51024A}"/>
              </a:ext>
            </a:extLst>
          </p:cNvPr>
          <p:cNvSpPr txBox="1"/>
          <p:nvPr/>
        </p:nvSpPr>
        <p:spPr>
          <a:xfrm>
            <a:off x="10955106" y="5368537"/>
            <a:ext cx="636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Elephant Pro" panose="00000500000000000000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8317192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2000" dirty="0" smtClean="0">
            <a:solidFill>
              <a:schemeClr val="accent1">
                <a:lumMod val="50000"/>
              </a:schemeClr>
            </a:solidFill>
            <a:latin typeface="Elephant Pro" panose="000005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Props1.xml><?xml version="1.0" encoding="utf-8"?>
<ds:datastoreItem xmlns:ds="http://schemas.openxmlformats.org/officeDocument/2006/customXml" ds:itemID="{2425C325-6500-4084-917F-33C7F612C3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E3689F-96FA-4532-A7DB-ECD3C1BEB3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3F9C2E-A8DE-4D79-8CF7-43F2381B038E}">
  <ds:schemaRefs>
    <ds:schemaRef ds:uri="http://schemas.microsoft.com/office/2006/metadata/properties"/>
    <ds:schemaRef ds:uri="http://schemas.microsoft.com/office/infopath/2007/PartnerControls"/>
    <ds:schemaRef ds:uri="b8820432-3450-4e09-b17f-565094e588b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301</TotalTime>
  <Words>64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Amasis MT Pro</vt:lpstr>
      <vt:lpstr>Arial</vt:lpstr>
      <vt:lpstr>Elephant Pro</vt:lpstr>
      <vt:lpstr>Gill Sans MT</vt:lpstr>
      <vt:lpstr>Gallery</vt:lpstr>
      <vt:lpstr>CEIS150   Module 4</vt:lpstr>
      <vt:lpstr>Rubric</vt:lpstr>
      <vt:lpstr>Inherited classes</vt:lpstr>
      <vt:lpstr>Unit Tests</vt:lpstr>
      <vt:lpstr>Stock menu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Barbara Ecke</cp:lastModifiedBy>
  <cp:revision>30</cp:revision>
  <dcterms:created xsi:type="dcterms:W3CDTF">2018-12-20T22:43:36Z</dcterms:created>
  <dcterms:modified xsi:type="dcterms:W3CDTF">2023-05-26T03:17:26Z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