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B9CF2-7BDA-410F-A3ED-8E0130023903}" v="2" dt="2023-06-04T22:32:31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0230E-EC6F-9996-0DB6-08452C508123}"/>
              </a:ext>
            </a:extLst>
          </p:cNvPr>
          <p:cNvSpPr/>
          <p:nvPr/>
        </p:nvSpPr>
        <p:spPr>
          <a:xfrm>
            <a:off x="538480" y="243840"/>
            <a:ext cx="11094720" cy="63703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441"/>
            <a:ext cx="9144000" cy="2113279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CEIS150</a:t>
            </a:r>
            <a:br>
              <a:rPr lang="en-US" dirty="0"/>
            </a:b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Module 4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7840"/>
            <a:ext cx="9144000" cy="34747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4300" b="1" i="1" u="sng" cap="all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  <a:cs typeface="Arial"/>
              </a:rPr>
              <a:t>Creating a Chart</a:t>
            </a:r>
            <a:endParaRPr lang="en-US" sz="4300" dirty="0">
              <a:latin typeface="Amasis MT Pro Black" panose="02040A04050005020304" pitchFamily="18" charset="0"/>
              <a:cs typeface="Arial"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2400" b="1" i="0" u="none" strike="noStrike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Professor: Dr. Omar Haddad</a:t>
            </a: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4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Student: . B. Lee Ecke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>
                <a:solidFill>
                  <a:schemeClr val="accent1">
                    <a:lumMod val="75000"/>
                  </a:schemeClr>
                </a:solidFill>
              </a:rPr>
              <a:t>Rubric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433558"/>
              </p:ext>
            </p:extLst>
          </p:nvPr>
        </p:nvGraphicFramePr>
        <p:xfrm>
          <a:off x="838200" y="2245360"/>
          <a:ext cx="10515600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130278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Activity</a:t>
                      </a:r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Requirement(s)</a:t>
                      </a:r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</a:rPr>
                        <a:t>Points</a:t>
                      </a:r>
                      <a:endParaRPr lang="en-US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15593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Chart</a:t>
                      </a:r>
                      <a:endParaRPr 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Screen shot of working Chart</a:t>
                      </a:r>
                      <a:endParaRPr lang="en-US" sz="24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468130-3450-6AE2-9AAF-0954589E8D79}"/>
              </a:ext>
            </a:extLst>
          </p:cNvPr>
          <p:cNvSpPr txBox="1"/>
          <p:nvPr/>
        </p:nvSpPr>
        <p:spPr>
          <a:xfrm>
            <a:off x="10607040" y="6092765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2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Elephant Pro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>
                <a:solidFill>
                  <a:schemeClr val="accent1">
                    <a:lumMod val="75000"/>
                  </a:schemeClr>
                </a:solidFill>
              </a:rPr>
              <a:t>Bar Chart</a:t>
            </a:r>
            <a:endParaRPr lang="en-US" sz="4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43818-0228-0E48-CFF1-1C892063CABF}"/>
              </a:ext>
            </a:extLst>
          </p:cNvPr>
          <p:cNvSpPr txBox="1"/>
          <p:nvPr/>
        </p:nvSpPr>
        <p:spPr>
          <a:xfrm>
            <a:off x="10607040" y="6092765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3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Elephant Pro" panose="00000500000000000000" pitchFamily="2" charset="0"/>
            </a:endParaRPr>
          </a:p>
        </p:txBody>
      </p:sp>
      <p:pic>
        <p:nvPicPr>
          <p:cNvPr id="7" name="Picture Placeholder 6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38C2AAF-06AC-7918-DF3C-0DD229479F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" b="1866"/>
          <a:stretch>
            <a:fillRect/>
          </a:stretch>
        </p:blipFill>
        <p:spPr>
          <a:xfrm>
            <a:off x="5313680" y="680721"/>
            <a:ext cx="6146800" cy="5241334"/>
          </a:xfrm>
        </p:spPr>
      </p:pic>
      <p:pic>
        <p:nvPicPr>
          <p:cNvPr id="9" name="Picture 8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EBF962A-7615-3D9B-D824-405CE7A23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3" y="4207466"/>
            <a:ext cx="4197566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3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38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Amasis MT Pro Black</vt:lpstr>
      <vt:lpstr>Arial</vt:lpstr>
      <vt:lpstr>Calibri</vt:lpstr>
      <vt:lpstr>Calibri Light</vt:lpstr>
      <vt:lpstr>Elephant Pro</vt:lpstr>
      <vt:lpstr>Office Theme</vt:lpstr>
      <vt:lpstr>CEIS150 Module 4</vt:lpstr>
      <vt:lpstr>Rubric</vt:lpstr>
      <vt:lpstr>Bar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Barbara Ecke</cp:lastModifiedBy>
  <cp:revision>31</cp:revision>
  <dcterms:created xsi:type="dcterms:W3CDTF">2018-12-20T22:43:36Z</dcterms:created>
  <dcterms:modified xsi:type="dcterms:W3CDTF">2023-06-04T22:35:51Z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