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0CE46-7E2E-4AA8-AE14-7EA72F84A502}" v="19" dt="2023-06-04T21:35:42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83" autoAdjust="0"/>
    <p:restoredTop sz="94660"/>
  </p:normalViewPr>
  <p:slideViewPr>
    <p:cSldViewPr snapToGrid="0">
      <p:cViewPr varScale="1">
        <p:scale>
          <a:sx n="35" d="100"/>
          <a:sy n="35" d="100"/>
        </p:scale>
        <p:origin x="48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Ecke" userId="c405dd3264b2bd5d" providerId="LiveId" clId="{46676369-27BD-45E5-B8CA-F70977FBDEAF}"/>
    <pc:docChg chg="undo redo custSel modSld">
      <pc:chgData name="Barbara Ecke" userId="c405dd3264b2bd5d" providerId="LiveId" clId="{46676369-27BD-45E5-B8CA-F70977FBDEAF}" dt="2023-06-02T19:11:55.951" v="119" actId="255"/>
      <pc:docMkLst>
        <pc:docMk/>
      </pc:docMkLst>
      <pc:sldChg chg="addSp modSp mod">
        <pc:chgData name="Barbara Ecke" userId="c405dd3264b2bd5d" providerId="LiveId" clId="{46676369-27BD-45E5-B8CA-F70977FBDEAF}" dt="2023-06-02T19:11:27.479" v="118" actId="255"/>
        <pc:sldMkLst>
          <pc:docMk/>
          <pc:sldMk cId="737525519" sldId="256"/>
        </pc:sldMkLst>
        <pc:spChg chg="mod">
          <ac:chgData name="Barbara Ecke" userId="c405dd3264b2bd5d" providerId="LiveId" clId="{46676369-27BD-45E5-B8CA-F70977FBDEAF}" dt="2023-06-02T19:10:51.052" v="117" actId="255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Barbara Ecke" userId="c405dd3264b2bd5d" providerId="LiveId" clId="{46676369-27BD-45E5-B8CA-F70977FBDEAF}" dt="2023-06-02T19:11:27.479" v="118" actId="255"/>
          <ac:spMkLst>
            <pc:docMk/>
            <pc:sldMk cId="737525519" sldId="256"/>
            <ac:spMk id="3" creationId="{96B87C98-6E1F-4B38-91BE-8941A7E9C93B}"/>
          </ac:spMkLst>
        </pc:spChg>
        <pc:spChg chg="add mod ord">
          <ac:chgData name="Barbara Ecke" userId="c405dd3264b2bd5d" providerId="LiveId" clId="{46676369-27BD-45E5-B8CA-F70977FBDEAF}" dt="2023-06-02T19:04:45.578" v="100" actId="1076"/>
          <ac:spMkLst>
            <pc:docMk/>
            <pc:sldMk cId="737525519" sldId="256"/>
            <ac:spMk id="4" creationId="{5790230E-EC6F-9996-0DB6-08452C508123}"/>
          </ac:spMkLst>
        </pc:spChg>
      </pc:sldChg>
      <pc:sldChg chg="addSp modSp mod">
        <pc:chgData name="Barbara Ecke" userId="c405dd3264b2bd5d" providerId="LiveId" clId="{46676369-27BD-45E5-B8CA-F70977FBDEAF}" dt="2023-06-02T19:10:27.410" v="115"/>
        <pc:sldMkLst>
          <pc:docMk/>
          <pc:sldMk cId="3064618537" sldId="257"/>
        </pc:sldMkLst>
        <pc:spChg chg="mod">
          <ac:chgData name="Barbara Ecke" userId="c405dd3264b2bd5d" providerId="LiveId" clId="{46676369-27BD-45E5-B8CA-F70977FBDEAF}" dt="2023-06-02T19:10:27.410" v="115"/>
          <ac:spMkLst>
            <pc:docMk/>
            <pc:sldMk cId="3064618537" sldId="257"/>
            <ac:spMk id="2" creationId="{12570DED-E942-4274-A5C5-61D0403EDC64}"/>
          </ac:spMkLst>
        </pc:spChg>
        <pc:spChg chg="add mod">
          <ac:chgData name="Barbara Ecke" userId="c405dd3264b2bd5d" providerId="LiveId" clId="{46676369-27BD-45E5-B8CA-F70977FBDEAF}" dt="2023-06-02T18:53:30.049" v="39" actId="207"/>
          <ac:spMkLst>
            <pc:docMk/>
            <pc:sldMk cId="3064618537" sldId="257"/>
            <ac:spMk id="3" creationId="{A1B43818-0228-0E48-CFF1-1C892063CABF}"/>
          </ac:spMkLst>
        </pc:spChg>
        <pc:spChg chg="mod">
          <ac:chgData name="Barbara Ecke" userId="c405dd3264b2bd5d" providerId="LiveId" clId="{46676369-27BD-45E5-B8CA-F70977FBDEAF}" dt="2023-06-02T19:10:27.410" v="115"/>
          <ac:spMkLst>
            <pc:docMk/>
            <pc:sldMk cId="3064618537" sldId="257"/>
            <ac:spMk id="6" creationId="{172CC557-5E48-4CB0-8713-624D23439B6B}"/>
          </ac:spMkLst>
        </pc:spChg>
        <pc:spChg chg="mod">
          <ac:chgData name="Barbara Ecke" userId="c405dd3264b2bd5d" providerId="LiveId" clId="{46676369-27BD-45E5-B8CA-F70977FBDEAF}" dt="2023-06-02T19:10:27.410" v="115"/>
          <ac:spMkLst>
            <pc:docMk/>
            <pc:sldMk cId="3064618537" sldId="257"/>
            <ac:spMk id="7" creationId="{FADDAB32-E602-42AB-85E5-81A683738955}"/>
          </ac:spMkLst>
        </pc:spChg>
      </pc:sldChg>
      <pc:sldChg chg="addSp delSp modSp mod setBg">
        <pc:chgData name="Barbara Ecke" userId="c405dd3264b2bd5d" providerId="LiveId" clId="{46676369-27BD-45E5-B8CA-F70977FBDEAF}" dt="2023-06-02T19:11:55.951" v="119" actId="255"/>
        <pc:sldMkLst>
          <pc:docMk/>
          <pc:sldMk cId="2666727575" sldId="259"/>
        </pc:sldMkLst>
        <pc:spChg chg="mod">
          <ac:chgData name="Barbara Ecke" userId="c405dd3264b2bd5d" providerId="LiveId" clId="{46676369-27BD-45E5-B8CA-F70977FBDEAF}" dt="2023-06-02T19:10:27.410" v="115"/>
          <ac:spMkLst>
            <pc:docMk/>
            <pc:sldMk cId="2666727575" sldId="259"/>
            <ac:spMk id="2" creationId="{8737E22B-7BCB-4992-85CF-CCAF15D9C7BB}"/>
          </ac:spMkLst>
        </pc:spChg>
        <pc:spChg chg="add mod">
          <ac:chgData name="Barbara Ecke" userId="c405dd3264b2bd5d" providerId="LiveId" clId="{46676369-27BD-45E5-B8CA-F70977FBDEAF}" dt="2023-06-02T19:10:17.693" v="114" actId="26606"/>
          <ac:spMkLst>
            <pc:docMk/>
            <pc:sldMk cId="2666727575" sldId="259"/>
            <ac:spMk id="3" creationId="{55468130-3450-6AE2-9AAF-0954589E8D79}"/>
          </ac:spMkLst>
        </pc:spChg>
        <pc:spChg chg="add del">
          <ac:chgData name="Barbara Ecke" userId="c405dd3264b2bd5d" providerId="LiveId" clId="{46676369-27BD-45E5-B8CA-F70977FBDEAF}" dt="2023-06-02T19:10:17.693" v="114" actId="26606"/>
          <ac:spMkLst>
            <pc:docMk/>
            <pc:sldMk cId="2666727575" sldId="259"/>
            <ac:spMk id="9" creationId="{2B97F24A-32CE-4C1C-A50D-3016B394DCFB}"/>
          </ac:spMkLst>
        </pc:spChg>
        <pc:spChg chg="add del">
          <ac:chgData name="Barbara Ecke" userId="c405dd3264b2bd5d" providerId="LiveId" clId="{46676369-27BD-45E5-B8CA-F70977FBDEAF}" dt="2023-06-02T19:10:17.693" v="114" actId="26606"/>
          <ac:spMkLst>
            <pc:docMk/>
            <pc:sldMk cId="2666727575" sldId="259"/>
            <ac:spMk id="11" creationId="{CD8B4F24-440B-49E9-B85D-733523DC064B}"/>
          </ac:spMkLst>
        </pc:spChg>
        <pc:graphicFrameChg chg="mod ord modGraphic">
          <ac:chgData name="Barbara Ecke" userId="c405dd3264b2bd5d" providerId="LiveId" clId="{46676369-27BD-45E5-B8CA-F70977FBDEAF}" dt="2023-06-02T19:11:55.951" v="119" actId="255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</pc:docChg>
  </pc:docChgLst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  <pc:docChgLst>
    <pc:chgData name="Barbara Ecke" userId="c405dd3264b2bd5d" providerId="LiveId" clId="{FFB0CE46-7E2E-4AA8-AE14-7EA72F84A502}"/>
    <pc:docChg chg="custSel modSld">
      <pc:chgData name="Barbara Ecke" userId="c405dd3264b2bd5d" providerId="LiveId" clId="{FFB0CE46-7E2E-4AA8-AE14-7EA72F84A502}" dt="2023-06-04T21:36:22.704" v="124" actId="14100"/>
      <pc:docMkLst>
        <pc:docMk/>
      </pc:docMkLst>
      <pc:sldChg chg="addSp delSp modSp mod">
        <pc:chgData name="Barbara Ecke" userId="c405dd3264b2bd5d" providerId="LiveId" clId="{FFB0CE46-7E2E-4AA8-AE14-7EA72F84A502}" dt="2023-06-04T21:36:22.704" v="124" actId="14100"/>
        <pc:sldMkLst>
          <pc:docMk/>
          <pc:sldMk cId="3064618537" sldId="257"/>
        </pc:sldMkLst>
        <pc:spChg chg="del">
          <ac:chgData name="Barbara Ecke" userId="c405dd3264b2bd5d" providerId="LiveId" clId="{FFB0CE46-7E2E-4AA8-AE14-7EA72F84A502}" dt="2023-06-04T21:15:25.829" v="0" actId="931"/>
          <ac:spMkLst>
            <pc:docMk/>
            <pc:sldMk cId="3064618537" sldId="257"/>
            <ac:spMk id="6" creationId="{172CC557-5E48-4CB0-8713-624D23439B6B}"/>
          </ac:spMkLst>
        </pc:spChg>
        <pc:spChg chg="del mod">
          <ac:chgData name="Barbara Ecke" userId="c405dd3264b2bd5d" providerId="LiveId" clId="{FFB0CE46-7E2E-4AA8-AE14-7EA72F84A502}" dt="2023-06-04T21:28:11.224" v="65" actId="478"/>
          <ac:spMkLst>
            <pc:docMk/>
            <pc:sldMk cId="3064618537" sldId="257"/>
            <ac:spMk id="7" creationId="{FADDAB32-E602-42AB-85E5-81A683738955}"/>
          </ac:spMkLst>
        </pc:spChg>
        <pc:spChg chg="add del mod">
          <ac:chgData name="Barbara Ecke" userId="c405dd3264b2bd5d" providerId="LiveId" clId="{FFB0CE46-7E2E-4AA8-AE14-7EA72F84A502}" dt="2023-06-04T21:16:45.810" v="4"/>
          <ac:spMkLst>
            <pc:docMk/>
            <pc:sldMk cId="3064618537" sldId="257"/>
            <ac:spMk id="9" creationId="{67A86485-6D5A-6A56-264B-5D6093ED39F1}"/>
          </ac:spMkLst>
        </pc:spChg>
        <pc:spChg chg="add del mod">
          <ac:chgData name="Barbara Ecke" userId="c405dd3264b2bd5d" providerId="LiveId" clId="{FFB0CE46-7E2E-4AA8-AE14-7EA72F84A502}" dt="2023-06-04T21:17:14.727" v="9"/>
          <ac:spMkLst>
            <pc:docMk/>
            <pc:sldMk cId="3064618537" sldId="257"/>
            <ac:spMk id="13" creationId="{543397C1-1F22-95FA-02DE-1371A8A42BDB}"/>
          </ac:spMkLst>
        </pc:spChg>
        <pc:spChg chg="add del mod">
          <ac:chgData name="Barbara Ecke" userId="c405dd3264b2bd5d" providerId="LiveId" clId="{FFB0CE46-7E2E-4AA8-AE14-7EA72F84A502}" dt="2023-06-04T21:17:25.867" v="13"/>
          <ac:spMkLst>
            <pc:docMk/>
            <pc:sldMk cId="3064618537" sldId="257"/>
            <ac:spMk id="17" creationId="{89636C80-5F44-61A6-EF08-6FB1D5FAA0EF}"/>
          </ac:spMkLst>
        </pc:spChg>
        <pc:spChg chg="add del mod">
          <ac:chgData name="Barbara Ecke" userId="c405dd3264b2bd5d" providerId="LiveId" clId="{FFB0CE46-7E2E-4AA8-AE14-7EA72F84A502}" dt="2023-06-04T21:17:35.907" v="17"/>
          <ac:spMkLst>
            <pc:docMk/>
            <pc:sldMk cId="3064618537" sldId="257"/>
            <ac:spMk id="21" creationId="{2B0CF48D-C314-B015-430F-F2F9384362E0}"/>
          </ac:spMkLst>
        </pc:spChg>
        <pc:spChg chg="add del mod">
          <ac:chgData name="Barbara Ecke" userId="c405dd3264b2bd5d" providerId="LiveId" clId="{FFB0CE46-7E2E-4AA8-AE14-7EA72F84A502}" dt="2023-06-04T21:17:56.558" v="23"/>
          <ac:spMkLst>
            <pc:docMk/>
            <pc:sldMk cId="3064618537" sldId="257"/>
            <ac:spMk id="25" creationId="{B46D61BC-B390-F683-2368-0391D662FCC2}"/>
          </ac:spMkLst>
        </pc:spChg>
        <pc:spChg chg="add del mod">
          <ac:chgData name="Barbara Ecke" userId="c405dd3264b2bd5d" providerId="LiveId" clId="{FFB0CE46-7E2E-4AA8-AE14-7EA72F84A502}" dt="2023-06-04T21:22:54.032" v="27"/>
          <ac:spMkLst>
            <pc:docMk/>
            <pc:sldMk cId="3064618537" sldId="257"/>
            <ac:spMk id="29" creationId="{F8DCCE20-8C02-122F-94DD-E91B785631E0}"/>
          </ac:spMkLst>
        </pc:spChg>
        <pc:spChg chg="add del mod">
          <ac:chgData name="Barbara Ecke" userId="c405dd3264b2bd5d" providerId="LiveId" clId="{FFB0CE46-7E2E-4AA8-AE14-7EA72F84A502}" dt="2023-06-04T21:23:58.256" v="37"/>
          <ac:spMkLst>
            <pc:docMk/>
            <pc:sldMk cId="3064618537" sldId="257"/>
            <ac:spMk id="33" creationId="{5AB1F4E4-DE9C-CA2E-F984-4A8DB13E91A3}"/>
          </ac:spMkLst>
        </pc:spChg>
        <pc:spChg chg="add del mod">
          <ac:chgData name="Barbara Ecke" userId="c405dd3264b2bd5d" providerId="LiveId" clId="{FFB0CE46-7E2E-4AA8-AE14-7EA72F84A502}" dt="2023-06-04T21:24:52.738" v="41"/>
          <ac:spMkLst>
            <pc:docMk/>
            <pc:sldMk cId="3064618537" sldId="257"/>
            <ac:spMk id="37" creationId="{B662A7C1-AE98-33D8-201F-5EBB042084CC}"/>
          </ac:spMkLst>
        </pc:spChg>
        <pc:spChg chg="add del mod">
          <ac:chgData name="Barbara Ecke" userId="c405dd3264b2bd5d" providerId="LiveId" clId="{FFB0CE46-7E2E-4AA8-AE14-7EA72F84A502}" dt="2023-06-04T21:25:02.291" v="45"/>
          <ac:spMkLst>
            <pc:docMk/>
            <pc:sldMk cId="3064618537" sldId="257"/>
            <ac:spMk id="41" creationId="{E4001870-0AFC-5692-0526-C6A04B437316}"/>
          </ac:spMkLst>
        </pc:spChg>
        <pc:spChg chg="add del mod">
          <ac:chgData name="Barbara Ecke" userId="c405dd3264b2bd5d" providerId="LiveId" clId="{FFB0CE46-7E2E-4AA8-AE14-7EA72F84A502}" dt="2023-06-04T21:26:23.320" v="51"/>
          <ac:spMkLst>
            <pc:docMk/>
            <pc:sldMk cId="3064618537" sldId="257"/>
            <ac:spMk id="45" creationId="{129B08A6-C002-B61F-98E0-AC61DCF4B7B4}"/>
          </ac:spMkLst>
        </pc:spChg>
        <pc:spChg chg="add del mod">
          <ac:chgData name="Barbara Ecke" userId="c405dd3264b2bd5d" providerId="LiveId" clId="{FFB0CE46-7E2E-4AA8-AE14-7EA72F84A502}" dt="2023-06-04T21:26:31.462" v="55"/>
          <ac:spMkLst>
            <pc:docMk/>
            <pc:sldMk cId="3064618537" sldId="257"/>
            <ac:spMk id="49" creationId="{CBE324FC-70AC-C827-56D7-8EB4EC123F65}"/>
          </ac:spMkLst>
        </pc:spChg>
        <pc:spChg chg="add del mod">
          <ac:chgData name="Barbara Ecke" userId="c405dd3264b2bd5d" providerId="LiveId" clId="{FFB0CE46-7E2E-4AA8-AE14-7EA72F84A502}" dt="2023-06-04T21:28:22.763" v="68"/>
          <ac:spMkLst>
            <pc:docMk/>
            <pc:sldMk cId="3064618537" sldId="257"/>
            <ac:spMk id="53" creationId="{27A45874-288B-8636-23ED-67623461B4AD}"/>
          </ac:spMkLst>
        </pc:spChg>
        <pc:spChg chg="add del mod">
          <ac:chgData name="Barbara Ecke" userId="c405dd3264b2bd5d" providerId="LiveId" clId="{FFB0CE46-7E2E-4AA8-AE14-7EA72F84A502}" dt="2023-06-04T21:28:31.932" v="74"/>
          <ac:spMkLst>
            <pc:docMk/>
            <pc:sldMk cId="3064618537" sldId="257"/>
            <ac:spMk id="57" creationId="{7247C5DA-511E-233E-3CE5-C83BDC9FE2CF}"/>
          </ac:spMkLst>
        </pc:spChg>
        <pc:spChg chg="add del mod">
          <ac:chgData name="Barbara Ecke" userId="c405dd3264b2bd5d" providerId="LiveId" clId="{FFB0CE46-7E2E-4AA8-AE14-7EA72F84A502}" dt="2023-06-04T21:30:41.779" v="80"/>
          <ac:spMkLst>
            <pc:docMk/>
            <pc:sldMk cId="3064618537" sldId="257"/>
            <ac:spMk id="61" creationId="{464D1CF4-9995-6FC2-FF45-D0A3211DBB44}"/>
          </ac:spMkLst>
        </pc:spChg>
        <pc:spChg chg="add del mod">
          <ac:chgData name="Barbara Ecke" userId="c405dd3264b2bd5d" providerId="LiveId" clId="{FFB0CE46-7E2E-4AA8-AE14-7EA72F84A502}" dt="2023-06-04T21:30:59.184" v="87" actId="931"/>
          <ac:spMkLst>
            <pc:docMk/>
            <pc:sldMk cId="3064618537" sldId="257"/>
            <ac:spMk id="65" creationId="{39A66D58-9A7D-990C-58E7-FAB77E4A5230}"/>
          </ac:spMkLst>
        </pc:spChg>
        <pc:spChg chg="add del mod">
          <ac:chgData name="Barbara Ecke" userId="c405dd3264b2bd5d" providerId="LiveId" clId="{FFB0CE46-7E2E-4AA8-AE14-7EA72F84A502}" dt="2023-06-04T21:33:12.089" v="94"/>
          <ac:spMkLst>
            <pc:docMk/>
            <pc:sldMk cId="3064618537" sldId="257"/>
            <ac:spMk id="69" creationId="{430B4E7E-96F1-45A1-7638-321CF300E201}"/>
          </ac:spMkLst>
        </pc:spChg>
        <pc:spChg chg="add del mod">
          <ac:chgData name="Barbara Ecke" userId="c405dd3264b2bd5d" providerId="LiveId" clId="{FFB0CE46-7E2E-4AA8-AE14-7EA72F84A502}" dt="2023-06-04T21:35:34.379" v="98"/>
          <ac:spMkLst>
            <pc:docMk/>
            <pc:sldMk cId="3064618537" sldId="257"/>
            <ac:spMk id="73" creationId="{C7E03347-1D31-2BB5-4F62-11CB0342D8E5}"/>
          </ac:spMkLst>
        </pc:spChg>
        <pc:picChg chg="add del mod">
          <ac:chgData name="Barbara Ecke" userId="c405dd3264b2bd5d" providerId="LiveId" clId="{FFB0CE46-7E2E-4AA8-AE14-7EA72F84A502}" dt="2023-06-04T21:15:31.398" v="3" actId="478"/>
          <ac:picMkLst>
            <pc:docMk/>
            <pc:sldMk cId="3064618537" sldId="257"/>
            <ac:picMk id="5" creationId="{88A6FCD1-14E9-7EDB-29CB-3210FC83DA77}"/>
          </ac:picMkLst>
        </pc:picChg>
        <pc:picChg chg="add del mod">
          <ac:chgData name="Barbara Ecke" userId="c405dd3264b2bd5d" providerId="LiveId" clId="{FFB0CE46-7E2E-4AA8-AE14-7EA72F84A502}" dt="2023-06-04T21:17:02.658" v="8" actId="478"/>
          <ac:picMkLst>
            <pc:docMk/>
            <pc:sldMk cId="3064618537" sldId="257"/>
            <ac:picMk id="11" creationId="{765BAAF8-A2EF-D8BD-2F72-82AC06DE802C}"/>
          </ac:picMkLst>
        </pc:picChg>
        <pc:picChg chg="add del mod">
          <ac:chgData name="Barbara Ecke" userId="c405dd3264b2bd5d" providerId="LiveId" clId="{FFB0CE46-7E2E-4AA8-AE14-7EA72F84A502}" dt="2023-06-04T21:17:17.212" v="12" actId="478"/>
          <ac:picMkLst>
            <pc:docMk/>
            <pc:sldMk cId="3064618537" sldId="257"/>
            <ac:picMk id="15" creationId="{20DD2ADE-1A9D-E828-6398-91B49D0C12EB}"/>
          </ac:picMkLst>
        </pc:picChg>
        <pc:picChg chg="add del mod">
          <ac:chgData name="Barbara Ecke" userId="c405dd3264b2bd5d" providerId="LiveId" clId="{FFB0CE46-7E2E-4AA8-AE14-7EA72F84A502}" dt="2023-06-04T21:17:28.276" v="16" actId="478"/>
          <ac:picMkLst>
            <pc:docMk/>
            <pc:sldMk cId="3064618537" sldId="257"/>
            <ac:picMk id="19" creationId="{DED52F84-6128-E01B-9A0F-CF0D5215B26C}"/>
          </ac:picMkLst>
        </pc:picChg>
        <pc:picChg chg="add del mod">
          <ac:chgData name="Barbara Ecke" userId="c405dd3264b2bd5d" providerId="LiveId" clId="{FFB0CE46-7E2E-4AA8-AE14-7EA72F84A502}" dt="2023-06-04T21:17:44.404" v="20" actId="478"/>
          <ac:picMkLst>
            <pc:docMk/>
            <pc:sldMk cId="3064618537" sldId="257"/>
            <ac:picMk id="23" creationId="{BCCCB1EB-5E1C-78AD-451E-A5714C10B160}"/>
          </ac:picMkLst>
        </pc:picChg>
        <pc:picChg chg="add del mod">
          <ac:chgData name="Barbara Ecke" userId="c405dd3264b2bd5d" providerId="LiveId" clId="{FFB0CE46-7E2E-4AA8-AE14-7EA72F84A502}" dt="2023-06-04T21:20:13.912" v="26" actId="478"/>
          <ac:picMkLst>
            <pc:docMk/>
            <pc:sldMk cId="3064618537" sldId="257"/>
            <ac:picMk id="27" creationId="{A9C847D3-44F5-82D3-14B4-6059B688DC93}"/>
          </ac:picMkLst>
        </pc:picChg>
        <pc:picChg chg="add del mod">
          <ac:chgData name="Barbara Ecke" userId="c405dd3264b2bd5d" providerId="LiveId" clId="{FFB0CE46-7E2E-4AA8-AE14-7EA72F84A502}" dt="2023-06-04T21:23:42.390" v="33" actId="478"/>
          <ac:picMkLst>
            <pc:docMk/>
            <pc:sldMk cId="3064618537" sldId="257"/>
            <ac:picMk id="31" creationId="{2FF09CC7-046A-54E8-280B-91884CA6CD28}"/>
          </ac:picMkLst>
        </pc:picChg>
        <pc:picChg chg="add del mod">
          <ac:chgData name="Barbara Ecke" userId="c405dd3264b2bd5d" providerId="LiveId" clId="{FFB0CE46-7E2E-4AA8-AE14-7EA72F84A502}" dt="2023-06-04T21:24:02.484" v="40" actId="478"/>
          <ac:picMkLst>
            <pc:docMk/>
            <pc:sldMk cId="3064618537" sldId="257"/>
            <ac:picMk id="35" creationId="{E606231B-C8A5-AFA4-61C4-D8A5320590AB}"/>
          </ac:picMkLst>
        </pc:picChg>
        <pc:picChg chg="add del mod">
          <ac:chgData name="Barbara Ecke" userId="c405dd3264b2bd5d" providerId="LiveId" clId="{FFB0CE46-7E2E-4AA8-AE14-7EA72F84A502}" dt="2023-06-04T21:24:55.762" v="44" actId="478"/>
          <ac:picMkLst>
            <pc:docMk/>
            <pc:sldMk cId="3064618537" sldId="257"/>
            <ac:picMk id="39" creationId="{E006F084-EEFF-014F-39A7-92EF2EA72024}"/>
          </ac:picMkLst>
        </pc:picChg>
        <pc:picChg chg="add del mod">
          <ac:chgData name="Barbara Ecke" userId="c405dd3264b2bd5d" providerId="LiveId" clId="{FFB0CE46-7E2E-4AA8-AE14-7EA72F84A502}" dt="2023-06-04T21:25:13.888" v="50" actId="478"/>
          <ac:picMkLst>
            <pc:docMk/>
            <pc:sldMk cId="3064618537" sldId="257"/>
            <ac:picMk id="43" creationId="{D315216C-CC73-8565-3650-8857EB64E089}"/>
          </ac:picMkLst>
        </pc:picChg>
        <pc:picChg chg="add del mod">
          <ac:chgData name="Barbara Ecke" userId="c405dd3264b2bd5d" providerId="LiveId" clId="{FFB0CE46-7E2E-4AA8-AE14-7EA72F84A502}" dt="2023-06-04T21:26:26.414" v="54" actId="478"/>
          <ac:picMkLst>
            <pc:docMk/>
            <pc:sldMk cId="3064618537" sldId="257"/>
            <ac:picMk id="47" creationId="{50CF7ED1-9C0B-FA2C-3424-E1A59FF4F883}"/>
          </ac:picMkLst>
        </pc:picChg>
        <pc:picChg chg="add del mod">
          <ac:chgData name="Barbara Ecke" userId="c405dd3264b2bd5d" providerId="LiveId" clId="{FFB0CE46-7E2E-4AA8-AE14-7EA72F84A502}" dt="2023-06-04T21:27:48.142" v="58" actId="478"/>
          <ac:picMkLst>
            <pc:docMk/>
            <pc:sldMk cId="3064618537" sldId="257"/>
            <ac:picMk id="51" creationId="{846D2A64-4A47-0A67-62DC-76022C321D91}"/>
          </ac:picMkLst>
        </pc:picChg>
        <pc:picChg chg="add del mod">
          <ac:chgData name="Barbara Ecke" userId="c405dd3264b2bd5d" providerId="LiveId" clId="{FFB0CE46-7E2E-4AA8-AE14-7EA72F84A502}" dt="2023-06-04T21:28:28.908" v="73" actId="478"/>
          <ac:picMkLst>
            <pc:docMk/>
            <pc:sldMk cId="3064618537" sldId="257"/>
            <ac:picMk id="55" creationId="{1CDE2884-CBFA-93EB-27D5-B42CA3EA8811}"/>
          </ac:picMkLst>
        </pc:picChg>
        <pc:picChg chg="add del mod">
          <ac:chgData name="Barbara Ecke" userId="c405dd3264b2bd5d" providerId="LiveId" clId="{FFB0CE46-7E2E-4AA8-AE14-7EA72F84A502}" dt="2023-06-04T21:28:42.627" v="77" actId="478"/>
          <ac:picMkLst>
            <pc:docMk/>
            <pc:sldMk cId="3064618537" sldId="257"/>
            <ac:picMk id="59" creationId="{805BDCCA-BEC8-6643-40E5-74E4CA98E0E6}"/>
          </ac:picMkLst>
        </pc:picChg>
        <pc:picChg chg="add del mod">
          <ac:chgData name="Barbara Ecke" userId="c405dd3264b2bd5d" providerId="LiveId" clId="{FFB0CE46-7E2E-4AA8-AE14-7EA72F84A502}" dt="2023-06-04T21:30:44.359" v="83" actId="478"/>
          <ac:picMkLst>
            <pc:docMk/>
            <pc:sldMk cId="3064618537" sldId="257"/>
            <ac:picMk id="63" creationId="{B8AAFB1C-2B5D-7951-0C8F-9A8B906F1FD1}"/>
          </ac:picMkLst>
        </pc:picChg>
        <pc:picChg chg="add del mod">
          <ac:chgData name="Barbara Ecke" userId="c405dd3264b2bd5d" providerId="LiveId" clId="{FFB0CE46-7E2E-4AA8-AE14-7EA72F84A502}" dt="2023-06-04T21:31:06.064" v="90" actId="478"/>
          <ac:picMkLst>
            <pc:docMk/>
            <pc:sldMk cId="3064618537" sldId="257"/>
            <ac:picMk id="67" creationId="{3CB70D58-C1E5-A25B-BB42-A1CE1B9BF1D5}"/>
          </ac:picMkLst>
        </pc:picChg>
        <pc:picChg chg="add del mod">
          <ac:chgData name="Barbara Ecke" userId="c405dd3264b2bd5d" providerId="LiveId" clId="{FFB0CE46-7E2E-4AA8-AE14-7EA72F84A502}" dt="2023-06-04T21:33:19.333" v="97" actId="478"/>
          <ac:picMkLst>
            <pc:docMk/>
            <pc:sldMk cId="3064618537" sldId="257"/>
            <ac:picMk id="71" creationId="{4778B9E2-31F9-5E1A-F05B-68BAE1466159}"/>
          </ac:picMkLst>
        </pc:picChg>
        <pc:picChg chg="add mod">
          <ac:chgData name="Barbara Ecke" userId="c405dd3264b2bd5d" providerId="LiveId" clId="{FFB0CE46-7E2E-4AA8-AE14-7EA72F84A502}" dt="2023-06-04T21:36:22.704" v="124" actId="14100"/>
          <ac:picMkLst>
            <pc:docMk/>
            <pc:sldMk cId="3064618537" sldId="257"/>
            <ac:picMk id="75" creationId="{751C05E2-E392-001A-1603-5ABFD333FC44}"/>
          </ac:picMkLst>
        </pc:picChg>
        <pc:picChg chg="add mod">
          <ac:chgData name="Barbara Ecke" userId="c405dd3264b2bd5d" providerId="LiveId" clId="{FFB0CE46-7E2E-4AA8-AE14-7EA72F84A502}" dt="2023-06-04T21:36:11.626" v="122" actId="14100"/>
          <ac:picMkLst>
            <pc:docMk/>
            <pc:sldMk cId="3064618537" sldId="257"/>
            <ac:picMk id="77" creationId="{3BC332A0-62B7-30DE-F17A-F1D922EBB7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0230E-EC6F-9996-0DB6-08452C508123}"/>
              </a:ext>
            </a:extLst>
          </p:cNvPr>
          <p:cNvSpPr/>
          <p:nvPr/>
        </p:nvSpPr>
        <p:spPr>
          <a:xfrm>
            <a:off x="538480" y="243840"/>
            <a:ext cx="11094720" cy="63703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9441"/>
            <a:ext cx="9144000" cy="2113279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CEIS150</a:t>
            </a:r>
            <a:br>
              <a:rPr lang="en-US" dirty="0"/>
            </a:b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Module 4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7840"/>
            <a:ext cx="9144000" cy="34747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4300" b="1" i="1" u="sng" cap="all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rial"/>
              </a:rPr>
              <a:t>Creating a Chart</a:t>
            </a:r>
            <a:endParaRPr lang="en-US" sz="4300" dirty="0">
              <a:latin typeface="Amasis MT Pro Black" panose="02040A04050005020304" pitchFamily="18" charset="0"/>
              <a:cs typeface="Arial"/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4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4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4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Professor: Dr. Omar Haddad</a:t>
            </a: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Student: . B. Lee Ecke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>
                <a:solidFill>
                  <a:schemeClr val="accent1">
                    <a:lumMod val="75000"/>
                  </a:schemeClr>
                </a:solidFill>
              </a:rPr>
              <a:t>Rubric</a:t>
            </a:r>
            <a:endParaRPr lang="en-US" sz="4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433558"/>
              </p:ext>
            </p:extLst>
          </p:nvPr>
        </p:nvGraphicFramePr>
        <p:xfrm>
          <a:off x="838200" y="2245360"/>
          <a:ext cx="10515600" cy="2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130278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Activity</a:t>
                      </a:r>
                      <a:endParaRPr 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Requirement(s)</a:t>
                      </a:r>
                      <a:endParaRPr 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Points</a:t>
                      </a:r>
                      <a:endParaRPr 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115593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Chart</a:t>
                      </a:r>
                      <a:endParaRPr lang="en-US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Screen shot of working Chart</a:t>
                      </a:r>
                      <a:endParaRPr lang="en-US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468130-3450-6AE2-9AAF-0954589E8D79}"/>
              </a:ext>
            </a:extLst>
          </p:cNvPr>
          <p:cNvSpPr txBox="1"/>
          <p:nvPr/>
        </p:nvSpPr>
        <p:spPr>
          <a:xfrm>
            <a:off x="10607040" y="6092765"/>
            <a:ext cx="85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2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Elephant P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  <a:t>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43818-0228-0E48-CFF1-1C892063CABF}"/>
              </a:ext>
            </a:extLst>
          </p:cNvPr>
          <p:cNvSpPr txBox="1"/>
          <p:nvPr/>
        </p:nvSpPr>
        <p:spPr>
          <a:xfrm>
            <a:off x="10607040" y="6092765"/>
            <a:ext cx="85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3</a:t>
            </a:r>
          </a:p>
        </p:txBody>
      </p:sp>
      <p:pic>
        <p:nvPicPr>
          <p:cNvPr id="75" name="Picture Placeholder 74" descr="A screen shot of a graph">
            <a:extLst>
              <a:ext uri="{FF2B5EF4-FFF2-40B4-BE49-F238E27FC236}">
                <a16:creationId xmlns:a16="http://schemas.microsoft.com/office/drawing/2014/main" id="{751C05E2-E392-001A-1603-5ABFD333FC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" b="1041"/>
          <a:stretch>
            <a:fillRect/>
          </a:stretch>
        </p:blipFill>
        <p:spPr>
          <a:xfrm>
            <a:off x="5183188" y="822961"/>
            <a:ext cx="6466268" cy="5038090"/>
          </a:xfrm>
        </p:spPr>
      </p:pic>
      <p:pic>
        <p:nvPicPr>
          <p:cNvPr id="77" name="Picture 7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BC332A0-62B7-30DE-F17A-F1D922EB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1" y="4425696"/>
            <a:ext cx="4302359" cy="14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37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Amasis MT Pro Black</vt:lpstr>
      <vt:lpstr>Arial</vt:lpstr>
      <vt:lpstr>Calibri</vt:lpstr>
      <vt:lpstr>Calibri Light</vt:lpstr>
      <vt:lpstr>Elephant Pro</vt:lpstr>
      <vt:lpstr>Office Theme</vt:lpstr>
      <vt:lpstr>CEIS150 Module 4</vt:lpstr>
      <vt:lpstr>Rubric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Ecke, Barbara Lee</cp:lastModifiedBy>
  <cp:revision>29</cp:revision>
  <dcterms:created xsi:type="dcterms:W3CDTF">2018-12-20T22:43:36Z</dcterms:created>
  <dcterms:modified xsi:type="dcterms:W3CDTF">2023-06-04T21:36:29Z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