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7" r:id="rId8"/>
    <p:sldId id="266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DDE2DA"/>
    <a:srgbClr val="663300"/>
    <a:srgbClr val="F7986D"/>
    <a:srgbClr val="9A6694"/>
    <a:srgbClr val="A9C09A"/>
    <a:srgbClr val="73A58A"/>
    <a:srgbClr val="77A17B"/>
    <a:srgbClr val="C9DEC0"/>
    <a:srgbClr val="2E8A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2" autoAdjust="0"/>
    <p:restoredTop sz="94660"/>
  </p:normalViewPr>
  <p:slideViewPr>
    <p:cSldViewPr snapToGrid="0">
      <p:cViewPr>
        <p:scale>
          <a:sx n="80" d="100"/>
          <a:sy n="80" d="100"/>
        </p:scale>
        <p:origin x="10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3345DF-9F8E-41C9-93DC-2E5DE2F26EE9}" type="doc">
      <dgm:prSet loTypeId="urn:microsoft.com/office/officeart/2005/8/layout/orgChart1" loCatId="hierarchy" qsTypeId="urn:microsoft.com/office/officeart/2005/8/quickstyle/simple2" qsCatId="simple" csTypeId="urn:microsoft.com/office/officeart/2005/8/colors/accent6_5" csCatId="accent6" phldr="1"/>
      <dgm:spPr/>
      <dgm:t>
        <a:bodyPr/>
        <a:lstStyle/>
        <a:p>
          <a:pPr latinLnBrk="1"/>
          <a:endParaRPr lang="ko-KR" altLang="en-US"/>
        </a:p>
      </dgm:t>
    </dgm:pt>
    <dgm:pt modelId="{4EE70448-41C6-4B6B-A02B-281A9F3F9792}">
      <dgm:prSet phldrT="[텍스트]" custT="1"/>
      <dgm:spPr>
        <a:solidFill>
          <a:srgbClr val="2E8A60">
            <a:alpha val="80000"/>
          </a:srgbClr>
        </a:solidFill>
      </dgm:spPr>
      <dgm:t>
        <a:bodyPr/>
        <a:lstStyle/>
        <a:p>
          <a:pPr latinLnBrk="1"/>
          <a:r>
            <a:rPr lang="ko-KR" altLang="en-US" sz="1500" dirty="0">
              <a:latin typeface="Noto Sans CJK KR Bold" panose="020B0800000000000000" pitchFamily="34" charset="-127"/>
              <a:ea typeface="Noto Sans CJK KR Bold" panose="020B0800000000000000" pitchFamily="34" charset="-127"/>
            </a:rPr>
            <a:t>메인 페이지</a:t>
          </a:r>
        </a:p>
      </dgm:t>
    </dgm:pt>
    <dgm:pt modelId="{F789C497-CCC8-4120-837E-1321AA52CEB1}" type="parTrans" cxnId="{679E0B08-935E-425B-86EA-D3CA5DCC3AAD}">
      <dgm:prSet/>
      <dgm:spPr/>
      <dgm:t>
        <a:bodyPr/>
        <a:lstStyle/>
        <a:p>
          <a:pPr latinLnBrk="1"/>
          <a:endParaRPr lang="ko-KR" altLang="en-US"/>
        </a:p>
      </dgm:t>
    </dgm:pt>
    <dgm:pt modelId="{BB1174C6-21A8-44A6-94C4-50400D7FFCF1}" type="sibTrans" cxnId="{679E0B08-935E-425B-86EA-D3CA5DCC3AAD}">
      <dgm:prSet/>
      <dgm:spPr/>
      <dgm:t>
        <a:bodyPr/>
        <a:lstStyle/>
        <a:p>
          <a:pPr latinLnBrk="1"/>
          <a:endParaRPr lang="ko-KR" altLang="en-US"/>
        </a:p>
      </dgm:t>
    </dgm:pt>
    <dgm:pt modelId="{8980145A-D493-46E2-BA13-F09E835864B4}">
      <dgm:prSet phldrT="[텍스트]"/>
      <dgm:spPr>
        <a:solidFill>
          <a:srgbClr val="BA8320">
            <a:alpha val="69804"/>
          </a:srgbClr>
        </a:solidFill>
      </dgm:spPr>
      <dgm:t>
        <a:bodyPr/>
        <a:lstStyle/>
        <a:p>
          <a:pPr latinLnBrk="1"/>
          <a:r>
            <a: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상품 카테고리</a:t>
          </a:r>
        </a:p>
      </dgm:t>
    </dgm:pt>
    <dgm:pt modelId="{BFAC4568-70E1-486A-AE08-9A3EC45E6DBF}" type="parTrans" cxnId="{9163EBF8-7BAE-41D2-8DC7-F4FBF5AD3B9F}">
      <dgm:prSet/>
      <dgm:spPr/>
      <dgm:t>
        <a:bodyPr/>
        <a:lstStyle/>
        <a:p>
          <a:pPr latinLnBrk="1"/>
          <a:endParaRPr lang="ko-KR" altLang="en-US"/>
        </a:p>
      </dgm:t>
    </dgm:pt>
    <dgm:pt modelId="{97D3182A-EA2F-44D7-9616-0195C00EC1C3}" type="sibTrans" cxnId="{9163EBF8-7BAE-41D2-8DC7-F4FBF5AD3B9F}">
      <dgm:prSet/>
      <dgm:spPr/>
      <dgm:t>
        <a:bodyPr/>
        <a:lstStyle/>
        <a:p>
          <a:pPr latinLnBrk="1"/>
          <a:endParaRPr lang="ko-KR" altLang="en-US"/>
        </a:p>
      </dgm:t>
    </dgm:pt>
    <dgm:pt modelId="{44A881BF-3577-433A-B2C5-00739E54F10C}">
      <dgm:prSet phldrT="[텍스트]"/>
      <dgm:spPr>
        <a:solidFill>
          <a:srgbClr val="BA8320">
            <a:alpha val="69804"/>
          </a:srgbClr>
        </a:solidFill>
      </dgm:spPr>
      <dgm:t>
        <a:bodyPr/>
        <a:lstStyle/>
        <a:p>
          <a:pPr latinLnBrk="1"/>
          <a:r>
            <a: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알뜰쇼핑</a:t>
          </a:r>
        </a:p>
      </dgm:t>
    </dgm:pt>
    <dgm:pt modelId="{052726FE-C392-4EE3-BF37-16B98F7A3481}" type="parTrans" cxnId="{9D5C22C9-C02B-40B9-9348-9E9C192443FD}">
      <dgm:prSet/>
      <dgm:spPr/>
      <dgm:t>
        <a:bodyPr/>
        <a:lstStyle/>
        <a:p>
          <a:pPr latinLnBrk="1"/>
          <a:endParaRPr lang="ko-KR" altLang="en-US"/>
        </a:p>
      </dgm:t>
    </dgm:pt>
    <dgm:pt modelId="{D7B45472-3FAE-4843-8746-D2AA39C2C181}" type="sibTrans" cxnId="{9D5C22C9-C02B-40B9-9348-9E9C192443FD}">
      <dgm:prSet/>
      <dgm:spPr/>
      <dgm:t>
        <a:bodyPr/>
        <a:lstStyle/>
        <a:p>
          <a:pPr latinLnBrk="1"/>
          <a:endParaRPr lang="ko-KR" altLang="en-US"/>
        </a:p>
      </dgm:t>
    </dgm:pt>
    <dgm:pt modelId="{A2FB0743-B4BD-4DAB-95BB-A29FED23D127}">
      <dgm:prSet phldrT="[텍스트]"/>
      <dgm:spPr>
        <a:solidFill>
          <a:srgbClr val="BA8320">
            <a:alpha val="69804"/>
          </a:srgbClr>
        </a:solidFill>
      </dgm:spPr>
      <dgm:t>
        <a:bodyPr/>
        <a:lstStyle/>
        <a:p>
          <a:pPr latinLnBrk="1"/>
          <a:r>
            <a: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인기상품</a:t>
          </a:r>
        </a:p>
      </dgm:t>
    </dgm:pt>
    <dgm:pt modelId="{72CFC886-64EA-4BA3-AE82-0980E1E07306}" type="parTrans" cxnId="{31C68B3F-B23F-44FD-AB34-148C28FF285C}">
      <dgm:prSet/>
      <dgm:spPr/>
      <dgm:t>
        <a:bodyPr/>
        <a:lstStyle/>
        <a:p>
          <a:pPr latinLnBrk="1"/>
          <a:endParaRPr lang="ko-KR" altLang="en-US"/>
        </a:p>
      </dgm:t>
    </dgm:pt>
    <dgm:pt modelId="{0FE87140-76EA-4661-9D94-7F3153E00F27}" type="sibTrans" cxnId="{31C68B3F-B23F-44FD-AB34-148C28FF285C}">
      <dgm:prSet/>
      <dgm:spPr/>
      <dgm:t>
        <a:bodyPr/>
        <a:lstStyle/>
        <a:p>
          <a:pPr latinLnBrk="1"/>
          <a:endParaRPr lang="ko-KR" altLang="en-US"/>
        </a:p>
      </dgm:t>
    </dgm:pt>
    <dgm:pt modelId="{83FD2946-2874-49B7-87B3-FD4605D84D69}">
      <dgm:prSet/>
      <dgm:spPr>
        <a:solidFill>
          <a:schemeClr val="accent6">
            <a:lumMod val="75000"/>
            <a:alpha val="50000"/>
          </a:schemeClr>
        </a:solidFill>
      </dgm:spPr>
      <dgm:t>
        <a:bodyPr/>
        <a:lstStyle/>
        <a:p>
          <a:pPr latinLnBrk="1"/>
          <a:r>
            <a: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rPr>
            <a:t>채소</a:t>
          </a:r>
          <a:endParaRPr lang="en-US" altLang="ko-KR" dirty="0">
            <a:latin typeface="Noto Sans CJK KR Medium" panose="020B0600000000000000" pitchFamily="34" charset="-127"/>
            <a:ea typeface="Noto Sans CJK KR Medium" panose="020B0600000000000000" pitchFamily="34" charset="-127"/>
          </a:endParaRPr>
        </a:p>
      </dgm:t>
    </dgm:pt>
    <dgm:pt modelId="{46689333-B5D3-4F8C-8C27-B94D58496E67}" type="parTrans" cxnId="{3DD7431A-326E-4919-8D59-49BC936C8170}">
      <dgm:prSet/>
      <dgm:spPr/>
      <dgm:t>
        <a:bodyPr/>
        <a:lstStyle/>
        <a:p>
          <a:pPr latinLnBrk="1"/>
          <a:endParaRPr lang="ko-KR" altLang="en-US"/>
        </a:p>
      </dgm:t>
    </dgm:pt>
    <dgm:pt modelId="{348755CD-43DA-4DB4-B72D-052510909A74}" type="sibTrans" cxnId="{3DD7431A-326E-4919-8D59-49BC936C8170}">
      <dgm:prSet/>
      <dgm:spPr/>
      <dgm:t>
        <a:bodyPr/>
        <a:lstStyle/>
        <a:p>
          <a:pPr latinLnBrk="1"/>
          <a:endParaRPr lang="ko-KR" altLang="en-US"/>
        </a:p>
      </dgm:t>
    </dgm:pt>
    <dgm:pt modelId="{F2D2622F-BFD8-4B7C-B3A3-D3AA404DA7D5}">
      <dgm:prSet/>
      <dgm:spPr>
        <a:solidFill>
          <a:schemeClr val="accent6">
            <a:lumMod val="75000"/>
            <a:alpha val="50000"/>
          </a:schemeClr>
        </a:solidFill>
      </dgm:spPr>
      <dgm:t>
        <a:bodyPr/>
        <a:lstStyle/>
        <a:p>
          <a:pPr latinLnBrk="1"/>
          <a:r>
            <a: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rPr>
            <a:t>수산</a:t>
          </a:r>
          <a:r>
            <a:rPr lang="en-US" altLang="ko-KR" dirty="0">
              <a:latin typeface="Noto Sans CJK KR Medium" panose="020B0600000000000000" pitchFamily="34" charset="-127"/>
              <a:ea typeface="Noto Sans CJK KR Medium" panose="020B0600000000000000" pitchFamily="34" charset="-127"/>
            </a:rPr>
            <a:t>/</a:t>
          </a:r>
          <a:r>
            <a: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rPr>
            <a:t>정육</a:t>
          </a:r>
          <a:endParaRPr lang="en-US" altLang="ko-KR" dirty="0">
            <a:latin typeface="Noto Sans CJK KR Medium" panose="020B0600000000000000" pitchFamily="34" charset="-127"/>
            <a:ea typeface="Noto Sans CJK KR Medium" panose="020B0600000000000000" pitchFamily="34" charset="-127"/>
          </a:endParaRPr>
        </a:p>
      </dgm:t>
    </dgm:pt>
    <dgm:pt modelId="{40E64AA4-5366-4E77-8DB3-B9AFFDB34918}" type="parTrans" cxnId="{A019D381-6BA6-445E-A3C3-E853CA8D9296}">
      <dgm:prSet/>
      <dgm:spPr/>
      <dgm:t>
        <a:bodyPr/>
        <a:lstStyle/>
        <a:p>
          <a:pPr latinLnBrk="1"/>
          <a:endParaRPr lang="ko-KR" altLang="en-US"/>
        </a:p>
      </dgm:t>
    </dgm:pt>
    <dgm:pt modelId="{045C98DB-522F-43D4-B01F-925C8234482E}" type="sibTrans" cxnId="{A019D381-6BA6-445E-A3C3-E853CA8D9296}">
      <dgm:prSet/>
      <dgm:spPr/>
      <dgm:t>
        <a:bodyPr/>
        <a:lstStyle/>
        <a:p>
          <a:pPr latinLnBrk="1"/>
          <a:endParaRPr lang="ko-KR" altLang="en-US"/>
        </a:p>
      </dgm:t>
    </dgm:pt>
    <dgm:pt modelId="{B3B97428-092C-4F34-A49D-8AC6BD1258BD}">
      <dgm:prSet/>
      <dgm:spPr>
        <a:solidFill>
          <a:schemeClr val="accent6">
            <a:lumMod val="75000"/>
            <a:alpha val="50000"/>
          </a:schemeClr>
        </a:solidFill>
      </dgm:spPr>
      <dgm:t>
        <a:bodyPr/>
        <a:lstStyle/>
        <a:p>
          <a:pPr latinLnBrk="1"/>
          <a:r>
            <a:rPr lang="ko-KR" altLang="en-US" dirty="0" err="1">
              <a:latin typeface="Noto Sans CJK KR Medium" panose="020B0600000000000000" pitchFamily="34" charset="-127"/>
              <a:ea typeface="Noto Sans CJK KR Medium" panose="020B0600000000000000" pitchFamily="34" charset="-127"/>
            </a:rPr>
            <a:t>간편식</a:t>
          </a:r>
          <a:endParaRPr lang="en-US" altLang="ko-KR" dirty="0">
            <a:latin typeface="Noto Sans CJK KR Medium" panose="020B0600000000000000" pitchFamily="34" charset="-127"/>
            <a:ea typeface="Noto Sans CJK KR Medium" panose="020B0600000000000000" pitchFamily="34" charset="-127"/>
          </a:endParaRPr>
        </a:p>
      </dgm:t>
    </dgm:pt>
    <dgm:pt modelId="{DEACCD7A-E937-497F-AF2B-87F72F54F057}" type="parTrans" cxnId="{B3D2EA99-79AF-4D6E-9703-87F1F8A642A0}">
      <dgm:prSet/>
      <dgm:spPr/>
      <dgm:t>
        <a:bodyPr/>
        <a:lstStyle/>
        <a:p>
          <a:pPr latinLnBrk="1"/>
          <a:endParaRPr lang="ko-KR" altLang="en-US"/>
        </a:p>
      </dgm:t>
    </dgm:pt>
    <dgm:pt modelId="{33CF7262-A4FD-47FA-A285-8D0A139976A4}" type="sibTrans" cxnId="{B3D2EA99-79AF-4D6E-9703-87F1F8A642A0}">
      <dgm:prSet/>
      <dgm:spPr/>
      <dgm:t>
        <a:bodyPr/>
        <a:lstStyle/>
        <a:p>
          <a:pPr latinLnBrk="1"/>
          <a:endParaRPr lang="ko-KR" altLang="en-US"/>
        </a:p>
      </dgm:t>
    </dgm:pt>
    <dgm:pt modelId="{82AFC72A-71C8-4CE5-9169-04EF8D8FB085}">
      <dgm:prSet/>
      <dgm:spPr>
        <a:solidFill>
          <a:schemeClr val="accent6">
            <a:lumMod val="75000"/>
            <a:alpha val="50000"/>
          </a:schemeClr>
        </a:solidFill>
      </dgm:spPr>
      <dgm:t>
        <a:bodyPr/>
        <a:lstStyle/>
        <a:p>
          <a:pPr latinLnBrk="1"/>
          <a:r>
            <a: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rPr>
            <a:t>베이커리</a:t>
          </a:r>
          <a:endParaRPr lang="en-US" altLang="ko-KR" dirty="0">
            <a:latin typeface="Noto Sans CJK KR Medium" panose="020B0600000000000000" pitchFamily="34" charset="-127"/>
            <a:ea typeface="Noto Sans CJK KR Medium" panose="020B0600000000000000" pitchFamily="34" charset="-127"/>
          </a:endParaRPr>
        </a:p>
      </dgm:t>
    </dgm:pt>
    <dgm:pt modelId="{7946B3FD-D981-4612-8184-30008DD3278E}" type="parTrans" cxnId="{50F0AC39-11E4-420C-92BB-CA79F63222AA}">
      <dgm:prSet/>
      <dgm:spPr/>
      <dgm:t>
        <a:bodyPr/>
        <a:lstStyle/>
        <a:p>
          <a:pPr latinLnBrk="1"/>
          <a:endParaRPr lang="ko-KR" altLang="en-US"/>
        </a:p>
      </dgm:t>
    </dgm:pt>
    <dgm:pt modelId="{C90F9AA8-6C3F-4A17-BF98-11E8F7C6F86E}" type="sibTrans" cxnId="{50F0AC39-11E4-420C-92BB-CA79F63222AA}">
      <dgm:prSet/>
      <dgm:spPr/>
      <dgm:t>
        <a:bodyPr/>
        <a:lstStyle/>
        <a:p>
          <a:pPr latinLnBrk="1"/>
          <a:endParaRPr lang="ko-KR" altLang="en-US"/>
        </a:p>
      </dgm:t>
    </dgm:pt>
    <dgm:pt modelId="{AF375321-11EB-469C-AD67-9558208741D8}">
      <dgm:prSet/>
      <dgm:spPr>
        <a:solidFill>
          <a:schemeClr val="accent6">
            <a:lumMod val="75000"/>
            <a:alpha val="50000"/>
          </a:schemeClr>
        </a:solidFill>
      </dgm:spPr>
      <dgm:t>
        <a:bodyPr/>
        <a:lstStyle/>
        <a:p>
          <a:pPr latinLnBrk="1"/>
          <a:r>
            <a:rPr lang="ko-KR" altLang="en-US" dirty="0" err="1">
              <a:latin typeface="Noto Sans CJK KR Medium" panose="020B0600000000000000" pitchFamily="34" charset="-127"/>
              <a:ea typeface="Noto Sans CJK KR Medium" panose="020B0600000000000000" pitchFamily="34" charset="-127"/>
            </a:rPr>
            <a:t>일일특가</a:t>
          </a:r>
          <a:endParaRPr lang="ko-KR" altLang="en-US" dirty="0">
            <a:latin typeface="Noto Sans CJK KR Medium" panose="020B0600000000000000" pitchFamily="34" charset="-127"/>
            <a:ea typeface="Noto Sans CJK KR Medium" panose="020B0600000000000000" pitchFamily="34" charset="-127"/>
          </a:endParaRPr>
        </a:p>
      </dgm:t>
    </dgm:pt>
    <dgm:pt modelId="{232DFC6B-FC92-4888-BB95-C18014B218BE}" type="parTrans" cxnId="{900A032A-40E4-4803-BDA5-B1714A77CAB1}">
      <dgm:prSet/>
      <dgm:spPr/>
      <dgm:t>
        <a:bodyPr/>
        <a:lstStyle/>
        <a:p>
          <a:pPr latinLnBrk="1"/>
          <a:endParaRPr lang="ko-KR" altLang="en-US"/>
        </a:p>
      </dgm:t>
    </dgm:pt>
    <dgm:pt modelId="{0CD390A9-B9FF-4088-847D-52FE1B88B506}" type="sibTrans" cxnId="{900A032A-40E4-4803-BDA5-B1714A77CAB1}">
      <dgm:prSet/>
      <dgm:spPr/>
      <dgm:t>
        <a:bodyPr/>
        <a:lstStyle/>
        <a:p>
          <a:pPr latinLnBrk="1"/>
          <a:endParaRPr lang="ko-KR" altLang="en-US"/>
        </a:p>
      </dgm:t>
    </dgm:pt>
    <dgm:pt modelId="{8D57D086-68A1-4E92-9BA8-008BCF9A56C1}">
      <dgm:prSet/>
      <dgm:spPr>
        <a:solidFill>
          <a:schemeClr val="accent6">
            <a:lumMod val="75000"/>
            <a:alpha val="50000"/>
          </a:schemeClr>
        </a:solidFill>
      </dgm:spPr>
      <dgm:t>
        <a:bodyPr/>
        <a:lstStyle/>
        <a:p>
          <a:pPr latinLnBrk="1"/>
          <a:r>
            <a: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rPr>
            <a:t>실시간 인기</a:t>
          </a:r>
        </a:p>
      </dgm:t>
    </dgm:pt>
    <dgm:pt modelId="{97184B84-1203-45E5-8576-6B980491C294}" type="parTrans" cxnId="{CEDD4913-CB55-4760-870E-AF65BCDB8B1C}">
      <dgm:prSet/>
      <dgm:spPr/>
      <dgm:t>
        <a:bodyPr/>
        <a:lstStyle/>
        <a:p>
          <a:pPr latinLnBrk="1"/>
          <a:endParaRPr lang="ko-KR" altLang="en-US"/>
        </a:p>
      </dgm:t>
    </dgm:pt>
    <dgm:pt modelId="{16B2B1AF-11EC-4845-999B-1F93006D4C19}" type="sibTrans" cxnId="{CEDD4913-CB55-4760-870E-AF65BCDB8B1C}">
      <dgm:prSet/>
      <dgm:spPr/>
      <dgm:t>
        <a:bodyPr/>
        <a:lstStyle/>
        <a:p>
          <a:pPr latinLnBrk="1"/>
          <a:endParaRPr lang="ko-KR" altLang="en-US"/>
        </a:p>
      </dgm:t>
    </dgm:pt>
    <dgm:pt modelId="{255EC1ED-0716-4DB6-9F77-88D25CB13412}">
      <dgm:prSet/>
      <dgm:spPr>
        <a:solidFill>
          <a:schemeClr val="accent6">
            <a:lumMod val="75000"/>
            <a:alpha val="50000"/>
          </a:schemeClr>
        </a:solidFill>
      </dgm:spPr>
      <dgm:t>
        <a:bodyPr/>
        <a:lstStyle/>
        <a:p>
          <a:pPr latinLnBrk="1"/>
          <a:r>
            <a: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rPr>
            <a:t>주간 인기</a:t>
          </a:r>
        </a:p>
      </dgm:t>
    </dgm:pt>
    <dgm:pt modelId="{D1A7AC0E-2598-4031-B228-352875F17478}" type="parTrans" cxnId="{E13BA7E9-C84A-4896-9B0F-D5CE1A55BD50}">
      <dgm:prSet/>
      <dgm:spPr/>
      <dgm:t>
        <a:bodyPr/>
        <a:lstStyle/>
        <a:p>
          <a:pPr latinLnBrk="1"/>
          <a:endParaRPr lang="ko-KR" altLang="en-US"/>
        </a:p>
      </dgm:t>
    </dgm:pt>
    <dgm:pt modelId="{99A7542F-F5B2-4298-B813-B81734CB2B61}" type="sibTrans" cxnId="{E13BA7E9-C84A-4896-9B0F-D5CE1A55BD50}">
      <dgm:prSet/>
      <dgm:spPr/>
      <dgm:t>
        <a:bodyPr/>
        <a:lstStyle/>
        <a:p>
          <a:pPr latinLnBrk="1"/>
          <a:endParaRPr lang="ko-KR" altLang="en-US"/>
        </a:p>
      </dgm:t>
    </dgm:pt>
    <dgm:pt modelId="{856FA0D4-F843-43BB-A732-B7B2DD78A39A}">
      <dgm:prSet/>
      <dgm:spPr>
        <a:solidFill>
          <a:srgbClr val="B4821E">
            <a:alpha val="70000"/>
          </a:srgbClr>
        </a:solidFill>
      </dgm:spPr>
      <dgm:t>
        <a:bodyPr/>
        <a:lstStyle/>
        <a:p>
          <a:pPr latinLnBrk="1"/>
          <a:r>
            <a: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혜택</a:t>
          </a:r>
          <a:r>
            <a: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/</a:t>
          </a:r>
          <a:r>
            <a: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이벤트</a:t>
          </a:r>
        </a:p>
      </dgm:t>
    </dgm:pt>
    <dgm:pt modelId="{4CF977B2-0ED9-444E-9CEE-8414A753F555}" type="parTrans" cxnId="{32E836A3-8DB3-4C63-AA2C-B7F425A91542}">
      <dgm:prSet/>
      <dgm:spPr/>
      <dgm:t>
        <a:bodyPr/>
        <a:lstStyle/>
        <a:p>
          <a:pPr latinLnBrk="1"/>
          <a:endParaRPr lang="ko-KR" altLang="en-US"/>
        </a:p>
      </dgm:t>
    </dgm:pt>
    <dgm:pt modelId="{5FF15ABE-B14D-4267-B02C-23AD9D5C9F0E}" type="sibTrans" cxnId="{32E836A3-8DB3-4C63-AA2C-B7F425A91542}">
      <dgm:prSet/>
      <dgm:spPr/>
      <dgm:t>
        <a:bodyPr/>
        <a:lstStyle/>
        <a:p>
          <a:pPr latinLnBrk="1"/>
          <a:endParaRPr lang="ko-KR" altLang="en-US"/>
        </a:p>
      </dgm:t>
    </dgm:pt>
    <dgm:pt modelId="{2266FA98-7412-44CB-8AE3-165A3AE2AB5E}">
      <dgm:prSet/>
      <dgm:spPr>
        <a:solidFill>
          <a:srgbClr val="A9C09A"/>
        </a:solidFill>
      </dgm:spPr>
      <dgm:t>
        <a:bodyPr/>
        <a:lstStyle/>
        <a:p>
          <a:pPr latinLnBrk="1"/>
          <a:r>
            <a: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rPr>
            <a:t>혜택 안내</a:t>
          </a:r>
        </a:p>
      </dgm:t>
    </dgm:pt>
    <dgm:pt modelId="{AF709D13-6CD5-4AD0-8E29-8D6E1BC7354C}" type="parTrans" cxnId="{0F5E5940-5A07-442E-A647-D8C636497E81}">
      <dgm:prSet/>
      <dgm:spPr/>
      <dgm:t>
        <a:bodyPr/>
        <a:lstStyle/>
        <a:p>
          <a:pPr latinLnBrk="1"/>
          <a:endParaRPr lang="ko-KR" altLang="en-US"/>
        </a:p>
      </dgm:t>
    </dgm:pt>
    <dgm:pt modelId="{DF2808E6-396A-4996-818E-8B2D24B373EA}" type="sibTrans" cxnId="{0F5E5940-5A07-442E-A647-D8C636497E81}">
      <dgm:prSet/>
      <dgm:spPr/>
      <dgm:t>
        <a:bodyPr/>
        <a:lstStyle/>
        <a:p>
          <a:pPr latinLnBrk="1"/>
          <a:endParaRPr lang="ko-KR" altLang="en-US"/>
        </a:p>
      </dgm:t>
    </dgm:pt>
    <dgm:pt modelId="{E1578BB4-34D7-40E7-8522-904982896B41}">
      <dgm:prSet/>
      <dgm:spPr>
        <a:solidFill>
          <a:srgbClr val="A9C09A"/>
        </a:solidFill>
      </dgm:spPr>
      <dgm:t>
        <a:bodyPr/>
        <a:lstStyle/>
        <a:p>
          <a:pPr latinLnBrk="1"/>
          <a:r>
            <a: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rPr>
            <a:t>이벤트 안내</a:t>
          </a:r>
        </a:p>
      </dgm:t>
    </dgm:pt>
    <dgm:pt modelId="{7B86D527-5DC5-4E68-9050-0C1EA4D87344}" type="parTrans" cxnId="{3A5C8A1F-AE39-4AF7-94D8-FADD8D56AE20}">
      <dgm:prSet/>
      <dgm:spPr/>
      <dgm:t>
        <a:bodyPr/>
        <a:lstStyle/>
        <a:p>
          <a:pPr latinLnBrk="1"/>
          <a:endParaRPr lang="ko-KR" altLang="en-US"/>
        </a:p>
      </dgm:t>
    </dgm:pt>
    <dgm:pt modelId="{0EB70B0B-5653-4119-88D4-25E5A1489AFC}" type="sibTrans" cxnId="{3A5C8A1F-AE39-4AF7-94D8-FADD8D56AE20}">
      <dgm:prSet/>
      <dgm:spPr/>
      <dgm:t>
        <a:bodyPr/>
        <a:lstStyle/>
        <a:p>
          <a:pPr latinLnBrk="1"/>
          <a:endParaRPr lang="ko-KR" altLang="en-US"/>
        </a:p>
      </dgm:t>
    </dgm:pt>
    <dgm:pt modelId="{547A6816-F0DD-4688-9068-580812253C86}" type="pres">
      <dgm:prSet presAssocID="{293345DF-9F8E-41C9-93DC-2E5DE2F26E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959545E-7F65-4AE6-B71F-48D08DD9694E}" type="pres">
      <dgm:prSet presAssocID="{4EE70448-41C6-4B6B-A02B-281A9F3F9792}" presName="hierRoot1" presStyleCnt="0">
        <dgm:presLayoutVars>
          <dgm:hierBranch val="init"/>
        </dgm:presLayoutVars>
      </dgm:prSet>
      <dgm:spPr/>
    </dgm:pt>
    <dgm:pt modelId="{E16902EC-C77F-49E0-9BD5-14FC3CC6C394}" type="pres">
      <dgm:prSet presAssocID="{4EE70448-41C6-4B6B-A02B-281A9F3F9792}" presName="rootComposite1" presStyleCnt="0"/>
      <dgm:spPr/>
    </dgm:pt>
    <dgm:pt modelId="{66DF2242-09A9-40B0-8AC7-8D895A9BBDFF}" type="pres">
      <dgm:prSet presAssocID="{4EE70448-41C6-4B6B-A02B-281A9F3F9792}" presName="rootText1" presStyleLbl="node0" presStyleIdx="0" presStyleCnt="1" custLinFactNeighborX="-2693">
        <dgm:presLayoutVars>
          <dgm:chPref val="3"/>
        </dgm:presLayoutVars>
      </dgm:prSet>
      <dgm:spPr>
        <a:prstGeom prst="round2SameRect">
          <a:avLst/>
        </a:prstGeom>
      </dgm:spPr>
    </dgm:pt>
    <dgm:pt modelId="{BFD6C4AE-8A69-4D70-A206-F549BDBC9783}" type="pres">
      <dgm:prSet presAssocID="{4EE70448-41C6-4B6B-A02B-281A9F3F9792}" presName="rootConnector1" presStyleLbl="node1" presStyleIdx="0" presStyleCnt="0"/>
      <dgm:spPr/>
    </dgm:pt>
    <dgm:pt modelId="{3144A324-7662-4E7B-BD89-2455857FFFDF}" type="pres">
      <dgm:prSet presAssocID="{4EE70448-41C6-4B6B-A02B-281A9F3F9792}" presName="hierChild2" presStyleCnt="0"/>
      <dgm:spPr/>
    </dgm:pt>
    <dgm:pt modelId="{8A3F2AAC-4FFF-48B0-8793-CDB8EAA94F46}" type="pres">
      <dgm:prSet presAssocID="{BFAC4568-70E1-486A-AE08-9A3EC45E6DBF}" presName="Name37" presStyleLbl="parChTrans1D2" presStyleIdx="0" presStyleCnt="4"/>
      <dgm:spPr/>
    </dgm:pt>
    <dgm:pt modelId="{4109F82F-E55C-406E-8C31-058AF97BD48D}" type="pres">
      <dgm:prSet presAssocID="{8980145A-D493-46E2-BA13-F09E835864B4}" presName="hierRoot2" presStyleCnt="0">
        <dgm:presLayoutVars>
          <dgm:hierBranch val="init"/>
        </dgm:presLayoutVars>
      </dgm:prSet>
      <dgm:spPr/>
    </dgm:pt>
    <dgm:pt modelId="{25670F31-DB55-432D-A94D-ED99ECBF1B80}" type="pres">
      <dgm:prSet presAssocID="{8980145A-D493-46E2-BA13-F09E835864B4}" presName="rootComposite" presStyleCnt="0"/>
      <dgm:spPr/>
    </dgm:pt>
    <dgm:pt modelId="{2B96B276-37AC-4ED3-8A8A-53CA70C41CDF}" type="pres">
      <dgm:prSet presAssocID="{8980145A-D493-46E2-BA13-F09E835864B4}" presName="rootText" presStyleLbl="node2" presStyleIdx="0" presStyleCnt="4">
        <dgm:presLayoutVars>
          <dgm:chPref val="3"/>
        </dgm:presLayoutVars>
      </dgm:prSet>
      <dgm:spPr>
        <a:prstGeom prst="round2DiagRect">
          <a:avLst/>
        </a:prstGeom>
      </dgm:spPr>
    </dgm:pt>
    <dgm:pt modelId="{7A129B8D-5461-4F6C-84E0-21EF7B783707}" type="pres">
      <dgm:prSet presAssocID="{8980145A-D493-46E2-BA13-F09E835864B4}" presName="rootConnector" presStyleLbl="node2" presStyleIdx="0" presStyleCnt="4"/>
      <dgm:spPr/>
    </dgm:pt>
    <dgm:pt modelId="{9683F09B-9535-466A-9B96-DACF7DA5A164}" type="pres">
      <dgm:prSet presAssocID="{8980145A-D493-46E2-BA13-F09E835864B4}" presName="hierChild4" presStyleCnt="0"/>
      <dgm:spPr/>
    </dgm:pt>
    <dgm:pt modelId="{B7ED8D60-12F9-48EF-9FA3-414FD4183A21}" type="pres">
      <dgm:prSet presAssocID="{46689333-B5D3-4F8C-8C27-B94D58496E67}" presName="Name37" presStyleLbl="parChTrans1D3" presStyleIdx="0" presStyleCnt="9"/>
      <dgm:spPr/>
    </dgm:pt>
    <dgm:pt modelId="{65D07123-59F9-4035-8F80-4A3B3E7A8748}" type="pres">
      <dgm:prSet presAssocID="{83FD2946-2874-49B7-87B3-FD4605D84D69}" presName="hierRoot2" presStyleCnt="0">
        <dgm:presLayoutVars>
          <dgm:hierBranch val="init"/>
        </dgm:presLayoutVars>
      </dgm:prSet>
      <dgm:spPr/>
    </dgm:pt>
    <dgm:pt modelId="{846C57A1-8775-46AD-B139-AD3DA248F154}" type="pres">
      <dgm:prSet presAssocID="{83FD2946-2874-49B7-87B3-FD4605D84D69}" presName="rootComposite" presStyleCnt="0"/>
      <dgm:spPr/>
    </dgm:pt>
    <dgm:pt modelId="{1887FBD5-CB6A-4FC4-92FA-E03B44A41BDD}" type="pres">
      <dgm:prSet presAssocID="{83FD2946-2874-49B7-87B3-FD4605D84D69}" presName="rootText" presStyleLbl="node3" presStyleIdx="0" presStyleCnt="9">
        <dgm:presLayoutVars>
          <dgm:chPref val="3"/>
        </dgm:presLayoutVars>
      </dgm:prSet>
      <dgm:spPr>
        <a:prstGeom prst="roundRect">
          <a:avLst/>
        </a:prstGeom>
      </dgm:spPr>
    </dgm:pt>
    <dgm:pt modelId="{A0F85158-7098-4323-A15A-AB5FB38A6D4B}" type="pres">
      <dgm:prSet presAssocID="{83FD2946-2874-49B7-87B3-FD4605D84D69}" presName="rootConnector" presStyleLbl="node3" presStyleIdx="0" presStyleCnt="9"/>
      <dgm:spPr/>
    </dgm:pt>
    <dgm:pt modelId="{14E89888-D175-44C6-9DBF-9FE07CB7A916}" type="pres">
      <dgm:prSet presAssocID="{83FD2946-2874-49B7-87B3-FD4605D84D69}" presName="hierChild4" presStyleCnt="0"/>
      <dgm:spPr/>
    </dgm:pt>
    <dgm:pt modelId="{93A928D4-00FB-4BAE-B3B0-132A0718A967}" type="pres">
      <dgm:prSet presAssocID="{83FD2946-2874-49B7-87B3-FD4605D84D69}" presName="hierChild5" presStyleCnt="0"/>
      <dgm:spPr/>
    </dgm:pt>
    <dgm:pt modelId="{920000F1-C407-4F29-BEA4-5B3431523BDC}" type="pres">
      <dgm:prSet presAssocID="{40E64AA4-5366-4E77-8DB3-B9AFFDB34918}" presName="Name37" presStyleLbl="parChTrans1D3" presStyleIdx="1" presStyleCnt="9"/>
      <dgm:spPr/>
    </dgm:pt>
    <dgm:pt modelId="{FC66684C-9168-4308-B701-D9AC10741016}" type="pres">
      <dgm:prSet presAssocID="{F2D2622F-BFD8-4B7C-B3A3-D3AA404DA7D5}" presName="hierRoot2" presStyleCnt="0">
        <dgm:presLayoutVars>
          <dgm:hierBranch val="init"/>
        </dgm:presLayoutVars>
      </dgm:prSet>
      <dgm:spPr/>
    </dgm:pt>
    <dgm:pt modelId="{5FEF5993-DE1D-4E90-9B4B-851694B34B16}" type="pres">
      <dgm:prSet presAssocID="{F2D2622F-BFD8-4B7C-B3A3-D3AA404DA7D5}" presName="rootComposite" presStyleCnt="0"/>
      <dgm:spPr/>
    </dgm:pt>
    <dgm:pt modelId="{4693A39E-FE65-4BA9-B41D-F6F61F8F00CF}" type="pres">
      <dgm:prSet presAssocID="{F2D2622F-BFD8-4B7C-B3A3-D3AA404DA7D5}" presName="rootText" presStyleLbl="node3" presStyleIdx="1" presStyleCnt="9">
        <dgm:presLayoutVars>
          <dgm:chPref val="3"/>
        </dgm:presLayoutVars>
      </dgm:prSet>
      <dgm:spPr>
        <a:prstGeom prst="roundRect">
          <a:avLst/>
        </a:prstGeom>
      </dgm:spPr>
    </dgm:pt>
    <dgm:pt modelId="{58FE3F47-A9AE-4AD3-B34B-37C4182F9FDC}" type="pres">
      <dgm:prSet presAssocID="{F2D2622F-BFD8-4B7C-B3A3-D3AA404DA7D5}" presName="rootConnector" presStyleLbl="node3" presStyleIdx="1" presStyleCnt="9"/>
      <dgm:spPr/>
    </dgm:pt>
    <dgm:pt modelId="{E144E343-34AF-443A-A1F6-F8D237C5510B}" type="pres">
      <dgm:prSet presAssocID="{F2D2622F-BFD8-4B7C-B3A3-D3AA404DA7D5}" presName="hierChild4" presStyleCnt="0"/>
      <dgm:spPr/>
    </dgm:pt>
    <dgm:pt modelId="{7E86201A-A0BC-46BD-931F-9BF10927390D}" type="pres">
      <dgm:prSet presAssocID="{F2D2622F-BFD8-4B7C-B3A3-D3AA404DA7D5}" presName="hierChild5" presStyleCnt="0"/>
      <dgm:spPr/>
    </dgm:pt>
    <dgm:pt modelId="{D3A687C3-2382-4494-9CF4-0F23B4F3D8F0}" type="pres">
      <dgm:prSet presAssocID="{7946B3FD-D981-4612-8184-30008DD3278E}" presName="Name37" presStyleLbl="parChTrans1D3" presStyleIdx="2" presStyleCnt="9"/>
      <dgm:spPr/>
    </dgm:pt>
    <dgm:pt modelId="{05390FD0-21B1-4E13-B3F7-9C31A70866F4}" type="pres">
      <dgm:prSet presAssocID="{82AFC72A-71C8-4CE5-9169-04EF8D8FB085}" presName="hierRoot2" presStyleCnt="0">
        <dgm:presLayoutVars>
          <dgm:hierBranch val="init"/>
        </dgm:presLayoutVars>
      </dgm:prSet>
      <dgm:spPr/>
    </dgm:pt>
    <dgm:pt modelId="{7A18FD15-2B2C-4D4A-818B-CB195E844082}" type="pres">
      <dgm:prSet presAssocID="{82AFC72A-71C8-4CE5-9169-04EF8D8FB085}" presName="rootComposite" presStyleCnt="0"/>
      <dgm:spPr/>
    </dgm:pt>
    <dgm:pt modelId="{DB589C72-06B5-4F22-8107-8B4A5CC2961E}" type="pres">
      <dgm:prSet presAssocID="{82AFC72A-71C8-4CE5-9169-04EF8D8FB085}" presName="rootText" presStyleLbl="node3" presStyleIdx="2" presStyleCnt="9">
        <dgm:presLayoutVars>
          <dgm:chPref val="3"/>
        </dgm:presLayoutVars>
      </dgm:prSet>
      <dgm:spPr>
        <a:prstGeom prst="roundRect">
          <a:avLst/>
        </a:prstGeom>
      </dgm:spPr>
    </dgm:pt>
    <dgm:pt modelId="{962FA0A2-FBC2-4ECC-8F9C-AA05C00F10F2}" type="pres">
      <dgm:prSet presAssocID="{82AFC72A-71C8-4CE5-9169-04EF8D8FB085}" presName="rootConnector" presStyleLbl="node3" presStyleIdx="2" presStyleCnt="9"/>
      <dgm:spPr/>
    </dgm:pt>
    <dgm:pt modelId="{C191A1A0-D68B-4401-8795-E146F441B460}" type="pres">
      <dgm:prSet presAssocID="{82AFC72A-71C8-4CE5-9169-04EF8D8FB085}" presName="hierChild4" presStyleCnt="0"/>
      <dgm:spPr/>
    </dgm:pt>
    <dgm:pt modelId="{B00E94EA-C934-4532-B4BB-8E039C907BC7}" type="pres">
      <dgm:prSet presAssocID="{82AFC72A-71C8-4CE5-9169-04EF8D8FB085}" presName="hierChild5" presStyleCnt="0"/>
      <dgm:spPr/>
    </dgm:pt>
    <dgm:pt modelId="{EB43CFB9-170F-4CD8-B15E-0BE771152186}" type="pres">
      <dgm:prSet presAssocID="{DEACCD7A-E937-497F-AF2B-87F72F54F057}" presName="Name37" presStyleLbl="parChTrans1D3" presStyleIdx="3" presStyleCnt="9"/>
      <dgm:spPr/>
    </dgm:pt>
    <dgm:pt modelId="{4AD3F00E-E484-46CD-BB72-37690D02B02A}" type="pres">
      <dgm:prSet presAssocID="{B3B97428-092C-4F34-A49D-8AC6BD1258BD}" presName="hierRoot2" presStyleCnt="0">
        <dgm:presLayoutVars>
          <dgm:hierBranch val="init"/>
        </dgm:presLayoutVars>
      </dgm:prSet>
      <dgm:spPr/>
    </dgm:pt>
    <dgm:pt modelId="{AB412BF5-3D1F-409E-828F-679A947E67DE}" type="pres">
      <dgm:prSet presAssocID="{B3B97428-092C-4F34-A49D-8AC6BD1258BD}" presName="rootComposite" presStyleCnt="0"/>
      <dgm:spPr/>
    </dgm:pt>
    <dgm:pt modelId="{51BC318C-8663-49CD-B34B-32778347651D}" type="pres">
      <dgm:prSet presAssocID="{B3B97428-092C-4F34-A49D-8AC6BD1258BD}" presName="rootText" presStyleLbl="node3" presStyleIdx="3" presStyleCnt="9">
        <dgm:presLayoutVars>
          <dgm:chPref val="3"/>
        </dgm:presLayoutVars>
      </dgm:prSet>
      <dgm:spPr>
        <a:prstGeom prst="roundRect">
          <a:avLst/>
        </a:prstGeom>
      </dgm:spPr>
    </dgm:pt>
    <dgm:pt modelId="{963C1232-F9D5-4A62-8F99-E4D512ECCAE6}" type="pres">
      <dgm:prSet presAssocID="{B3B97428-092C-4F34-A49D-8AC6BD1258BD}" presName="rootConnector" presStyleLbl="node3" presStyleIdx="3" presStyleCnt="9"/>
      <dgm:spPr/>
    </dgm:pt>
    <dgm:pt modelId="{5C9D524B-5747-460E-8DCA-FC3E8CD6600A}" type="pres">
      <dgm:prSet presAssocID="{B3B97428-092C-4F34-A49D-8AC6BD1258BD}" presName="hierChild4" presStyleCnt="0"/>
      <dgm:spPr/>
    </dgm:pt>
    <dgm:pt modelId="{A3D55306-1244-42C3-BAC1-9A50490B48CC}" type="pres">
      <dgm:prSet presAssocID="{B3B97428-092C-4F34-A49D-8AC6BD1258BD}" presName="hierChild5" presStyleCnt="0"/>
      <dgm:spPr/>
    </dgm:pt>
    <dgm:pt modelId="{BD5DA170-6C35-43A5-83BC-8256D511C869}" type="pres">
      <dgm:prSet presAssocID="{8980145A-D493-46E2-BA13-F09E835864B4}" presName="hierChild5" presStyleCnt="0"/>
      <dgm:spPr/>
    </dgm:pt>
    <dgm:pt modelId="{AC03FBA4-FED4-4FC3-8687-01E4733B4027}" type="pres">
      <dgm:prSet presAssocID="{052726FE-C392-4EE3-BF37-16B98F7A3481}" presName="Name37" presStyleLbl="parChTrans1D2" presStyleIdx="1" presStyleCnt="4"/>
      <dgm:spPr/>
    </dgm:pt>
    <dgm:pt modelId="{39E14437-A78A-4884-8998-E460EBB19C8A}" type="pres">
      <dgm:prSet presAssocID="{44A881BF-3577-433A-B2C5-00739E54F10C}" presName="hierRoot2" presStyleCnt="0">
        <dgm:presLayoutVars>
          <dgm:hierBranch val="init"/>
        </dgm:presLayoutVars>
      </dgm:prSet>
      <dgm:spPr/>
    </dgm:pt>
    <dgm:pt modelId="{B472C67C-CFCB-43A2-96FE-C2B09CE40717}" type="pres">
      <dgm:prSet presAssocID="{44A881BF-3577-433A-B2C5-00739E54F10C}" presName="rootComposite" presStyleCnt="0"/>
      <dgm:spPr/>
    </dgm:pt>
    <dgm:pt modelId="{3C68DA07-4585-4880-AACE-40250A82CDAD}" type="pres">
      <dgm:prSet presAssocID="{44A881BF-3577-433A-B2C5-00739E54F10C}" presName="rootText" presStyleLbl="node2" presStyleIdx="1" presStyleCnt="4" custLinFactNeighborX="-1796" custLinFactNeighborY="-499">
        <dgm:presLayoutVars>
          <dgm:chPref val="3"/>
        </dgm:presLayoutVars>
      </dgm:prSet>
      <dgm:spPr>
        <a:prstGeom prst="round2DiagRect">
          <a:avLst/>
        </a:prstGeom>
      </dgm:spPr>
    </dgm:pt>
    <dgm:pt modelId="{6F71EA8F-07E0-42E5-9383-FB201390B940}" type="pres">
      <dgm:prSet presAssocID="{44A881BF-3577-433A-B2C5-00739E54F10C}" presName="rootConnector" presStyleLbl="node2" presStyleIdx="1" presStyleCnt="4"/>
      <dgm:spPr/>
    </dgm:pt>
    <dgm:pt modelId="{7796C239-9DEB-4DAE-B3A9-C236E5BAD0B8}" type="pres">
      <dgm:prSet presAssocID="{44A881BF-3577-433A-B2C5-00739E54F10C}" presName="hierChild4" presStyleCnt="0"/>
      <dgm:spPr/>
    </dgm:pt>
    <dgm:pt modelId="{9CE8B8DC-28E1-4460-ACC6-FC07B65E44F6}" type="pres">
      <dgm:prSet presAssocID="{232DFC6B-FC92-4888-BB95-C18014B218BE}" presName="Name37" presStyleLbl="parChTrans1D3" presStyleIdx="4" presStyleCnt="9"/>
      <dgm:spPr/>
    </dgm:pt>
    <dgm:pt modelId="{CF83BBA8-3018-44BC-A422-634008CCE12C}" type="pres">
      <dgm:prSet presAssocID="{AF375321-11EB-469C-AD67-9558208741D8}" presName="hierRoot2" presStyleCnt="0">
        <dgm:presLayoutVars>
          <dgm:hierBranch val="init"/>
        </dgm:presLayoutVars>
      </dgm:prSet>
      <dgm:spPr/>
    </dgm:pt>
    <dgm:pt modelId="{1D0747CC-9BBC-4BEF-8C90-F6ED6A334B82}" type="pres">
      <dgm:prSet presAssocID="{AF375321-11EB-469C-AD67-9558208741D8}" presName="rootComposite" presStyleCnt="0"/>
      <dgm:spPr/>
    </dgm:pt>
    <dgm:pt modelId="{5D58E67C-6A60-4AA2-935E-CE996E6B9E3A}" type="pres">
      <dgm:prSet presAssocID="{AF375321-11EB-469C-AD67-9558208741D8}" presName="rootText" presStyleLbl="node3" presStyleIdx="4" presStyleCnt="9">
        <dgm:presLayoutVars>
          <dgm:chPref val="3"/>
        </dgm:presLayoutVars>
      </dgm:prSet>
      <dgm:spPr>
        <a:prstGeom prst="roundRect">
          <a:avLst/>
        </a:prstGeom>
      </dgm:spPr>
    </dgm:pt>
    <dgm:pt modelId="{30C381C9-6F2F-4495-B5EE-7BC4FCA8EBB1}" type="pres">
      <dgm:prSet presAssocID="{AF375321-11EB-469C-AD67-9558208741D8}" presName="rootConnector" presStyleLbl="node3" presStyleIdx="4" presStyleCnt="9"/>
      <dgm:spPr/>
    </dgm:pt>
    <dgm:pt modelId="{477CE14E-429A-4945-879A-71B54CCF8DA6}" type="pres">
      <dgm:prSet presAssocID="{AF375321-11EB-469C-AD67-9558208741D8}" presName="hierChild4" presStyleCnt="0"/>
      <dgm:spPr/>
    </dgm:pt>
    <dgm:pt modelId="{C2AEC970-0C78-43A7-8875-B6934E96CD42}" type="pres">
      <dgm:prSet presAssocID="{AF375321-11EB-469C-AD67-9558208741D8}" presName="hierChild5" presStyleCnt="0"/>
      <dgm:spPr/>
    </dgm:pt>
    <dgm:pt modelId="{26008BF2-A674-4E90-9404-C4FA4185831B}" type="pres">
      <dgm:prSet presAssocID="{44A881BF-3577-433A-B2C5-00739E54F10C}" presName="hierChild5" presStyleCnt="0"/>
      <dgm:spPr/>
    </dgm:pt>
    <dgm:pt modelId="{51963593-7FEC-4324-BBDF-BA62281EA8E4}" type="pres">
      <dgm:prSet presAssocID="{72CFC886-64EA-4BA3-AE82-0980E1E07306}" presName="Name37" presStyleLbl="parChTrans1D2" presStyleIdx="2" presStyleCnt="4"/>
      <dgm:spPr/>
    </dgm:pt>
    <dgm:pt modelId="{0E11B391-00D6-4C7F-B4F5-53418E5EFE44}" type="pres">
      <dgm:prSet presAssocID="{A2FB0743-B4BD-4DAB-95BB-A29FED23D127}" presName="hierRoot2" presStyleCnt="0">
        <dgm:presLayoutVars>
          <dgm:hierBranch val="init"/>
        </dgm:presLayoutVars>
      </dgm:prSet>
      <dgm:spPr/>
    </dgm:pt>
    <dgm:pt modelId="{E74D5764-CD19-4BBE-94FA-C9200B4CB756}" type="pres">
      <dgm:prSet presAssocID="{A2FB0743-B4BD-4DAB-95BB-A29FED23D127}" presName="rootComposite" presStyleCnt="0"/>
      <dgm:spPr/>
    </dgm:pt>
    <dgm:pt modelId="{21D0A8A9-D285-4D4E-8BA2-C7A558468ED1}" type="pres">
      <dgm:prSet presAssocID="{A2FB0743-B4BD-4DAB-95BB-A29FED23D127}" presName="rootText" presStyleLbl="node2" presStyleIdx="2" presStyleCnt="4">
        <dgm:presLayoutVars>
          <dgm:chPref val="3"/>
        </dgm:presLayoutVars>
      </dgm:prSet>
      <dgm:spPr>
        <a:prstGeom prst="round2DiagRect">
          <a:avLst/>
        </a:prstGeom>
      </dgm:spPr>
    </dgm:pt>
    <dgm:pt modelId="{6F13F1BB-2ADC-40B1-B34F-7E9DB17F33EB}" type="pres">
      <dgm:prSet presAssocID="{A2FB0743-B4BD-4DAB-95BB-A29FED23D127}" presName="rootConnector" presStyleLbl="node2" presStyleIdx="2" presStyleCnt="4"/>
      <dgm:spPr/>
    </dgm:pt>
    <dgm:pt modelId="{98CD4C7B-99AE-4F67-AF56-3F30B6F61F26}" type="pres">
      <dgm:prSet presAssocID="{A2FB0743-B4BD-4DAB-95BB-A29FED23D127}" presName="hierChild4" presStyleCnt="0"/>
      <dgm:spPr/>
    </dgm:pt>
    <dgm:pt modelId="{A1E717E1-C50A-493C-8C5A-F37531B63DA6}" type="pres">
      <dgm:prSet presAssocID="{97184B84-1203-45E5-8576-6B980491C294}" presName="Name37" presStyleLbl="parChTrans1D3" presStyleIdx="5" presStyleCnt="9"/>
      <dgm:spPr/>
    </dgm:pt>
    <dgm:pt modelId="{8BBDF914-0AFC-48F6-B556-D5DECAA4B2F7}" type="pres">
      <dgm:prSet presAssocID="{8D57D086-68A1-4E92-9BA8-008BCF9A56C1}" presName="hierRoot2" presStyleCnt="0">
        <dgm:presLayoutVars>
          <dgm:hierBranch val="init"/>
        </dgm:presLayoutVars>
      </dgm:prSet>
      <dgm:spPr/>
    </dgm:pt>
    <dgm:pt modelId="{CB9E3F39-3890-4D22-A100-DA0C82201B2D}" type="pres">
      <dgm:prSet presAssocID="{8D57D086-68A1-4E92-9BA8-008BCF9A56C1}" presName="rootComposite" presStyleCnt="0"/>
      <dgm:spPr/>
    </dgm:pt>
    <dgm:pt modelId="{C74CC8C0-2E6B-42D6-9CCB-72B529E6668F}" type="pres">
      <dgm:prSet presAssocID="{8D57D086-68A1-4E92-9BA8-008BCF9A56C1}" presName="rootText" presStyleLbl="node3" presStyleIdx="5" presStyleCnt="9">
        <dgm:presLayoutVars>
          <dgm:chPref val="3"/>
        </dgm:presLayoutVars>
      </dgm:prSet>
      <dgm:spPr>
        <a:prstGeom prst="roundRect">
          <a:avLst/>
        </a:prstGeom>
      </dgm:spPr>
    </dgm:pt>
    <dgm:pt modelId="{BD7E02FF-6D97-4AAB-A12B-BFC17CA929D9}" type="pres">
      <dgm:prSet presAssocID="{8D57D086-68A1-4E92-9BA8-008BCF9A56C1}" presName="rootConnector" presStyleLbl="node3" presStyleIdx="5" presStyleCnt="9"/>
      <dgm:spPr/>
    </dgm:pt>
    <dgm:pt modelId="{CA6D9E6D-9259-499D-8E7C-050A4318D124}" type="pres">
      <dgm:prSet presAssocID="{8D57D086-68A1-4E92-9BA8-008BCF9A56C1}" presName="hierChild4" presStyleCnt="0"/>
      <dgm:spPr/>
    </dgm:pt>
    <dgm:pt modelId="{F9694FFE-1A71-46A7-92DA-659C77ECAA7E}" type="pres">
      <dgm:prSet presAssocID="{8D57D086-68A1-4E92-9BA8-008BCF9A56C1}" presName="hierChild5" presStyleCnt="0"/>
      <dgm:spPr/>
    </dgm:pt>
    <dgm:pt modelId="{7C9F9F05-C8B4-4298-8090-1CB6536D9588}" type="pres">
      <dgm:prSet presAssocID="{D1A7AC0E-2598-4031-B228-352875F17478}" presName="Name37" presStyleLbl="parChTrans1D3" presStyleIdx="6" presStyleCnt="9"/>
      <dgm:spPr/>
    </dgm:pt>
    <dgm:pt modelId="{75C09CD7-F614-457C-8CA7-2349144572CC}" type="pres">
      <dgm:prSet presAssocID="{255EC1ED-0716-4DB6-9F77-88D25CB13412}" presName="hierRoot2" presStyleCnt="0">
        <dgm:presLayoutVars>
          <dgm:hierBranch val="init"/>
        </dgm:presLayoutVars>
      </dgm:prSet>
      <dgm:spPr/>
    </dgm:pt>
    <dgm:pt modelId="{97939FF4-3DF9-4898-BAC3-00684312C0D3}" type="pres">
      <dgm:prSet presAssocID="{255EC1ED-0716-4DB6-9F77-88D25CB13412}" presName="rootComposite" presStyleCnt="0"/>
      <dgm:spPr/>
    </dgm:pt>
    <dgm:pt modelId="{4A8A00F3-C98F-4AC1-BFF2-530E51CCB92D}" type="pres">
      <dgm:prSet presAssocID="{255EC1ED-0716-4DB6-9F77-88D25CB13412}" presName="rootText" presStyleLbl="node3" presStyleIdx="6" presStyleCnt="9">
        <dgm:presLayoutVars>
          <dgm:chPref val="3"/>
        </dgm:presLayoutVars>
      </dgm:prSet>
      <dgm:spPr>
        <a:prstGeom prst="roundRect">
          <a:avLst/>
        </a:prstGeom>
      </dgm:spPr>
    </dgm:pt>
    <dgm:pt modelId="{0CD42DD7-42B8-498E-97E5-F298D4800594}" type="pres">
      <dgm:prSet presAssocID="{255EC1ED-0716-4DB6-9F77-88D25CB13412}" presName="rootConnector" presStyleLbl="node3" presStyleIdx="6" presStyleCnt="9"/>
      <dgm:spPr/>
    </dgm:pt>
    <dgm:pt modelId="{7AB6A7BF-7D0D-4E8D-BF45-DD2BCAB73249}" type="pres">
      <dgm:prSet presAssocID="{255EC1ED-0716-4DB6-9F77-88D25CB13412}" presName="hierChild4" presStyleCnt="0"/>
      <dgm:spPr/>
    </dgm:pt>
    <dgm:pt modelId="{08E2218D-899C-44D2-9971-2D315836CFA6}" type="pres">
      <dgm:prSet presAssocID="{255EC1ED-0716-4DB6-9F77-88D25CB13412}" presName="hierChild5" presStyleCnt="0"/>
      <dgm:spPr/>
    </dgm:pt>
    <dgm:pt modelId="{86D2E799-FEB6-4C3E-BF65-E5F45B31679D}" type="pres">
      <dgm:prSet presAssocID="{A2FB0743-B4BD-4DAB-95BB-A29FED23D127}" presName="hierChild5" presStyleCnt="0"/>
      <dgm:spPr/>
    </dgm:pt>
    <dgm:pt modelId="{B0E14194-19A2-4205-90F3-1BEEE6A6CA1C}" type="pres">
      <dgm:prSet presAssocID="{4CF977B2-0ED9-444E-9CEE-8414A753F555}" presName="Name37" presStyleLbl="parChTrans1D2" presStyleIdx="3" presStyleCnt="4"/>
      <dgm:spPr/>
    </dgm:pt>
    <dgm:pt modelId="{1A4052AF-8A18-469C-8105-C34923F7C4C7}" type="pres">
      <dgm:prSet presAssocID="{856FA0D4-F843-43BB-A732-B7B2DD78A39A}" presName="hierRoot2" presStyleCnt="0">
        <dgm:presLayoutVars>
          <dgm:hierBranch val="init"/>
        </dgm:presLayoutVars>
      </dgm:prSet>
      <dgm:spPr/>
    </dgm:pt>
    <dgm:pt modelId="{5ED6E162-56E0-4D39-B8DF-15534F483007}" type="pres">
      <dgm:prSet presAssocID="{856FA0D4-F843-43BB-A732-B7B2DD78A39A}" presName="rootComposite" presStyleCnt="0"/>
      <dgm:spPr/>
    </dgm:pt>
    <dgm:pt modelId="{61B62A5B-4253-4FDC-B4ED-B5BAFB0B1DBD}" type="pres">
      <dgm:prSet presAssocID="{856FA0D4-F843-43BB-A732-B7B2DD78A39A}" presName="rootText" presStyleLbl="node2" presStyleIdx="3" presStyleCnt="4">
        <dgm:presLayoutVars>
          <dgm:chPref val="3"/>
        </dgm:presLayoutVars>
      </dgm:prSet>
      <dgm:spPr>
        <a:prstGeom prst="round2DiagRect">
          <a:avLst/>
        </a:prstGeom>
      </dgm:spPr>
    </dgm:pt>
    <dgm:pt modelId="{278573A3-2A76-4C87-B452-05C10872323C}" type="pres">
      <dgm:prSet presAssocID="{856FA0D4-F843-43BB-A732-B7B2DD78A39A}" presName="rootConnector" presStyleLbl="node2" presStyleIdx="3" presStyleCnt="4"/>
      <dgm:spPr/>
    </dgm:pt>
    <dgm:pt modelId="{9BAD6A1C-F32B-4C80-BC2A-84B22D55AFF4}" type="pres">
      <dgm:prSet presAssocID="{856FA0D4-F843-43BB-A732-B7B2DD78A39A}" presName="hierChild4" presStyleCnt="0"/>
      <dgm:spPr/>
    </dgm:pt>
    <dgm:pt modelId="{F82EA696-E200-47B8-A8AA-CB26D5A6A7C0}" type="pres">
      <dgm:prSet presAssocID="{AF709D13-6CD5-4AD0-8E29-8D6E1BC7354C}" presName="Name37" presStyleLbl="parChTrans1D3" presStyleIdx="7" presStyleCnt="9"/>
      <dgm:spPr/>
    </dgm:pt>
    <dgm:pt modelId="{169F5275-D122-4E71-92B6-391D0EFFCE0E}" type="pres">
      <dgm:prSet presAssocID="{2266FA98-7412-44CB-8AE3-165A3AE2AB5E}" presName="hierRoot2" presStyleCnt="0">
        <dgm:presLayoutVars>
          <dgm:hierBranch val="init"/>
        </dgm:presLayoutVars>
      </dgm:prSet>
      <dgm:spPr/>
    </dgm:pt>
    <dgm:pt modelId="{A4A5F1BD-593E-451F-BAAF-82FB5588DECA}" type="pres">
      <dgm:prSet presAssocID="{2266FA98-7412-44CB-8AE3-165A3AE2AB5E}" presName="rootComposite" presStyleCnt="0"/>
      <dgm:spPr/>
    </dgm:pt>
    <dgm:pt modelId="{D2A7609D-F7FB-420E-9C93-D57A6A6FD1B8}" type="pres">
      <dgm:prSet presAssocID="{2266FA98-7412-44CB-8AE3-165A3AE2AB5E}" presName="rootText" presStyleLbl="node3" presStyleIdx="7" presStyleCnt="9">
        <dgm:presLayoutVars>
          <dgm:chPref val="3"/>
        </dgm:presLayoutVars>
      </dgm:prSet>
      <dgm:spPr>
        <a:prstGeom prst="roundRect">
          <a:avLst/>
        </a:prstGeom>
      </dgm:spPr>
    </dgm:pt>
    <dgm:pt modelId="{82D708D3-E57D-4100-9254-59F67D59CEF6}" type="pres">
      <dgm:prSet presAssocID="{2266FA98-7412-44CB-8AE3-165A3AE2AB5E}" presName="rootConnector" presStyleLbl="node3" presStyleIdx="7" presStyleCnt="9"/>
      <dgm:spPr/>
    </dgm:pt>
    <dgm:pt modelId="{65EBA923-9A68-4328-9F4B-70973044D307}" type="pres">
      <dgm:prSet presAssocID="{2266FA98-7412-44CB-8AE3-165A3AE2AB5E}" presName="hierChild4" presStyleCnt="0"/>
      <dgm:spPr/>
    </dgm:pt>
    <dgm:pt modelId="{DF78B4E9-42C3-4018-A2EC-276DD8D0716E}" type="pres">
      <dgm:prSet presAssocID="{2266FA98-7412-44CB-8AE3-165A3AE2AB5E}" presName="hierChild5" presStyleCnt="0"/>
      <dgm:spPr/>
    </dgm:pt>
    <dgm:pt modelId="{5F81652C-69EC-499F-B40E-3C1A5412544A}" type="pres">
      <dgm:prSet presAssocID="{7B86D527-5DC5-4E68-9050-0C1EA4D87344}" presName="Name37" presStyleLbl="parChTrans1D3" presStyleIdx="8" presStyleCnt="9"/>
      <dgm:spPr/>
    </dgm:pt>
    <dgm:pt modelId="{32A72FFD-AF56-41CE-BCC7-8DAEF02985FC}" type="pres">
      <dgm:prSet presAssocID="{E1578BB4-34D7-40E7-8522-904982896B41}" presName="hierRoot2" presStyleCnt="0">
        <dgm:presLayoutVars>
          <dgm:hierBranch val="init"/>
        </dgm:presLayoutVars>
      </dgm:prSet>
      <dgm:spPr/>
    </dgm:pt>
    <dgm:pt modelId="{3DAF1922-FFB5-4FC6-903A-4BD7DF7A4C92}" type="pres">
      <dgm:prSet presAssocID="{E1578BB4-34D7-40E7-8522-904982896B41}" presName="rootComposite" presStyleCnt="0"/>
      <dgm:spPr/>
    </dgm:pt>
    <dgm:pt modelId="{FE33FCC1-3AEA-4F3C-BBAC-976235E57845}" type="pres">
      <dgm:prSet presAssocID="{E1578BB4-34D7-40E7-8522-904982896B41}" presName="rootText" presStyleLbl="node3" presStyleIdx="8" presStyleCnt="9">
        <dgm:presLayoutVars>
          <dgm:chPref val="3"/>
        </dgm:presLayoutVars>
      </dgm:prSet>
      <dgm:spPr>
        <a:prstGeom prst="roundRect">
          <a:avLst/>
        </a:prstGeom>
      </dgm:spPr>
    </dgm:pt>
    <dgm:pt modelId="{73475A44-0E65-4532-BF45-1BB13F134396}" type="pres">
      <dgm:prSet presAssocID="{E1578BB4-34D7-40E7-8522-904982896B41}" presName="rootConnector" presStyleLbl="node3" presStyleIdx="8" presStyleCnt="9"/>
      <dgm:spPr/>
    </dgm:pt>
    <dgm:pt modelId="{A98DAFE3-451E-4CC9-9FD6-B10916578413}" type="pres">
      <dgm:prSet presAssocID="{E1578BB4-34D7-40E7-8522-904982896B41}" presName="hierChild4" presStyleCnt="0"/>
      <dgm:spPr/>
    </dgm:pt>
    <dgm:pt modelId="{258BF1FA-6CCD-46C3-A3EC-9B31753F973C}" type="pres">
      <dgm:prSet presAssocID="{E1578BB4-34D7-40E7-8522-904982896B41}" presName="hierChild5" presStyleCnt="0"/>
      <dgm:spPr/>
    </dgm:pt>
    <dgm:pt modelId="{1E0C7E53-EEFE-41F5-A3CC-4916AC0BAF73}" type="pres">
      <dgm:prSet presAssocID="{856FA0D4-F843-43BB-A732-B7B2DD78A39A}" presName="hierChild5" presStyleCnt="0"/>
      <dgm:spPr/>
    </dgm:pt>
    <dgm:pt modelId="{DFAA0826-7C46-46F9-96ED-E28309E087FA}" type="pres">
      <dgm:prSet presAssocID="{4EE70448-41C6-4B6B-A02B-281A9F3F9792}" presName="hierChild3" presStyleCnt="0"/>
      <dgm:spPr/>
    </dgm:pt>
  </dgm:ptLst>
  <dgm:cxnLst>
    <dgm:cxn modelId="{D9E83E00-72D0-4981-9576-EA974FD0C074}" type="presOf" srcId="{856FA0D4-F843-43BB-A732-B7B2DD78A39A}" destId="{278573A3-2A76-4C87-B452-05C10872323C}" srcOrd="1" destOrd="0" presId="urn:microsoft.com/office/officeart/2005/8/layout/orgChart1"/>
    <dgm:cxn modelId="{679E0B08-935E-425B-86EA-D3CA5DCC3AAD}" srcId="{293345DF-9F8E-41C9-93DC-2E5DE2F26EE9}" destId="{4EE70448-41C6-4B6B-A02B-281A9F3F9792}" srcOrd="0" destOrd="0" parTransId="{F789C497-CCC8-4120-837E-1321AA52CEB1}" sibTransId="{BB1174C6-21A8-44A6-94C4-50400D7FFCF1}"/>
    <dgm:cxn modelId="{84DE2C09-43C3-4378-83C5-CABF290F0583}" type="presOf" srcId="{052726FE-C392-4EE3-BF37-16B98F7A3481}" destId="{AC03FBA4-FED4-4FC3-8687-01E4733B4027}" srcOrd="0" destOrd="0" presId="urn:microsoft.com/office/officeart/2005/8/layout/orgChart1"/>
    <dgm:cxn modelId="{E5C2150A-06D9-42F2-9D4B-D9F553ABAF20}" type="presOf" srcId="{83FD2946-2874-49B7-87B3-FD4605D84D69}" destId="{A0F85158-7098-4323-A15A-AB5FB38A6D4B}" srcOrd="1" destOrd="0" presId="urn:microsoft.com/office/officeart/2005/8/layout/orgChart1"/>
    <dgm:cxn modelId="{72EF3B0A-C8CF-4149-B502-22F93D67D67A}" type="presOf" srcId="{B3B97428-092C-4F34-A49D-8AC6BD1258BD}" destId="{51BC318C-8663-49CD-B34B-32778347651D}" srcOrd="0" destOrd="0" presId="urn:microsoft.com/office/officeart/2005/8/layout/orgChart1"/>
    <dgm:cxn modelId="{70ED9E0C-214C-4A54-954B-4A624B9F0C9B}" type="presOf" srcId="{E1578BB4-34D7-40E7-8522-904982896B41}" destId="{73475A44-0E65-4532-BF45-1BB13F134396}" srcOrd="1" destOrd="0" presId="urn:microsoft.com/office/officeart/2005/8/layout/orgChart1"/>
    <dgm:cxn modelId="{F793BC0E-E8A8-4FBD-9CB2-5E96B979B95C}" type="presOf" srcId="{AF709D13-6CD5-4AD0-8E29-8D6E1BC7354C}" destId="{F82EA696-E200-47B8-A8AA-CB26D5A6A7C0}" srcOrd="0" destOrd="0" presId="urn:microsoft.com/office/officeart/2005/8/layout/orgChart1"/>
    <dgm:cxn modelId="{97D71712-50E8-4628-9880-C8E1036F9AA9}" type="presOf" srcId="{F2D2622F-BFD8-4B7C-B3A3-D3AA404DA7D5}" destId="{4693A39E-FE65-4BA9-B41D-F6F61F8F00CF}" srcOrd="0" destOrd="0" presId="urn:microsoft.com/office/officeart/2005/8/layout/orgChart1"/>
    <dgm:cxn modelId="{85359E12-1827-48C8-A88C-89942B9CA57E}" type="presOf" srcId="{8D57D086-68A1-4E92-9BA8-008BCF9A56C1}" destId="{BD7E02FF-6D97-4AAB-A12B-BFC17CA929D9}" srcOrd="1" destOrd="0" presId="urn:microsoft.com/office/officeart/2005/8/layout/orgChart1"/>
    <dgm:cxn modelId="{E16AC012-AC5C-42DE-8266-FDF7CB172D29}" type="presOf" srcId="{4EE70448-41C6-4B6B-A02B-281A9F3F9792}" destId="{66DF2242-09A9-40B0-8AC7-8D895A9BBDFF}" srcOrd="0" destOrd="0" presId="urn:microsoft.com/office/officeart/2005/8/layout/orgChart1"/>
    <dgm:cxn modelId="{A394ED12-1195-47B8-B278-A6D65101EF6C}" type="presOf" srcId="{4CF977B2-0ED9-444E-9CEE-8414A753F555}" destId="{B0E14194-19A2-4205-90F3-1BEEE6A6CA1C}" srcOrd="0" destOrd="0" presId="urn:microsoft.com/office/officeart/2005/8/layout/orgChart1"/>
    <dgm:cxn modelId="{CEDD4913-CB55-4760-870E-AF65BCDB8B1C}" srcId="{A2FB0743-B4BD-4DAB-95BB-A29FED23D127}" destId="{8D57D086-68A1-4E92-9BA8-008BCF9A56C1}" srcOrd="0" destOrd="0" parTransId="{97184B84-1203-45E5-8576-6B980491C294}" sibTransId="{16B2B1AF-11EC-4845-999B-1F93006D4C19}"/>
    <dgm:cxn modelId="{3DD7431A-326E-4919-8D59-49BC936C8170}" srcId="{8980145A-D493-46E2-BA13-F09E835864B4}" destId="{83FD2946-2874-49B7-87B3-FD4605D84D69}" srcOrd="0" destOrd="0" parTransId="{46689333-B5D3-4F8C-8C27-B94D58496E67}" sibTransId="{348755CD-43DA-4DB4-B72D-052510909A74}"/>
    <dgm:cxn modelId="{3A5C8A1F-AE39-4AF7-94D8-FADD8D56AE20}" srcId="{856FA0D4-F843-43BB-A732-B7B2DD78A39A}" destId="{E1578BB4-34D7-40E7-8522-904982896B41}" srcOrd="1" destOrd="0" parTransId="{7B86D527-5DC5-4E68-9050-0C1EA4D87344}" sibTransId="{0EB70B0B-5653-4119-88D4-25E5A1489AFC}"/>
    <dgm:cxn modelId="{7B5D8021-8AB6-437A-AF0D-1D09CC1075CF}" type="presOf" srcId="{8980145A-D493-46E2-BA13-F09E835864B4}" destId="{7A129B8D-5461-4F6C-84E0-21EF7B783707}" srcOrd="1" destOrd="0" presId="urn:microsoft.com/office/officeart/2005/8/layout/orgChart1"/>
    <dgm:cxn modelId="{B1C9A824-3CE0-4795-9890-8C3CFAFBAFDE}" type="presOf" srcId="{40E64AA4-5366-4E77-8DB3-B9AFFDB34918}" destId="{920000F1-C407-4F29-BEA4-5B3431523BDC}" srcOrd="0" destOrd="0" presId="urn:microsoft.com/office/officeart/2005/8/layout/orgChart1"/>
    <dgm:cxn modelId="{FD2CC029-C317-4C59-B6C8-DD60221005D2}" type="presOf" srcId="{44A881BF-3577-433A-B2C5-00739E54F10C}" destId="{6F71EA8F-07E0-42E5-9383-FB201390B940}" srcOrd="1" destOrd="0" presId="urn:microsoft.com/office/officeart/2005/8/layout/orgChart1"/>
    <dgm:cxn modelId="{900A032A-40E4-4803-BDA5-B1714A77CAB1}" srcId="{44A881BF-3577-433A-B2C5-00739E54F10C}" destId="{AF375321-11EB-469C-AD67-9558208741D8}" srcOrd="0" destOrd="0" parTransId="{232DFC6B-FC92-4888-BB95-C18014B218BE}" sibTransId="{0CD390A9-B9FF-4088-847D-52FE1B88B506}"/>
    <dgm:cxn modelId="{28BA7831-4D12-4808-86F5-4AC8439B7ACC}" type="presOf" srcId="{7B86D527-5DC5-4E68-9050-0C1EA4D87344}" destId="{5F81652C-69EC-499F-B40E-3C1A5412544A}" srcOrd="0" destOrd="0" presId="urn:microsoft.com/office/officeart/2005/8/layout/orgChart1"/>
    <dgm:cxn modelId="{50F0AC39-11E4-420C-92BB-CA79F63222AA}" srcId="{8980145A-D493-46E2-BA13-F09E835864B4}" destId="{82AFC72A-71C8-4CE5-9169-04EF8D8FB085}" srcOrd="2" destOrd="0" parTransId="{7946B3FD-D981-4612-8184-30008DD3278E}" sibTransId="{C90F9AA8-6C3F-4A17-BF98-11E8F7C6F86E}"/>
    <dgm:cxn modelId="{174E183C-AC6A-448A-AFEA-ECE0E0E3A419}" type="presOf" srcId="{255EC1ED-0716-4DB6-9F77-88D25CB13412}" destId="{0CD42DD7-42B8-498E-97E5-F298D4800594}" srcOrd="1" destOrd="0" presId="urn:microsoft.com/office/officeart/2005/8/layout/orgChart1"/>
    <dgm:cxn modelId="{31C68B3F-B23F-44FD-AB34-148C28FF285C}" srcId="{4EE70448-41C6-4B6B-A02B-281A9F3F9792}" destId="{A2FB0743-B4BD-4DAB-95BB-A29FED23D127}" srcOrd="2" destOrd="0" parTransId="{72CFC886-64EA-4BA3-AE82-0980E1E07306}" sibTransId="{0FE87140-76EA-4661-9D94-7F3153E00F27}"/>
    <dgm:cxn modelId="{0F5E5940-5A07-442E-A647-D8C636497E81}" srcId="{856FA0D4-F843-43BB-A732-B7B2DD78A39A}" destId="{2266FA98-7412-44CB-8AE3-165A3AE2AB5E}" srcOrd="0" destOrd="0" parTransId="{AF709D13-6CD5-4AD0-8E29-8D6E1BC7354C}" sibTransId="{DF2808E6-396A-4996-818E-8B2D24B373EA}"/>
    <dgm:cxn modelId="{16957940-F411-436C-9DE5-54E51B7461C1}" type="presOf" srcId="{232DFC6B-FC92-4888-BB95-C18014B218BE}" destId="{9CE8B8DC-28E1-4460-ACC6-FC07B65E44F6}" srcOrd="0" destOrd="0" presId="urn:microsoft.com/office/officeart/2005/8/layout/orgChart1"/>
    <dgm:cxn modelId="{9235BA5C-F509-4D7A-AD1F-23634F60722E}" type="presOf" srcId="{2266FA98-7412-44CB-8AE3-165A3AE2AB5E}" destId="{82D708D3-E57D-4100-9254-59F67D59CEF6}" srcOrd="1" destOrd="0" presId="urn:microsoft.com/office/officeart/2005/8/layout/orgChart1"/>
    <dgm:cxn modelId="{75382B5D-772E-4966-B2D3-20AC8AA8C56D}" type="presOf" srcId="{D1A7AC0E-2598-4031-B228-352875F17478}" destId="{7C9F9F05-C8B4-4298-8090-1CB6536D9588}" srcOrd="0" destOrd="0" presId="urn:microsoft.com/office/officeart/2005/8/layout/orgChart1"/>
    <dgm:cxn modelId="{BB705243-6A2B-4C6C-84C8-DB0D19F651EE}" type="presOf" srcId="{4EE70448-41C6-4B6B-A02B-281A9F3F9792}" destId="{BFD6C4AE-8A69-4D70-A206-F549BDBC9783}" srcOrd="1" destOrd="0" presId="urn:microsoft.com/office/officeart/2005/8/layout/orgChart1"/>
    <dgm:cxn modelId="{16737345-CC4F-46E7-AAD5-BBEBF9E4194E}" type="presOf" srcId="{A2FB0743-B4BD-4DAB-95BB-A29FED23D127}" destId="{6F13F1BB-2ADC-40B1-B34F-7E9DB17F33EB}" srcOrd="1" destOrd="0" presId="urn:microsoft.com/office/officeart/2005/8/layout/orgChart1"/>
    <dgm:cxn modelId="{82B64566-ADB6-4619-9A82-3D67079195BC}" type="presOf" srcId="{83FD2946-2874-49B7-87B3-FD4605D84D69}" destId="{1887FBD5-CB6A-4FC4-92FA-E03B44A41BDD}" srcOrd="0" destOrd="0" presId="urn:microsoft.com/office/officeart/2005/8/layout/orgChart1"/>
    <dgm:cxn modelId="{F209CD4C-C60E-40B4-AB2F-B915D0FD4328}" type="presOf" srcId="{DEACCD7A-E937-497F-AF2B-87F72F54F057}" destId="{EB43CFB9-170F-4CD8-B15E-0BE771152186}" srcOrd="0" destOrd="0" presId="urn:microsoft.com/office/officeart/2005/8/layout/orgChart1"/>
    <dgm:cxn modelId="{0975584F-138B-47B3-91E9-1305694F8273}" type="presOf" srcId="{82AFC72A-71C8-4CE5-9169-04EF8D8FB085}" destId="{962FA0A2-FBC2-4ECC-8F9C-AA05C00F10F2}" srcOrd="1" destOrd="0" presId="urn:microsoft.com/office/officeart/2005/8/layout/orgChart1"/>
    <dgm:cxn modelId="{2422E679-7D71-4E61-85D2-0DF1595EEF8D}" type="presOf" srcId="{255EC1ED-0716-4DB6-9F77-88D25CB13412}" destId="{4A8A00F3-C98F-4AC1-BFF2-530E51CCB92D}" srcOrd="0" destOrd="0" presId="urn:microsoft.com/office/officeart/2005/8/layout/orgChart1"/>
    <dgm:cxn modelId="{0AE2F47B-A77C-464E-A223-E6DF717E342F}" type="presOf" srcId="{F2D2622F-BFD8-4B7C-B3A3-D3AA404DA7D5}" destId="{58FE3F47-A9AE-4AD3-B34B-37C4182F9FDC}" srcOrd="1" destOrd="0" presId="urn:microsoft.com/office/officeart/2005/8/layout/orgChart1"/>
    <dgm:cxn modelId="{A019D381-6BA6-445E-A3C3-E853CA8D9296}" srcId="{8980145A-D493-46E2-BA13-F09E835864B4}" destId="{F2D2622F-BFD8-4B7C-B3A3-D3AA404DA7D5}" srcOrd="1" destOrd="0" parTransId="{40E64AA4-5366-4E77-8DB3-B9AFFDB34918}" sibTransId="{045C98DB-522F-43D4-B01F-925C8234482E}"/>
    <dgm:cxn modelId="{723EB382-923F-4118-BE0F-033F8279E996}" type="presOf" srcId="{44A881BF-3577-433A-B2C5-00739E54F10C}" destId="{3C68DA07-4585-4880-AACE-40250A82CDAD}" srcOrd="0" destOrd="0" presId="urn:microsoft.com/office/officeart/2005/8/layout/orgChart1"/>
    <dgm:cxn modelId="{72140295-09EC-4DA0-BD21-6D45FC608D8A}" type="presOf" srcId="{BFAC4568-70E1-486A-AE08-9A3EC45E6DBF}" destId="{8A3F2AAC-4FFF-48B0-8793-CDB8EAA94F46}" srcOrd="0" destOrd="0" presId="urn:microsoft.com/office/officeart/2005/8/layout/orgChart1"/>
    <dgm:cxn modelId="{B3D2EA99-79AF-4D6E-9703-87F1F8A642A0}" srcId="{8980145A-D493-46E2-BA13-F09E835864B4}" destId="{B3B97428-092C-4F34-A49D-8AC6BD1258BD}" srcOrd="3" destOrd="0" parTransId="{DEACCD7A-E937-497F-AF2B-87F72F54F057}" sibTransId="{33CF7262-A4FD-47FA-A285-8D0A139976A4}"/>
    <dgm:cxn modelId="{32E836A3-8DB3-4C63-AA2C-B7F425A91542}" srcId="{4EE70448-41C6-4B6B-A02B-281A9F3F9792}" destId="{856FA0D4-F843-43BB-A732-B7B2DD78A39A}" srcOrd="3" destOrd="0" parTransId="{4CF977B2-0ED9-444E-9CEE-8414A753F555}" sibTransId="{5FF15ABE-B14D-4267-B02C-23AD9D5C9F0E}"/>
    <dgm:cxn modelId="{FB6BBEAA-1088-4E74-B454-08A9AD620A45}" type="presOf" srcId="{46689333-B5D3-4F8C-8C27-B94D58496E67}" destId="{B7ED8D60-12F9-48EF-9FA3-414FD4183A21}" srcOrd="0" destOrd="0" presId="urn:microsoft.com/office/officeart/2005/8/layout/orgChart1"/>
    <dgm:cxn modelId="{3DF312AC-0A40-4E1F-AA51-990F5F0B672D}" type="presOf" srcId="{8980145A-D493-46E2-BA13-F09E835864B4}" destId="{2B96B276-37AC-4ED3-8A8A-53CA70C41CDF}" srcOrd="0" destOrd="0" presId="urn:microsoft.com/office/officeart/2005/8/layout/orgChart1"/>
    <dgm:cxn modelId="{9357C7AC-0677-482C-9D35-4FB9F16B9BB4}" type="presOf" srcId="{AF375321-11EB-469C-AD67-9558208741D8}" destId="{30C381C9-6F2F-4495-B5EE-7BC4FCA8EBB1}" srcOrd="1" destOrd="0" presId="urn:microsoft.com/office/officeart/2005/8/layout/orgChart1"/>
    <dgm:cxn modelId="{15E68BAF-5F8D-429E-887E-58BE451DBBF0}" type="presOf" srcId="{E1578BB4-34D7-40E7-8522-904982896B41}" destId="{FE33FCC1-3AEA-4F3C-BBAC-976235E57845}" srcOrd="0" destOrd="0" presId="urn:microsoft.com/office/officeart/2005/8/layout/orgChart1"/>
    <dgm:cxn modelId="{2CC61BB4-CB3A-4BA5-A092-EDFE532DD714}" type="presOf" srcId="{7946B3FD-D981-4612-8184-30008DD3278E}" destId="{D3A687C3-2382-4494-9CF4-0F23B4F3D8F0}" srcOrd="0" destOrd="0" presId="urn:microsoft.com/office/officeart/2005/8/layout/orgChart1"/>
    <dgm:cxn modelId="{98D214BA-3243-491D-BA55-4E6EBD733842}" type="presOf" srcId="{856FA0D4-F843-43BB-A732-B7B2DD78A39A}" destId="{61B62A5B-4253-4FDC-B4ED-B5BAFB0B1DBD}" srcOrd="0" destOrd="0" presId="urn:microsoft.com/office/officeart/2005/8/layout/orgChart1"/>
    <dgm:cxn modelId="{972AECC4-8CF0-4EBF-AC59-54A6A254EC7B}" type="presOf" srcId="{2266FA98-7412-44CB-8AE3-165A3AE2AB5E}" destId="{D2A7609D-F7FB-420E-9C93-D57A6A6FD1B8}" srcOrd="0" destOrd="0" presId="urn:microsoft.com/office/officeart/2005/8/layout/orgChart1"/>
    <dgm:cxn modelId="{9D5C22C9-C02B-40B9-9348-9E9C192443FD}" srcId="{4EE70448-41C6-4B6B-A02B-281A9F3F9792}" destId="{44A881BF-3577-433A-B2C5-00739E54F10C}" srcOrd="1" destOrd="0" parTransId="{052726FE-C392-4EE3-BF37-16B98F7A3481}" sibTransId="{D7B45472-3FAE-4843-8746-D2AA39C2C181}"/>
    <dgm:cxn modelId="{2016C5CC-B1E8-4479-9256-DF7D5E23D6A5}" type="presOf" srcId="{293345DF-9F8E-41C9-93DC-2E5DE2F26EE9}" destId="{547A6816-F0DD-4688-9068-580812253C86}" srcOrd="0" destOrd="0" presId="urn:microsoft.com/office/officeart/2005/8/layout/orgChart1"/>
    <dgm:cxn modelId="{799ED6D3-286C-414A-BDFA-C4A177B1C9D2}" type="presOf" srcId="{AF375321-11EB-469C-AD67-9558208741D8}" destId="{5D58E67C-6A60-4AA2-935E-CE996E6B9E3A}" srcOrd="0" destOrd="0" presId="urn:microsoft.com/office/officeart/2005/8/layout/orgChart1"/>
    <dgm:cxn modelId="{E92B88DB-4711-46B7-9916-4D0255744552}" type="presOf" srcId="{A2FB0743-B4BD-4DAB-95BB-A29FED23D127}" destId="{21D0A8A9-D285-4D4E-8BA2-C7A558468ED1}" srcOrd="0" destOrd="0" presId="urn:microsoft.com/office/officeart/2005/8/layout/orgChart1"/>
    <dgm:cxn modelId="{1B4A91E4-7442-4B28-8B2A-6807F0D046A0}" type="presOf" srcId="{B3B97428-092C-4F34-A49D-8AC6BD1258BD}" destId="{963C1232-F9D5-4A62-8F99-E4D512ECCAE6}" srcOrd="1" destOrd="0" presId="urn:microsoft.com/office/officeart/2005/8/layout/orgChart1"/>
    <dgm:cxn modelId="{E13BA7E9-C84A-4896-9B0F-D5CE1A55BD50}" srcId="{A2FB0743-B4BD-4DAB-95BB-A29FED23D127}" destId="{255EC1ED-0716-4DB6-9F77-88D25CB13412}" srcOrd="1" destOrd="0" parTransId="{D1A7AC0E-2598-4031-B228-352875F17478}" sibTransId="{99A7542F-F5B2-4298-B813-B81734CB2B61}"/>
    <dgm:cxn modelId="{B396FEEB-FF50-4C1C-8409-B88734A4CA11}" type="presOf" srcId="{97184B84-1203-45E5-8576-6B980491C294}" destId="{A1E717E1-C50A-493C-8C5A-F37531B63DA6}" srcOrd="0" destOrd="0" presId="urn:microsoft.com/office/officeart/2005/8/layout/orgChart1"/>
    <dgm:cxn modelId="{06C0A7EC-D7C8-4854-8BFE-6375195208C5}" type="presOf" srcId="{72CFC886-64EA-4BA3-AE82-0980E1E07306}" destId="{51963593-7FEC-4324-BBDF-BA62281EA8E4}" srcOrd="0" destOrd="0" presId="urn:microsoft.com/office/officeart/2005/8/layout/orgChart1"/>
    <dgm:cxn modelId="{EE3F04F5-76AD-4AF7-BB88-858DBA3BB889}" type="presOf" srcId="{8D57D086-68A1-4E92-9BA8-008BCF9A56C1}" destId="{C74CC8C0-2E6B-42D6-9CCB-72B529E6668F}" srcOrd="0" destOrd="0" presId="urn:microsoft.com/office/officeart/2005/8/layout/orgChart1"/>
    <dgm:cxn modelId="{9163EBF8-7BAE-41D2-8DC7-F4FBF5AD3B9F}" srcId="{4EE70448-41C6-4B6B-A02B-281A9F3F9792}" destId="{8980145A-D493-46E2-BA13-F09E835864B4}" srcOrd="0" destOrd="0" parTransId="{BFAC4568-70E1-486A-AE08-9A3EC45E6DBF}" sibTransId="{97D3182A-EA2F-44D7-9616-0195C00EC1C3}"/>
    <dgm:cxn modelId="{F5CA36FA-59BA-484C-8D37-DD49F9177D38}" type="presOf" srcId="{82AFC72A-71C8-4CE5-9169-04EF8D8FB085}" destId="{DB589C72-06B5-4F22-8107-8B4A5CC2961E}" srcOrd="0" destOrd="0" presId="urn:microsoft.com/office/officeart/2005/8/layout/orgChart1"/>
    <dgm:cxn modelId="{2DA2D006-18A5-4788-8FD3-3A7D65BDB7CB}" type="presParOf" srcId="{547A6816-F0DD-4688-9068-580812253C86}" destId="{B959545E-7F65-4AE6-B71F-48D08DD9694E}" srcOrd="0" destOrd="0" presId="urn:microsoft.com/office/officeart/2005/8/layout/orgChart1"/>
    <dgm:cxn modelId="{6F9B8871-DE5D-4FFC-8055-9C820F1567CA}" type="presParOf" srcId="{B959545E-7F65-4AE6-B71F-48D08DD9694E}" destId="{E16902EC-C77F-49E0-9BD5-14FC3CC6C394}" srcOrd="0" destOrd="0" presId="urn:microsoft.com/office/officeart/2005/8/layout/orgChart1"/>
    <dgm:cxn modelId="{35B4801E-8649-4063-B7A8-7DC625AD3136}" type="presParOf" srcId="{E16902EC-C77F-49E0-9BD5-14FC3CC6C394}" destId="{66DF2242-09A9-40B0-8AC7-8D895A9BBDFF}" srcOrd="0" destOrd="0" presId="urn:microsoft.com/office/officeart/2005/8/layout/orgChart1"/>
    <dgm:cxn modelId="{02CFC1BC-BA88-4A76-827B-76D8A03390AE}" type="presParOf" srcId="{E16902EC-C77F-49E0-9BD5-14FC3CC6C394}" destId="{BFD6C4AE-8A69-4D70-A206-F549BDBC9783}" srcOrd="1" destOrd="0" presId="urn:microsoft.com/office/officeart/2005/8/layout/orgChart1"/>
    <dgm:cxn modelId="{8F9E610C-FBA7-4E9C-AB12-2F76C742A2E0}" type="presParOf" srcId="{B959545E-7F65-4AE6-B71F-48D08DD9694E}" destId="{3144A324-7662-4E7B-BD89-2455857FFFDF}" srcOrd="1" destOrd="0" presId="urn:microsoft.com/office/officeart/2005/8/layout/orgChart1"/>
    <dgm:cxn modelId="{D9925E79-3267-422D-ABDD-E1A17EB85C00}" type="presParOf" srcId="{3144A324-7662-4E7B-BD89-2455857FFFDF}" destId="{8A3F2AAC-4FFF-48B0-8793-CDB8EAA94F46}" srcOrd="0" destOrd="0" presId="urn:microsoft.com/office/officeart/2005/8/layout/orgChart1"/>
    <dgm:cxn modelId="{186165D7-F074-4160-937C-EC44D381414C}" type="presParOf" srcId="{3144A324-7662-4E7B-BD89-2455857FFFDF}" destId="{4109F82F-E55C-406E-8C31-058AF97BD48D}" srcOrd="1" destOrd="0" presId="urn:microsoft.com/office/officeart/2005/8/layout/orgChart1"/>
    <dgm:cxn modelId="{5F26DC57-B771-4BE1-99A9-7EC3B01C68A7}" type="presParOf" srcId="{4109F82F-E55C-406E-8C31-058AF97BD48D}" destId="{25670F31-DB55-432D-A94D-ED99ECBF1B80}" srcOrd="0" destOrd="0" presId="urn:microsoft.com/office/officeart/2005/8/layout/orgChart1"/>
    <dgm:cxn modelId="{58216714-053A-40C9-B988-A6E1FD103BE4}" type="presParOf" srcId="{25670F31-DB55-432D-A94D-ED99ECBF1B80}" destId="{2B96B276-37AC-4ED3-8A8A-53CA70C41CDF}" srcOrd="0" destOrd="0" presId="urn:microsoft.com/office/officeart/2005/8/layout/orgChart1"/>
    <dgm:cxn modelId="{4395C8EE-C672-4960-AC5C-580DD6523844}" type="presParOf" srcId="{25670F31-DB55-432D-A94D-ED99ECBF1B80}" destId="{7A129B8D-5461-4F6C-84E0-21EF7B783707}" srcOrd="1" destOrd="0" presId="urn:microsoft.com/office/officeart/2005/8/layout/orgChart1"/>
    <dgm:cxn modelId="{231D15E2-AB4C-4A14-9CDA-96FDFC0F2B89}" type="presParOf" srcId="{4109F82F-E55C-406E-8C31-058AF97BD48D}" destId="{9683F09B-9535-466A-9B96-DACF7DA5A164}" srcOrd="1" destOrd="0" presId="urn:microsoft.com/office/officeart/2005/8/layout/orgChart1"/>
    <dgm:cxn modelId="{2779785D-47AB-4F27-BCD2-0A422911C645}" type="presParOf" srcId="{9683F09B-9535-466A-9B96-DACF7DA5A164}" destId="{B7ED8D60-12F9-48EF-9FA3-414FD4183A21}" srcOrd="0" destOrd="0" presId="urn:microsoft.com/office/officeart/2005/8/layout/orgChart1"/>
    <dgm:cxn modelId="{CA7E04B9-C8C2-47F1-AD05-8B205A90DC7C}" type="presParOf" srcId="{9683F09B-9535-466A-9B96-DACF7DA5A164}" destId="{65D07123-59F9-4035-8F80-4A3B3E7A8748}" srcOrd="1" destOrd="0" presId="urn:microsoft.com/office/officeart/2005/8/layout/orgChart1"/>
    <dgm:cxn modelId="{368DF1BA-1ACD-4816-8D89-4FC43ABD1F2C}" type="presParOf" srcId="{65D07123-59F9-4035-8F80-4A3B3E7A8748}" destId="{846C57A1-8775-46AD-B139-AD3DA248F154}" srcOrd="0" destOrd="0" presId="urn:microsoft.com/office/officeart/2005/8/layout/orgChart1"/>
    <dgm:cxn modelId="{B74ECDAC-103E-4C9B-A422-E8AB42D64451}" type="presParOf" srcId="{846C57A1-8775-46AD-B139-AD3DA248F154}" destId="{1887FBD5-CB6A-4FC4-92FA-E03B44A41BDD}" srcOrd="0" destOrd="0" presId="urn:microsoft.com/office/officeart/2005/8/layout/orgChart1"/>
    <dgm:cxn modelId="{CE226125-E2CF-4042-B074-E60FCDFC931B}" type="presParOf" srcId="{846C57A1-8775-46AD-B139-AD3DA248F154}" destId="{A0F85158-7098-4323-A15A-AB5FB38A6D4B}" srcOrd="1" destOrd="0" presId="urn:microsoft.com/office/officeart/2005/8/layout/orgChart1"/>
    <dgm:cxn modelId="{9EE06FAD-0571-4A49-9AB0-F90FDD1292F5}" type="presParOf" srcId="{65D07123-59F9-4035-8F80-4A3B3E7A8748}" destId="{14E89888-D175-44C6-9DBF-9FE07CB7A916}" srcOrd="1" destOrd="0" presId="urn:microsoft.com/office/officeart/2005/8/layout/orgChart1"/>
    <dgm:cxn modelId="{3C3B36A5-CF09-49DF-A71A-971121EB66A7}" type="presParOf" srcId="{65D07123-59F9-4035-8F80-4A3B3E7A8748}" destId="{93A928D4-00FB-4BAE-B3B0-132A0718A967}" srcOrd="2" destOrd="0" presId="urn:microsoft.com/office/officeart/2005/8/layout/orgChart1"/>
    <dgm:cxn modelId="{D5C9C6CE-7E56-4319-9293-149980B72B5B}" type="presParOf" srcId="{9683F09B-9535-466A-9B96-DACF7DA5A164}" destId="{920000F1-C407-4F29-BEA4-5B3431523BDC}" srcOrd="2" destOrd="0" presId="urn:microsoft.com/office/officeart/2005/8/layout/orgChart1"/>
    <dgm:cxn modelId="{22F0C53F-7755-467E-85FA-A68FF76A89DB}" type="presParOf" srcId="{9683F09B-9535-466A-9B96-DACF7DA5A164}" destId="{FC66684C-9168-4308-B701-D9AC10741016}" srcOrd="3" destOrd="0" presId="urn:microsoft.com/office/officeart/2005/8/layout/orgChart1"/>
    <dgm:cxn modelId="{1BBEEBF7-AFCF-4ADE-AAC2-D8A79926CCD6}" type="presParOf" srcId="{FC66684C-9168-4308-B701-D9AC10741016}" destId="{5FEF5993-DE1D-4E90-9B4B-851694B34B16}" srcOrd="0" destOrd="0" presId="urn:microsoft.com/office/officeart/2005/8/layout/orgChart1"/>
    <dgm:cxn modelId="{6C7842E1-8FAD-4937-9870-316A9F59EDAB}" type="presParOf" srcId="{5FEF5993-DE1D-4E90-9B4B-851694B34B16}" destId="{4693A39E-FE65-4BA9-B41D-F6F61F8F00CF}" srcOrd="0" destOrd="0" presId="urn:microsoft.com/office/officeart/2005/8/layout/orgChart1"/>
    <dgm:cxn modelId="{03D418DB-15A9-450C-B5AA-7DCE8E0DEF3E}" type="presParOf" srcId="{5FEF5993-DE1D-4E90-9B4B-851694B34B16}" destId="{58FE3F47-A9AE-4AD3-B34B-37C4182F9FDC}" srcOrd="1" destOrd="0" presId="urn:microsoft.com/office/officeart/2005/8/layout/orgChart1"/>
    <dgm:cxn modelId="{90FCC234-B9B8-401A-9CB4-F1EEBF4845A5}" type="presParOf" srcId="{FC66684C-9168-4308-B701-D9AC10741016}" destId="{E144E343-34AF-443A-A1F6-F8D237C5510B}" srcOrd="1" destOrd="0" presId="urn:microsoft.com/office/officeart/2005/8/layout/orgChart1"/>
    <dgm:cxn modelId="{52AD8D31-CB9D-45E8-A897-D4729A4A2D18}" type="presParOf" srcId="{FC66684C-9168-4308-B701-D9AC10741016}" destId="{7E86201A-A0BC-46BD-931F-9BF10927390D}" srcOrd="2" destOrd="0" presId="urn:microsoft.com/office/officeart/2005/8/layout/orgChart1"/>
    <dgm:cxn modelId="{7AC04E3B-925B-4A78-A221-5EF7E28FFA93}" type="presParOf" srcId="{9683F09B-9535-466A-9B96-DACF7DA5A164}" destId="{D3A687C3-2382-4494-9CF4-0F23B4F3D8F0}" srcOrd="4" destOrd="0" presId="urn:microsoft.com/office/officeart/2005/8/layout/orgChart1"/>
    <dgm:cxn modelId="{3E81AD63-6C46-46DA-834F-10DE84704A1A}" type="presParOf" srcId="{9683F09B-9535-466A-9B96-DACF7DA5A164}" destId="{05390FD0-21B1-4E13-B3F7-9C31A70866F4}" srcOrd="5" destOrd="0" presId="urn:microsoft.com/office/officeart/2005/8/layout/orgChart1"/>
    <dgm:cxn modelId="{69DF0696-CFA1-4499-AF62-A347C7A957CB}" type="presParOf" srcId="{05390FD0-21B1-4E13-B3F7-9C31A70866F4}" destId="{7A18FD15-2B2C-4D4A-818B-CB195E844082}" srcOrd="0" destOrd="0" presId="urn:microsoft.com/office/officeart/2005/8/layout/orgChart1"/>
    <dgm:cxn modelId="{D99B09CD-00EB-4BB3-A259-E4D598F998BC}" type="presParOf" srcId="{7A18FD15-2B2C-4D4A-818B-CB195E844082}" destId="{DB589C72-06B5-4F22-8107-8B4A5CC2961E}" srcOrd="0" destOrd="0" presId="urn:microsoft.com/office/officeart/2005/8/layout/orgChart1"/>
    <dgm:cxn modelId="{479757DE-973F-4677-B2C2-72CFBCF29C79}" type="presParOf" srcId="{7A18FD15-2B2C-4D4A-818B-CB195E844082}" destId="{962FA0A2-FBC2-4ECC-8F9C-AA05C00F10F2}" srcOrd="1" destOrd="0" presId="urn:microsoft.com/office/officeart/2005/8/layout/orgChart1"/>
    <dgm:cxn modelId="{24386D92-6C06-48AD-A52A-FED986D98CD6}" type="presParOf" srcId="{05390FD0-21B1-4E13-B3F7-9C31A70866F4}" destId="{C191A1A0-D68B-4401-8795-E146F441B460}" srcOrd="1" destOrd="0" presId="urn:microsoft.com/office/officeart/2005/8/layout/orgChart1"/>
    <dgm:cxn modelId="{0037B34A-2055-4C19-9EC7-332A7FC10B7E}" type="presParOf" srcId="{05390FD0-21B1-4E13-B3F7-9C31A70866F4}" destId="{B00E94EA-C934-4532-B4BB-8E039C907BC7}" srcOrd="2" destOrd="0" presId="urn:microsoft.com/office/officeart/2005/8/layout/orgChart1"/>
    <dgm:cxn modelId="{AC71F8AC-7C2D-4CFB-B6CA-3B54CDAE177C}" type="presParOf" srcId="{9683F09B-9535-466A-9B96-DACF7DA5A164}" destId="{EB43CFB9-170F-4CD8-B15E-0BE771152186}" srcOrd="6" destOrd="0" presId="urn:microsoft.com/office/officeart/2005/8/layout/orgChart1"/>
    <dgm:cxn modelId="{3F348E7F-8223-436A-9C61-580E8CCBE54E}" type="presParOf" srcId="{9683F09B-9535-466A-9B96-DACF7DA5A164}" destId="{4AD3F00E-E484-46CD-BB72-37690D02B02A}" srcOrd="7" destOrd="0" presId="urn:microsoft.com/office/officeart/2005/8/layout/orgChart1"/>
    <dgm:cxn modelId="{1F30B611-FAAF-4AD8-A4A3-8A0C7BD1C1F2}" type="presParOf" srcId="{4AD3F00E-E484-46CD-BB72-37690D02B02A}" destId="{AB412BF5-3D1F-409E-828F-679A947E67DE}" srcOrd="0" destOrd="0" presId="urn:microsoft.com/office/officeart/2005/8/layout/orgChart1"/>
    <dgm:cxn modelId="{482A151C-71C8-45FB-B3F6-1D9699DD56AE}" type="presParOf" srcId="{AB412BF5-3D1F-409E-828F-679A947E67DE}" destId="{51BC318C-8663-49CD-B34B-32778347651D}" srcOrd="0" destOrd="0" presId="urn:microsoft.com/office/officeart/2005/8/layout/orgChart1"/>
    <dgm:cxn modelId="{5158629E-EBC1-49D1-A6AE-0AD4D76D4140}" type="presParOf" srcId="{AB412BF5-3D1F-409E-828F-679A947E67DE}" destId="{963C1232-F9D5-4A62-8F99-E4D512ECCAE6}" srcOrd="1" destOrd="0" presId="urn:microsoft.com/office/officeart/2005/8/layout/orgChart1"/>
    <dgm:cxn modelId="{00342A32-607D-45B6-AA11-8F0045F956A8}" type="presParOf" srcId="{4AD3F00E-E484-46CD-BB72-37690D02B02A}" destId="{5C9D524B-5747-460E-8DCA-FC3E8CD6600A}" srcOrd="1" destOrd="0" presId="urn:microsoft.com/office/officeart/2005/8/layout/orgChart1"/>
    <dgm:cxn modelId="{D76C641F-00B2-47DE-955F-9871BB3DF080}" type="presParOf" srcId="{4AD3F00E-E484-46CD-BB72-37690D02B02A}" destId="{A3D55306-1244-42C3-BAC1-9A50490B48CC}" srcOrd="2" destOrd="0" presId="urn:microsoft.com/office/officeart/2005/8/layout/orgChart1"/>
    <dgm:cxn modelId="{56474202-D4AD-4812-ACAC-1EEE5492634A}" type="presParOf" srcId="{4109F82F-E55C-406E-8C31-058AF97BD48D}" destId="{BD5DA170-6C35-43A5-83BC-8256D511C869}" srcOrd="2" destOrd="0" presId="urn:microsoft.com/office/officeart/2005/8/layout/orgChart1"/>
    <dgm:cxn modelId="{0E23AE9A-DFD6-456E-94D8-5AE7C2460D97}" type="presParOf" srcId="{3144A324-7662-4E7B-BD89-2455857FFFDF}" destId="{AC03FBA4-FED4-4FC3-8687-01E4733B4027}" srcOrd="2" destOrd="0" presId="urn:microsoft.com/office/officeart/2005/8/layout/orgChart1"/>
    <dgm:cxn modelId="{DD3B82DB-8D8E-439C-B43A-65C0A0D190A0}" type="presParOf" srcId="{3144A324-7662-4E7B-BD89-2455857FFFDF}" destId="{39E14437-A78A-4884-8998-E460EBB19C8A}" srcOrd="3" destOrd="0" presId="urn:microsoft.com/office/officeart/2005/8/layout/orgChart1"/>
    <dgm:cxn modelId="{E6571D19-D892-4D38-A347-D06429AE9503}" type="presParOf" srcId="{39E14437-A78A-4884-8998-E460EBB19C8A}" destId="{B472C67C-CFCB-43A2-96FE-C2B09CE40717}" srcOrd="0" destOrd="0" presId="urn:microsoft.com/office/officeart/2005/8/layout/orgChart1"/>
    <dgm:cxn modelId="{3B8053E1-D796-4D72-AD3A-3004956980C7}" type="presParOf" srcId="{B472C67C-CFCB-43A2-96FE-C2B09CE40717}" destId="{3C68DA07-4585-4880-AACE-40250A82CDAD}" srcOrd="0" destOrd="0" presId="urn:microsoft.com/office/officeart/2005/8/layout/orgChart1"/>
    <dgm:cxn modelId="{457A4BA1-34C1-45AE-B642-584D75D9B783}" type="presParOf" srcId="{B472C67C-CFCB-43A2-96FE-C2B09CE40717}" destId="{6F71EA8F-07E0-42E5-9383-FB201390B940}" srcOrd="1" destOrd="0" presId="urn:microsoft.com/office/officeart/2005/8/layout/orgChart1"/>
    <dgm:cxn modelId="{A83504E5-F015-4E01-A052-4784DC613DF6}" type="presParOf" srcId="{39E14437-A78A-4884-8998-E460EBB19C8A}" destId="{7796C239-9DEB-4DAE-B3A9-C236E5BAD0B8}" srcOrd="1" destOrd="0" presId="urn:microsoft.com/office/officeart/2005/8/layout/orgChart1"/>
    <dgm:cxn modelId="{DBF827EA-F5D4-469D-AED0-6F51FBE90E96}" type="presParOf" srcId="{7796C239-9DEB-4DAE-B3A9-C236E5BAD0B8}" destId="{9CE8B8DC-28E1-4460-ACC6-FC07B65E44F6}" srcOrd="0" destOrd="0" presId="urn:microsoft.com/office/officeart/2005/8/layout/orgChart1"/>
    <dgm:cxn modelId="{95359C3C-1FBF-4C23-A5C9-86BBD9FE0DE7}" type="presParOf" srcId="{7796C239-9DEB-4DAE-B3A9-C236E5BAD0B8}" destId="{CF83BBA8-3018-44BC-A422-634008CCE12C}" srcOrd="1" destOrd="0" presId="urn:microsoft.com/office/officeart/2005/8/layout/orgChart1"/>
    <dgm:cxn modelId="{E0C7F77D-9404-4AC3-A5BC-CFB65E8843F5}" type="presParOf" srcId="{CF83BBA8-3018-44BC-A422-634008CCE12C}" destId="{1D0747CC-9BBC-4BEF-8C90-F6ED6A334B82}" srcOrd="0" destOrd="0" presId="urn:microsoft.com/office/officeart/2005/8/layout/orgChart1"/>
    <dgm:cxn modelId="{EE65623C-4C6E-4868-B02A-DBB62D80352E}" type="presParOf" srcId="{1D0747CC-9BBC-4BEF-8C90-F6ED6A334B82}" destId="{5D58E67C-6A60-4AA2-935E-CE996E6B9E3A}" srcOrd="0" destOrd="0" presId="urn:microsoft.com/office/officeart/2005/8/layout/orgChart1"/>
    <dgm:cxn modelId="{DECF74CA-DEED-4803-92F4-BE195C3C7914}" type="presParOf" srcId="{1D0747CC-9BBC-4BEF-8C90-F6ED6A334B82}" destId="{30C381C9-6F2F-4495-B5EE-7BC4FCA8EBB1}" srcOrd="1" destOrd="0" presId="urn:microsoft.com/office/officeart/2005/8/layout/orgChart1"/>
    <dgm:cxn modelId="{11D50EBA-AC76-4968-ABCF-E4BD1D56D0CB}" type="presParOf" srcId="{CF83BBA8-3018-44BC-A422-634008CCE12C}" destId="{477CE14E-429A-4945-879A-71B54CCF8DA6}" srcOrd="1" destOrd="0" presId="urn:microsoft.com/office/officeart/2005/8/layout/orgChart1"/>
    <dgm:cxn modelId="{F886E1FE-0C03-497D-B5E5-F80274728671}" type="presParOf" srcId="{CF83BBA8-3018-44BC-A422-634008CCE12C}" destId="{C2AEC970-0C78-43A7-8875-B6934E96CD42}" srcOrd="2" destOrd="0" presId="urn:microsoft.com/office/officeart/2005/8/layout/orgChart1"/>
    <dgm:cxn modelId="{8A09C035-25E5-493B-B124-469705D533BC}" type="presParOf" srcId="{39E14437-A78A-4884-8998-E460EBB19C8A}" destId="{26008BF2-A674-4E90-9404-C4FA4185831B}" srcOrd="2" destOrd="0" presId="urn:microsoft.com/office/officeart/2005/8/layout/orgChart1"/>
    <dgm:cxn modelId="{2BBAD052-A783-4B9F-9756-291D4765C172}" type="presParOf" srcId="{3144A324-7662-4E7B-BD89-2455857FFFDF}" destId="{51963593-7FEC-4324-BBDF-BA62281EA8E4}" srcOrd="4" destOrd="0" presId="urn:microsoft.com/office/officeart/2005/8/layout/orgChart1"/>
    <dgm:cxn modelId="{05630170-57F0-4639-A766-D39A0F1B97AE}" type="presParOf" srcId="{3144A324-7662-4E7B-BD89-2455857FFFDF}" destId="{0E11B391-00D6-4C7F-B4F5-53418E5EFE44}" srcOrd="5" destOrd="0" presId="urn:microsoft.com/office/officeart/2005/8/layout/orgChart1"/>
    <dgm:cxn modelId="{6836BA26-FEE2-400F-9782-FCD9B633C1B7}" type="presParOf" srcId="{0E11B391-00D6-4C7F-B4F5-53418E5EFE44}" destId="{E74D5764-CD19-4BBE-94FA-C9200B4CB756}" srcOrd="0" destOrd="0" presId="urn:microsoft.com/office/officeart/2005/8/layout/orgChart1"/>
    <dgm:cxn modelId="{4FC319BE-1FD7-41D0-AD0D-726640669F0E}" type="presParOf" srcId="{E74D5764-CD19-4BBE-94FA-C9200B4CB756}" destId="{21D0A8A9-D285-4D4E-8BA2-C7A558468ED1}" srcOrd="0" destOrd="0" presId="urn:microsoft.com/office/officeart/2005/8/layout/orgChart1"/>
    <dgm:cxn modelId="{2648A965-A98E-4949-9845-3FFA551DCCF3}" type="presParOf" srcId="{E74D5764-CD19-4BBE-94FA-C9200B4CB756}" destId="{6F13F1BB-2ADC-40B1-B34F-7E9DB17F33EB}" srcOrd="1" destOrd="0" presId="urn:microsoft.com/office/officeart/2005/8/layout/orgChart1"/>
    <dgm:cxn modelId="{FB21CED7-BBBB-40E8-8653-2DCC763BEF08}" type="presParOf" srcId="{0E11B391-00D6-4C7F-B4F5-53418E5EFE44}" destId="{98CD4C7B-99AE-4F67-AF56-3F30B6F61F26}" srcOrd="1" destOrd="0" presId="urn:microsoft.com/office/officeart/2005/8/layout/orgChart1"/>
    <dgm:cxn modelId="{F70091CB-F5CB-42C8-810F-537921D1038E}" type="presParOf" srcId="{98CD4C7B-99AE-4F67-AF56-3F30B6F61F26}" destId="{A1E717E1-C50A-493C-8C5A-F37531B63DA6}" srcOrd="0" destOrd="0" presId="urn:microsoft.com/office/officeart/2005/8/layout/orgChart1"/>
    <dgm:cxn modelId="{3071876C-E145-49EF-A8B9-3EBAE76D23F1}" type="presParOf" srcId="{98CD4C7B-99AE-4F67-AF56-3F30B6F61F26}" destId="{8BBDF914-0AFC-48F6-B556-D5DECAA4B2F7}" srcOrd="1" destOrd="0" presId="urn:microsoft.com/office/officeart/2005/8/layout/orgChart1"/>
    <dgm:cxn modelId="{CDC8020D-309C-4229-8896-CFFF69664110}" type="presParOf" srcId="{8BBDF914-0AFC-48F6-B556-D5DECAA4B2F7}" destId="{CB9E3F39-3890-4D22-A100-DA0C82201B2D}" srcOrd="0" destOrd="0" presId="urn:microsoft.com/office/officeart/2005/8/layout/orgChart1"/>
    <dgm:cxn modelId="{6F442044-AE70-4ABE-9CED-6E65974A7F92}" type="presParOf" srcId="{CB9E3F39-3890-4D22-A100-DA0C82201B2D}" destId="{C74CC8C0-2E6B-42D6-9CCB-72B529E6668F}" srcOrd="0" destOrd="0" presId="urn:microsoft.com/office/officeart/2005/8/layout/orgChart1"/>
    <dgm:cxn modelId="{C141BD04-A8B5-4701-A858-AA4F3F5A9005}" type="presParOf" srcId="{CB9E3F39-3890-4D22-A100-DA0C82201B2D}" destId="{BD7E02FF-6D97-4AAB-A12B-BFC17CA929D9}" srcOrd="1" destOrd="0" presId="urn:microsoft.com/office/officeart/2005/8/layout/orgChart1"/>
    <dgm:cxn modelId="{A33BFF60-6122-432E-8DEC-BEDDA0872848}" type="presParOf" srcId="{8BBDF914-0AFC-48F6-B556-D5DECAA4B2F7}" destId="{CA6D9E6D-9259-499D-8E7C-050A4318D124}" srcOrd="1" destOrd="0" presId="urn:microsoft.com/office/officeart/2005/8/layout/orgChart1"/>
    <dgm:cxn modelId="{3767E95F-5D7F-4CC0-8899-8452A0459569}" type="presParOf" srcId="{8BBDF914-0AFC-48F6-B556-D5DECAA4B2F7}" destId="{F9694FFE-1A71-46A7-92DA-659C77ECAA7E}" srcOrd="2" destOrd="0" presId="urn:microsoft.com/office/officeart/2005/8/layout/orgChart1"/>
    <dgm:cxn modelId="{539307AE-15E3-471C-A7ED-BD6DF7F470F4}" type="presParOf" srcId="{98CD4C7B-99AE-4F67-AF56-3F30B6F61F26}" destId="{7C9F9F05-C8B4-4298-8090-1CB6536D9588}" srcOrd="2" destOrd="0" presId="urn:microsoft.com/office/officeart/2005/8/layout/orgChart1"/>
    <dgm:cxn modelId="{45984727-CD79-488D-A56F-C52BEE4F2963}" type="presParOf" srcId="{98CD4C7B-99AE-4F67-AF56-3F30B6F61F26}" destId="{75C09CD7-F614-457C-8CA7-2349144572CC}" srcOrd="3" destOrd="0" presId="urn:microsoft.com/office/officeart/2005/8/layout/orgChart1"/>
    <dgm:cxn modelId="{E57E0463-0F6C-47B8-8088-D78C4172FE98}" type="presParOf" srcId="{75C09CD7-F614-457C-8CA7-2349144572CC}" destId="{97939FF4-3DF9-4898-BAC3-00684312C0D3}" srcOrd="0" destOrd="0" presId="urn:microsoft.com/office/officeart/2005/8/layout/orgChart1"/>
    <dgm:cxn modelId="{E9D0C381-45A2-4710-904C-0E49E9A96280}" type="presParOf" srcId="{97939FF4-3DF9-4898-BAC3-00684312C0D3}" destId="{4A8A00F3-C98F-4AC1-BFF2-530E51CCB92D}" srcOrd="0" destOrd="0" presId="urn:microsoft.com/office/officeart/2005/8/layout/orgChart1"/>
    <dgm:cxn modelId="{99819919-88D9-4859-8764-FF1C38050EC4}" type="presParOf" srcId="{97939FF4-3DF9-4898-BAC3-00684312C0D3}" destId="{0CD42DD7-42B8-498E-97E5-F298D4800594}" srcOrd="1" destOrd="0" presId="urn:microsoft.com/office/officeart/2005/8/layout/orgChart1"/>
    <dgm:cxn modelId="{3780C5BC-8BD1-48B1-9E0C-BAA22DB7B648}" type="presParOf" srcId="{75C09CD7-F614-457C-8CA7-2349144572CC}" destId="{7AB6A7BF-7D0D-4E8D-BF45-DD2BCAB73249}" srcOrd="1" destOrd="0" presId="urn:microsoft.com/office/officeart/2005/8/layout/orgChart1"/>
    <dgm:cxn modelId="{D83E0BE8-5404-4566-A09A-ED8233BA2E21}" type="presParOf" srcId="{75C09CD7-F614-457C-8CA7-2349144572CC}" destId="{08E2218D-899C-44D2-9971-2D315836CFA6}" srcOrd="2" destOrd="0" presId="urn:microsoft.com/office/officeart/2005/8/layout/orgChart1"/>
    <dgm:cxn modelId="{32BE4957-E04D-44E6-932E-76090E7FD0AA}" type="presParOf" srcId="{0E11B391-00D6-4C7F-B4F5-53418E5EFE44}" destId="{86D2E799-FEB6-4C3E-BF65-E5F45B31679D}" srcOrd="2" destOrd="0" presId="urn:microsoft.com/office/officeart/2005/8/layout/orgChart1"/>
    <dgm:cxn modelId="{89CDCD33-F193-49F9-A50E-2D3890DE6F5A}" type="presParOf" srcId="{3144A324-7662-4E7B-BD89-2455857FFFDF}" destId="{B0E14194-19A2-4205-90F3-1BEEE6A6CA1C}" srcOrd="6" destOrd="0" presId="urn:microsoft.com/office/officeart/2005/8/layout/orgChart1"/>
    <dgm:cxn modelId="{A40D0B49-7066-4F21-B0CD-00C981110AB2}" type="presParOf" srcId="{3144A324-7662-4E7B-BD89-2455857FFFDF}" destId="{1A4052AF-8A18-469C-8105-C34923F7C4C7}" srcOrd="7" destOrd="0" presId="urn:microsoft.com/office/officeart/2005/8/layout/orgChart1"/>
    <dgm:cxn modelId="{8FE9B837-6714-408D-A79D-BBACAA36D3A2}" type="presParOf" srcId="{1A4052AF-8A18-469C-8105-C34923F7C4C7}" destId="{5ED6E162-56E0-4D39-B8DF-15534F483007}" srcOrd="0" destOrd="0" presId="urn:microsoft.com/office/officeart/2005/8/layout/orgChart1"/>
    <dgm:cxn modelId="{F93120BD-78D3-4009-B3DF-B25AFB6A54CC}" type="presParOf" srcId="{5ED6E162-56E0-4D39-B8DF-15534F483007}" destId="{61B62A5B-4253-4FDC-B4ED-B5BAFB0B1DBD}" srcOrd="0" destOrd="0" presId="urn:microsoft.com/office/officeart/2005/8/layout/orgChart1"/>
    <dgm:cxn modelId="{2042AE32-BD63-4BE7-86C9-7A66689DC167}" type="presParOf" srcId="{5ED6E162-56E0-4D39-B8DF-15534F483007}" destId="{278573A3-2A76-4C87-B452-05C10872323C}" srcOrd="1" destOrd="0" presId="urn:microsoft.com/office/officeart/2005/8/layout/orgChart1"/>
    <dgm:cxn modelId="{0E657C1B-2A00-431E-BD18-8C977997A143}" type="presParOf" srcId="{1A4052AF-8A18-469C-8105-C34923F7C4C7}" destId="{9BAD6A1C-F32B-4C80-BC2A-84B22D55AFF4}" srcOrd="1" destOrd="0" presId="urn:microsoft.com/office/officeart/2005/8/layout/orgChart1"/>
    <dgm:cxn modelId="{F23EADD9-9532-43FA-89EF-7BA9052DA1EC}" type="presParOf" srcId="{9BAD6A1C-F32B-4C80-BC2A-84B22D55AFF4}" destId="{F82EA696-E200-47B8-A8AA-CB26D5A6A7C0}" srcOrd="0" destOrd="0" presId="urn:microsoft.com/office/officeart/2005/8/layout/orgChart1"/>
    <dgm:cxn modelId="{6143F9D6-A52A-4674-B1D4-326EA293E3F9}" type="presParOf" srcId="{9BAD6A1C-F32B-4C80-BC2A-84B22D55AFF4}" destId="{169F5275-D122-4E71-92B6-391D0EFFCE0E}" srcOrd="1" destOrd="0" presId="urn:microsoft.com/office/officeart/2005/8/layout/orgChart1"/>
    <dgm:cxn modelId="{F9FFE69B-9548-4FCA-A474-84F919C1A24B}" type="presParOf" srcId="{169F5275-D122-4E71-92B6-391D0EFFCE0E}" destId="{A4A5F1BD-593E-451F-BAAF-82FB5588DECA}" srcOrd="0" destOrd="0" presId="urn:microsoft.com/office/officeart/2005/8/layout/orgChart1"/>
    <dgm:cxn modelId="{34595817-D6CE-46E5-BCD0-19BFCCE87BEC}" type="presParOf" srcId="{A4A5F1BD-593E-451F-BAAF-82FB5588DECA}" destId="{D2A7609D-F7FB-420E-9C93-D57A6A6FD1B8}" srcOrd="0" destOrd="0" presId="urn:microsoft.com/office/officeart/2005/8/layout/orgChart1"/>
    <dgm:cxn modelId="{14950F9F-6BD6-478E-986A-9C149B8A49DE}" type="presParOf" srcId="{A4A5F1BD-593E-451F-BAAF-82FB5588DECA}" destId="{82D708D3-E57D-4100-9254-59F67D59CEF6}" srcOrd="1" destOrd="0" presId="urn:microsoft.com/office/officeart/2005/8/layout/orgChart1"/>
    <dgm:cxn modelId="{B3E3014B-D8B8-4000-A5B1-E73D747E36E9}" type="presParOf" srcId="{169F5275-D122-4E71-92B6-391D0EFFCE0E}" destId="{65EBA923-9A68-4328-9F4B-70973044D307}" srcOrd="1" destOrd="0" presId="urn:microsoft.com/office/officeart/2005/8/layout/orgChart1"/>
    <dgm:cxn modelId="{64E88882-AA00-4811-AD5E-F38149AA4815}" type="presParOf" srcId="{169F5275-D122-4E71-92B6-391D0EFFCE0E}" destId="{DF78B4E9-42C3-4018-A2EC-276DD8D0716E}" srcOrd="2" destOrd="0" presId="urn:microsoft.com/office/officeart/2005/8/layout/orgChart1"/>
    <dgm:cxn modelId="{9C77D733-BB46-4366-A7E7-7E2634BA3CFE}" type="presParOf" srcId="{9BAD6A1C-F32B-4C80-BC2A-84B22D55AFF4}" destId="{5F81652C-69EC-499F-B40E-3C1A5412544A}" srcOrd="2" destOrd="0" presId="urn:microsoft.com/office/officeart/2005/8/layout/orgChart1"/>
    <dgm:cxn modelId="{D740C497-25E8-4676-9478-C63A65A4D25E}" type="presParOf" srcId="{9BAD6A1C-F32B-4C80-BC2A-84B22D55AFF4}" destId="{32A72FFD-AF56-41CE-BCC7-8DAEF02985FC}" srcOrd="3" destOrd="0" presId="urn:microsoft.com/office/officeart/2005/8/layout/orgChart1"/>
    <dgm:cxn modelId="{E2B3D42A-8464-4BA9-9A71-20B3658C290F}" type="presParOf" srcId="{32A72FFD-AF56-41CE-BCC7-8DAEF02985FC}" destId="{3DAF1922-FFB5-4FC6-903A-4BD7DF7A4C92}" srcOrd="0" destOrd="0" presId="urn:microsoft.com/office/officeart/2005/8/layout/orgChart1"/>
    <dgm:cxn modelId="{00B7DB45-0279-4DC9-897E-DF4E71BDB20A}" type="presParOf" srcId="{3DAF1922-FFB5-4FC6-903A-4BD7DF7A4C92}" destId="{FE33FCC1-3AEA-4F3C-BBAC-976235E57845}" srcOrd="0" destOrd="0" presId="urn:microsoft.com/office/officeart/2005/8/layout/orgChart1"/>
    <dgm:cxn modelId="{78713CFF-319F-4B4B-88C2-D8BD904242F0}" type="presParOf" srcId="{3DAF1922-FFB5-4FC6-903A-4BD7DF7A4C92}" destId="{73475A44-0E65-4532-BF45-1BB13F134396}" srcOrd="1" destOrd="0" presId="urn:microsoft.com/office/officeart/2005/8/layout/orgChart1"/>
    <dgm:cxn modelId="{E0C7BFB2-6325-4B17-A524-287F769E50D3}" type="presParOf" srcId="{32A72FFD-AF56-41CE-BCC7-8DAEF02985FC}" destId="{A98DAFE3-451E-4CC9-9FD6-B10916578413}" srcOrd="1" destOrd="0" presId="urn:microsoft.com/office/officeart/2005/8/layout/orgChart1"/>
    <dgm:cxn modelId="{888C982D-91E4-4E09-A760-BCE63C0215E6}" type="presParOf" srcId="{32A72FFD-AF56-41CE-BCC7-8DAEF02985FC}" destId="{258BF1FA-6CCD-46C3-A3EC-9B31753F973C}" srcOrd="2" destOrd="0" presId="urn:microsoft.com/office/officeart/2005/8/layout/orgChart1"/>
    <dgm:cxn modelId="{A16B1C62-07A5-48CB-B29C-288C932B8733}" type="presParOf" srcId="{1A4052AF-8A18-469C-8105-C34923F7C4C7}" destId="{1E0C7E53-EEFE-41F5-A3CC-4916AC0BAF73}" srcOrd="2" destOrd="0" presId="urn:microsoft.com/office/officeart/2005/8/layout/orgChart1"/>
    <dgm:cxn modelId="{99EEDC36-640A-4A21-8D53-B783FE5B2433}" type="presParOf" srcId="{B959545E-7F65-4AE6-B71F-48D08DD9694E}" destId="{DFAA0826-7C46-46F9-96ED-E28309E087F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1652C-69EC-499F-B40E-3C1A5412544A}">
      <dsp:nvSpPr>
        <dsp:cNvPr id="0" name=""/>
        <dsp:cNvSpPr/>
      </dsp:nvSpPr>
      <dsp:spPr>
        <a:xfrm>
          <a:off x="5427577" y="1555634"/>
          <a:ext cx="192400" cy="1500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0722"/>
              </a:lnTo>
              <a:lnTo>
                <a:pt x="192400" y="1500722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EA696-E200-47B8-A8AA-CB26D5A6A7C0}">
      <dsp:nvSpPr>
        <dsp:cNvPr id="0" name=""/>
        <dsp:cNvSpPr/>
      </dsp:nvSpPr>
      <dsp:spPr>
        <a:xfrm>
          <a:off x="5427577" y="1555634"/>
          <a:ext cx="192400" cy="590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0027"/>
              </a:lnTo>
              <a:lnTo>
                <a:pt x="192400" y="590027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14194-19A2-4205-90F3-1BEEE6A6CA1C}">
      <dsp:nvSpPr>
        <dsp:cNvPr id="0" name=""/>
        <dsp:cNvSpPr/>
      </dsp:nvSpPr>
      <dsp:spPr>
        <a:xfrm>
          <a:off x="3578059" y="644939"/>
          <a:ext cx="2362586" cy="2693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680"/>
              </a:lnTo>
              <a:lnTo>
                <a:pt x="2362586" y="134680"/>
              </a:lnTo>
              <a:lnTo>
                <a:pt x="2362586" y="269360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9F9F05-C8B4-4298-8090-1CB6536D9588}">
      <dsp:nvSpPr>
        <dsp:cNvPr id="0" name=""/>
        <dsp:cNvSpPr/>
      </dsp:nvSpPr>
      <dsp:spPr>
        <a:xfrm>
          <a:off x="3875548" y="1555634"/>
          <a:ext cx="192400" cy="1500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0722"/>
              </a:lnTo>
              <a:lnTo>
                <a:pt x="192400" y="1500722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717E1-C50A-493C-8C5A-F37531B63DA6}">
      <dsp:nvSpPr>
        <dsp:cNvPr id="0" name=""/>
        <dsp:cNvSpPr/>
      </dsp:nvSpPr>
      <dsp:spPr>
        <a:xfrm>
          <a:off x="3875548" y="1555634"/>
          <a:ext cx="192400" cy="590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0027"/>
              </a:lnTo>
              <a:lnTo>
                <a:pt x="192400" y="590027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963593-7FEC-4324-BBDF-BA62281EA8E4}">
      <dsp:nvSpPr>
        <dsp:cNvPr id="0" name=""/>
        <dsp:cNvSpPr/>
      </dsp:nvSpPr>
      <dsp:spPr>
        <a:xfrm>
          <a:off x="3578059" y="644939"/>
          <a:ext cx="810556" cy="2693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680"/>
              </a:lnTo>
              <a:lnTo>
                <a:pt x="810556" y="134680"/>
              </a:lnTo>
              <a:lnTo>
                <a:pt x="810556" y="269360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E8B8DC-28E1-4460-ACC6-FC07B65E44F6}">
      <dsp:nvSpPr>
        <dsp:cNvPr id="0" name=""/>
        <dsp:cNvSpPr/>
      </dsp:nvSpPr>
      <dsp:spPr>
        <a:xfrm>
          <a:off x="2300482" y="1552434"/>
          <a:ext cx="215437" cy="593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3227"/>
              </a:lnTo>
              <a:lnTo>
                <a:pt x="215437" y="593227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3FBA4-FED4-4FC3-8687-01E4733B4027}">
      <dsp:nvSpPr>
        <dsp:cNvPr id="0" name=""/>
        <dsp:cNvSpPr/>
      </dsp:nvSpPr>
      <dsp:spPr>
        <a:xfrm>
          <a:off x="2813549" y="644939"/>
          <a:ext cx="764509" cy="266160"/>
        </a:xfrm>
        <a:custGeom>
          <a:avLst/>
          <a:gdLst/>
          <a:ahLst/>
          <a:cxnLst/>
          <a:rect l="0" t="0" r="0" b="0"/>
          <a:pathLst>
            <a:path>
              <a:moveTo>
                <a:pt x="764509" y="0"/>
              </a:moveTo>
              <a:lnTo>
                <a:pt x="764509" y="131479"/>
              </a:lnTo>
              <a:lnTo>
                <a:pt x="0" y="131479"/>
              </a:lnTo>
              <a:lnTo>
                <a:pt x="0" y="266160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43CFB9-170F-4CD8-B15E-0BE771152186}">
      <dsp:nvSpPr>
        <dsp:cNvPr id="0" name=""/>
        <dsp:cNvSpPr/>
      </dsp:nvSpPr>
      <dsp:spPr>
        <a:xfrm>
          <a:off x="771489" y="1555634"/>
          <a:ext cx="192400" cy="3322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2112"/>
              </a:lnTo>
              <a:lnTo>
                <a:pt x="192400" y="3322112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687C3-2382-4494-9CF4-0F23B4F3D8F0}">
      <dsp:nvSpPr>
        <dsp:cNvPr id="0" name=""/>
        <dsp:cNvSpPr/>
      </dsp:nvSpPr>
      <dsp:spPr>
        <a:xfrm>
          <a:off x="771489" y="1555634"/>
          <a:ext cx="192400" cy="2411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1417"/>
              </a:lnTo>
              <a:lnTo>
                <a:pt x="192400" y="2411417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0000F1-C407-4F29-BEA4-5B3431523BDC}">
      <dsp:nvSpPr>
        <dsp:cNvPr id="0" name=""/>
        <dsp:cNvSpPr/>
      </dsp:nvSpPr>
      <dsp:spPr>
        <a:xfrm>
          <a:off x="771489" y="1555634"/>
          <a:ext cx="192400" cy="1500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0722"/>
              </a:lnTo>
              <a:lnTo>
                <a:pt x="192400" y="1500722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ED8D60-12F9-48EF-9FA3-414FD4183A21}">
      <dsp:nvSpPr>
        <dsp:cNvPr id="0" name=""/>
        <dsp:cNvSpPr/>
      </dsp:nvSpPr>
      <dsp:spPr>
        <a:xfrm>
          <a:off x="771489" y="1555634"/>
          <a:ext cx="192400" cy="590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0027"/>
              </a:lnTo>
              <a:lnTo>
                <a:pt x="192400" y="590027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3F2AAC-4FFF-48B0-8793-CDB8EAA94F46}">
      <dsp:nvSpPr>
        <dsp:cNvPr id="0" name=""/>
        <dsp:cNvSpPr/>
      </dsp:nvSpPr>
      <dsp:spPr>
        <a:xfrm>
          <a:off x="1284557" y="644939"/>
          <a:ext cx="2293501" cy="269360"/>
        </a:xfrm>
        <a:custGeom>
          <a:avLst/>
          <a:gdLst/>
          <a:ahLst/>
          <a:cxnLst/>
          <a:rect l="0" t="0" r="0" b="0"/>
          <a:pathLst>
            <a:path>
              <a:moveTo>
                <a:pt x="2293501" y="0"/>
              </a:moveTo>
              <a:lnTo>
                <a:pt x="2293501" y="134680"/>
              </a:lnTo>
              <a:lnTo>
                <a:pt x="0" y="134680"/>
              </a:lnTo>
              <a:lnTo>
                <a:pt x="0" y="269360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DF2242-09A9-40B0-8AC7-8D895A9BBDFF}">
      <dsp:nvSpPr>
        <dsp:cNvPr id="0" name=""/>
        <dsp:cNvSpPr/>
      </dsp:nvSpPr>
      <dsp:spPr>
        <a:xfrm>
          <a:off x="2936724" y="3605"/>
          <a:ext cx="1282668" cy="641334"/>
        </a:xfrm>
        <a:prstGeom prst="round2SameRect">
          <a:avLst/>
        </a:prstGeom>
        <a:solidFill>
          <a:srgbClr val="2E8A60">
            <a:alpha val="80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>
              <a:latin typeface="Noto Sans CJK KR Bold" panose="020B0800000000000000" pitchFamily="34" charset="-127"/>
              <a:ea typeface="Noto Sans CJK KR Bold" panose="020B0800000000000000" pitchFamily="34" charset="-127"/>
            </a:rPr>
            <a:t>메인 페이지</a:t>
          </a:r>
        </a:p>
      </dsp:txBody>
      <dsp:txXfrm>
        <a:off x="2968031" y="34912"/>
        <a:ext cx="1220054" cy="610027"/>
      </dsp:txXfrm>
    </dsp:sp>
    <dsp:sp modelId="{2B96B276-37AC-4ED3-8A8A-53CA70C41CDF}">
      <dsp:nvSpPr>
        <dsp:cNvPr id="0" name=""/>
        <dsp:cNvSpPr/>
      </dsp:nvSpPr>
      <dsp:spPr>
        <a:xfrm>
          <a:off x="643222" y="914300"/>
          <a:ext cx="1282668" cy="641334"/>
        </a:xfrm>
        <a:prstGeom prst="round2DiagRect">
          <a:avLst/>
        </a:prstGeom>
        <a:solidFill>
          <a:srgbClr val="BA8320">
            <a:alpha val="69804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상품 카테고리</a:t>
          </a:r>
        </a:p>
      </dsp:txBody>
      <dsp:txXfrm>
        <a:off x="674529" y="945607"/>
        <a:ext cx="1220054" cy="578720"/>
      </dsp:txXfrm>
    </dsp:sp>
    <dsp:sp modelId="{1887FBD5-CB6A-4FC4-92FA-E03B44A41BDD}">
      <dsp:nvSpPr>
        <dsp:cNvPr id="0" name=""/>
        <dsp:cNvSpPr/>
      </dsp:nvSpPr>
      <dsp:spPr>
        <a:xfrm>
          <a:off x="963890" y="1824995"/>
          <a:ext cx="1282668" cy="641334"/>
        </a:xfrm>
        <a:prstGeom prst="roundRect">
          <a:avLst/>
        </a:prstGeom>
        <a:solidFill>
          <a:schemeClr val="accent6">
            <a:lumMod val="75000"/>
            <a:alpha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Noto Sans CJK KR Medium" panose="020B0600000000000000" pitchFamily="34" charset="-127"/>
              <a:ea typeface="Noto Sans CJK KR Medium" panose="020B0600000000000000" pitchFamily="34" charset="-127"/>
            </a:rPr>
            <a:t>채소</a:t>
          </a:r>
          <a:endParaRPr lang="en-US" altLang="ko-KR" sz="1600" kern="1200" dirty="0">
            <a:latin typeface="Noto Sans CJK KR Medium" panose="020B0600000000000000" pitchFamily="34" charset="-127"/>
            <a:ea typeface="Noto Sans CJK KR Medium" panose="020B0600000000000000" pitchFamily="34" charset="-127"/>
          </a:endParaRPr>
        </a:p>
      </dsp:txBody>
      <dsp:txXfrm>
        <a:off x="995197" y="1856302"/>
        <a:ext cx="1220054" cy="578720"/>
      </dsp:txXfrm>
    </dsp:sp>
    <dsp:sp modelId="{4693A39E-FE65-4BA9-B41D-F6F61F8F00CF}">
      <dsp:nvSpPr>
        <dsp:cNvPr id="0" name=""/>
        <dsp:cNvSpPr/>
      </dsp:nvSpPr>
      <dsp:spPr>
        <a:xfrm>
          <a:off x="963890" y="2735690"/>
          <a:ext cx="1282668" cy="641334"/>
        </a:xfrm>
        <a:prstGeom prst="roundRect">
          <a:avLst/>
        </a:prstGeom>
        <a:solidFill>
          <a:schemeClr val="accent6">
            <a:lumMod val="75000"/>
            <a:alpha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Noto Sans CJK KR Medium" panose="020B0600000000000000" pitchFamily="34" charset="-127"/>
              <a:ea typeface="Noto Sans CJK KR Medium" panose="020B0600000000000000" pitchFamily="34" charset="-127"/>
            </a:rPr>
            <a:t>수산</a:t>
          </a:r>
          <a:r>
            <a:rPr lang="en-US" altLang="ko-KR" sz="1600" kern="1200" dirty="0">
              <a:latin typeface="Noto Sans CJK KR Medium" panose="020B0600000000000000" pitchFamily="34" charset="-127"/>
              <a:ea typeface="Noto Sans CJK KR Medium" panose="020B0600000000000000" pitchFamily="34" charset="-127"/>
            </a:rPr>
            <a:t>/</a:t>
          </a:r>
          <a:r>
            <a:rPr lang="ko-KR" altLang="en-US" sz="1600" kern="1200" dirty="0">
              <a:latin typeface="Noto Sans CJK KR Medium" panose="020B0600000000000000" pitchFamily="34" charset="-127"/>
              <a:ea typeface="Noto Sans CJK KR Medium" panose="020B0600000000000000" pitchFamily="34" charset="-127"/>
            </a:rPr>
            <a:t>정육</a:t>
          </a:r>
          <a:endParaRPr lang="en-US" altLang="ko-KR" sz="1600" kern="1200" dirty="0">
            <a:latin typeface="Noto Sans CJK KR Medium" panose="020B0600000000000000" pitchFamily="34" charset="-127"/>
            <a:ea typeface="Noto Sans CJK KR Medium" panose="020B0600000000000000" pitchFamily="34" charset="-127"/>
          </a:endParaRPr>
        </a:p>
      </dsp:txBody>
      <dsp:txXfrm>
        <a:off x="995197" y="2766997"/>
        <a:ext cx="1220054" cy="578720"/>
      </dsp:txXfrm>
    </dsp:sp>
    <dsp:sp modelId="{DB589C72-06B5-4F22-8107-8B4A5CC2961E}">
      <dsp:nvSpPr>
        <dsp:cNvPr id="0" name=""/>
        <dsp:cNvSpPr/>
      </dsp:nvSpPr>
      <dsp:spPr>
        <a:xfrm>
          <a:off x="963890" y="3646385"/>
          <a:ext cx="1282668" cy="641334"/>
        </a:xfrm>
        <a:prstGeom prst="roundRect">
          <a:avLst/>
        </a:prstGeom>
        <a:solidFill>
          <a:schemeClr val="accent6">
            <a:lumMod val="75000"/>
            <a:alpha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Noto Sans CJK KR Medium" panose="020B0600000000000000" pitchFamily="34" charset="-127"/>
              <a:ea typeface="Noto Sans CJK KR Medium" panose="020B0600000000000000" pitchFamily="34" charset="-127"/>
            </a:rPr>
            <a:t>베이커리</a:t>
          </a:r>
          <a:endParaRPr lang="en-US" altLang="ko-KR" sz="1600" kern="1200" dirty="0">
            <a:latin typeface="Noto Sans CJK KR Medium" panose="020B0600000000000000" pitchFamily="34" charset="-127"/>
            <a:ea typeface="Noto Sans CJK KR Medium" panose="020B0600000000000000" pitchFamily="34" charset="-127"/>
          </a:endParaRPr>
        </a:p>
      </dsp:txBody>
      <dsp:txXfrm>
        <a:off x="995197" y="3677692"/>
        <a:ext cx="1220054" cy="578720"/>
      </dsp:txXfrm>
    </dsp:sp>
    <dsp:sp modelId="{51BC318C-8663-49CD-B34B-32778347651D}">
      <dsp:nvSpPr>
        <dsp:cNvPr id="0" name=""/>
        <dsp:cNvSpPr/>
      </dsp:nvSpPr>
      <dsp:spPr>
        <a:xfrm>
          <a:off x="963890" y="4557080"/>
          <a:ext cx="1282668" cy="641334"/>
        </a:xfrm>
        <a:prstGeom prst="roundRect">
          <a:avLst/>
        </a:prstGeom>
        <a:solidFill>
          <a:schemeClr val="accent6">
            <a:lumMod val="75000"/>
            <a:alpha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 err="1">
              <a:latin typeface="Noto Sans CJK KR Medium" panose="020B0600000000000000" pitchFamily="34" charset="-127"/>
              <a:ea typeface="Noto Sans CJK KR Medium" panose="020B0600000000000000" pitchFamily="34" charset="-127"/>
            </a:rPr>
            <a:t>간편식</a:t>
          </a:r>
          <a:endParaRPr lang="en-US" altLang="ko-KR" sz="1600" kern="1200" dirty="0">
            <a:latin typeface="Noto Sans CJK KR Medium" panose="020B0600000000000000" pitchFamily="34" charset="-127"/>
            <a:ea typeface="Noto Sans CJK KR Medium" panose="020B0600000000000000" pitchFamily="34" charset="-127"/>
          </a:endParaRPr>
        </a:p>
      </dsp:txBody>
      <dsp:txXfrm>
        <a:off x="995197" y="4588387"/>
        <a:ext cx="1220054" cy="578720"/>
      </dsp:txXfrm>
    </dsp:sp>
    <dsp:sp modelId="{3C68DA07-4585-4880-AACE-40250A82CDAD}">
      <dsp:nvSpPr>
        <dsp:cNvPr id="0" name=""/>
        <dsp:cNvSpPr/>
      </dsp:nvSpPr>
      <dsp:spPr>
        <a:xfrm>
          <a:off x="2172215" y="911100"/>
          <a:ext cx="1282668" cy="641334"/>
        </a:xfrm>
        <a:prstGeom prst="round2DiagRect">
          <a:avLst/>
        </a:prstGeom>
        <a:solidFill>
          <a:srgbClr val="BA8320">
            <a:alpha val="69804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알뜰쇼핑</a:t>
          </a:r>
        </a:p>
      </dsp:txBody>
      <dsp:txXfrm>
        <a:off x="2203522" y="942407"/>
        <a:ext cx="1220054" cy="578720"/>
      </dsp:txXfrm>
    </dsp:sp>
    <dsp:sp modelId="{5D58E67C-6A60-4AA2-935E-CE996E6B9E3A}">
      <dsp:nvSpPr>
        <dsp:cNvPr id="0" name=""/>
        <dsp:cNvSpPr/>
      </dsp:nvSpPr>
      <dsp:spPr>
        <a:xfrm>
          <a:off x="2515919" y="1824995"/>
          <a:ext cx="1282668" cy="641334"/>
        </a:xfrm>
        <a:prstGeom prst="roundRect">
          <a:avLst/>
        </a:prstGeom>
        <a:solidFill>
          <a:schemeClr val="accent6">
            <a:lumMod val="75000"/>
            <a:alpha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 err="1">
              <a:latin typeface="Noto Sans CJK KR Medium" panose="020B0600000000000000" pitchFamily="34" charset="-127"/>
              <a:ea typeface="Noto Sans CJK KR Medium" panose="020B0600000000000000" pitchFamily="34" charset="-127"/>
            </a:rPr>
            <a:t>일일특가</a:t>
          </a:r>
          <a:endParaRPr lang="ko-KR" altLang="en-US" sz="1600" kern="1200" dirty="0">
            <a:latin typeface="Noto Sans CJK KR Medium" panose="020B0600000000000000" pitchFamily="34" charset="-127"/>
            <a:ea typeface="Noto Sans CJK KR Medium" panose="020B0600000000000000" pitchFamily="34" charset="-127"/>
          </a:endParaRPr>
        </a:p>
      </dsp:txBody>
      <dsp:txXfrm>
        <a:off x="2547226" y="1856302"/>
        <a:ext cx="1220054" cy="578720"/>
      </dsp:txXfrm>
    </dsp:sp>
    <dsp:sp modelId="{21D0A8A9-D285-4D4E-8BA2-C7A558468ED1}">
      <dsp:nvSpPr>
        <dsp:cNvPr id="0" name=""/>
        <dsp:cNvSpPr/>
      </dsp:nvSpPr>
      <dsp:spPr>
        <a:xfrm>
          <a:off x="3747281" y="914300"/>
          <a:ext cx="1282668" cy="641334"/>
        </a:xfrm>
        <a:prstGeom prst="round2DiagRect">
          <a:avLst/>
        </a:prstGeom>
        <a:solidFill>
          <a:srgbClr val="BA8320">
            <a:alpha val="69804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인기상품</a:t>
          </a:r>
        </a:p>
      </dsp:txBody>
      <dsp:txXfrm>
        <a:off x="3778588" y="945607"/>
        <a:ext cx="1220054" cy="578720"/>
      </dsp:txXfrm>
    </dsp:sp>
    <dsp:sp modelId="{C74CC8C0-2E6B-42D6-9CCB-72B529E6668F}">
      <dsp:nvSpPr>
        <dsp:cNvPr id="0" name=""/>
        <dsp:cNvSpPr/>
      </dsp:nvSpPr>
      <dsp:spPr>
        <a:xfrm>
          <a:off x="4067948" y="1824995"/>
          <a:ext cx="1282668" cy="641334"/>
        </a:xfrm>
        <a:prstGeom prst="roundRect">
          <a:avLst/>
        </a:prstGeom>
        <a:solidFill>
          <a:schemeClr val="accent6">
            <a:lumMod val="75000"/>
            <a:alpha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Noto Sans CJK KR Medium" panose="020B0600000000000000" pitchFamily="34" charset="-127"/>
              <a:ea typeface="Noto Sans CJK KR Medium" panose="020B0600000000000000" pitchFamily="34" charset="-127"/>
            </a:rPr>
            <a:t>실시간 인기</a:t>
          </a:r>
        </a:p>
      </dsp:txBody>
      <dsp:txXfrm>
        <a:off x="4099255" y="1856302"/>
        <a:ext cx="1220054" cy="578720"/>
      </dsp:txXfrm>
    </dsp:sp>
    <dsp:sp modelId="{4A8A00F3-C98F-4AC1-BFF2-530E51CCB92D}">
      <dsp:nvSpPr>
        <dsp:cNvPr id="0" name=""/>
        <dsp:cNvSpPr/>
      </dsp:nvSpPr>
      <dsp:spPr>
        <a:xfrm>
          <a:off x="4067948" y="2735690"/>
          <a:ext cx="1282668" cy="641334"/>
        </a:xfrm>
        <a:prstGeom prst="roundRect">
          <a:avLst/>
        </a:prstGeom>
        <a:solidFill>
          <a:schemeClr val="accent6">
            <a:lumMod val="75000"/>
            <a:alpha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Noto Sans CJK KR Medium" panose="020B0600000000000000" pitchFamily="34" charset="-127"/>
              <a:ea typeface="Noto Sans CJK KR Medium" panose="020B0600000000000000" pitchFamily="34" charset="-127"/>
            </a:rPr>
            <a:t>주간 인기</a:t>
          </a:r>
        </a:p>
      </dsp:txBody>
      <dsp:txXfrm>
        <a:off x="4099255" y="2766997"/>
        <a:ext cx="1220054" cy="578720"/>
      </dsp:txXfrm>
    </dsp:sp>
    <dsp:sp modelId="{61B62A5B-4253-4FDC-B4ED-B5BAFB0B1DBD}">
      <dsp:nvSpPr>
        <dsp:cNvPr id="0" name=""/>
        <dsp:cNvSpPr/>
      </dsp:nvSpPr>
      <dsp:spPr>
        <a:xfrm>
          <a:off x="5299311" y="914300"/>
          <a:ext cx="1282668" cy="641334"/>
        </a:xfrm>
        <a:prstGeom prst="round2DiagRect">
          <a:avLst/>
        </a:prstGeom>
        <a:solidFill>
          <a:srgbClr val="B4821E">
            <a:alpha val="70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혜택</a:t>
          </a:r>
          <a:r>
            <a:rPr lang="en-US" altLang="ko-KR" sz="1600" kern="1200" dirty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/</a:t>
          </a:r>
          <a:r>
            <a:rPr lang="ko-KR" altLang="en-US" sz="1600" kern="1200" dirty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이벤트</a:t>
          </a:r>
        </a:p>
      </dsp:txBody>
      <dsp:txXfrm>
        <a:off x="5330618" y="945607"/>
        <a:ext cx="1220054" cy="578720"/>
      </dsp:txXfrm>
    </dsp:sp>
    <dsp:sp modelId="{D2A7609D-F7FB-420E-9C93-D57A6A6FD1B8}">
      <dsp:nvSpPr>
        <dsp:cNvPr id="0" name=""/>
        <dsp:cNvSpPr/>
      </dsp:nvSpPr>
      <dsp:spPr>
        <a:xfrm>
          <a:off x="5619978" y="1824995"/>
          <a:ext cx="1282668" cy="641334"/>
        </a:xfrm>
        <a:prstGeom prst="roundRect">
          <a:avLst/>
        </a:prstGeom>
        <a:solidFill>
          <a:srgbClr val="A9C09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Noto Sans KR Medium" panose="020B0600000000000000" pitchFamily="34" charset="-127"/>
              <a:ea typeface="Noto Sans KR Medium" panose="020B0600000000000000" pitchFamily="34" charset="-127"/>
            </a:rPr>
            <a:t>혜택 안내</a:t>
          </a:r>
        </a:p>
      </dsp:txBody>
      <dsp:txXfrm>
        <a:off x="5651285" y="1856302"/>
        <a:ext cx="1220054" cy="578720"/>
      </dsp:txXfrm>
    </dsp:sp>
    <dsp:sp modelId="{FE33FCC1-3AEA-4F3C-BBAC-976235E57845}">
      <dsp:nvSpPr>
        <dsp:cNvPr id="0" name=""/>
        <dsp:cNvSpPr/>
      </dsp:nvSpPr>
      <dsp:spPr>
        <a:xfrm>
          <a:off x="5619978" y="2735690"/>
          <a:ext cx="1282668" cy="641334"/>
        </a:xfrm>
        <a:prstGeom prst="roundRect">
          <a:avLst/>
        </a:prstGeom>
        <a:solidFill>
          <a:srgbClr val="A9C09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Noto Sans KR Medium" panose="020B0600000000000000" pitchFamily="34" charset="-127"/>
              <a:ea typeface="Noto Sans KR Medium" panose="020B0600000000000000" pitchFamily="34" charset="-127"/>
            </a:rPr>
            <a:t>이벤트 안내</a:t>
          </a:r>
        </a:p>
      </dsp:txBody>
      <dsp:txXfrm>
        <a:off x="5651285" y="2766997"/>
        <a:ext cx="1220054" cy="578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80FBA-CABE-4242-9520-8DC2118E6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C6DF1C-461E-44FE-ACDB-5E2A71033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0A550B-24FF-4848-87F2-F3BC4074F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D961-C282-4DBE-885A-1DDABE12293A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15C6D-40BF-48E7-87BF-9BA52EB6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1B2163-0057-4019-B654-1CF8530D3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3EA5-636B-4454-9DA7-3B456976E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15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300B4-BC97-44A6-B5F2-0B095213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6D902F-6D1A-4F35-A4E2-3F1FF1ADE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C9F6CB-514C-4143-9218-3E663CE4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D961-C282-4DBE-885A-1DDABE12293A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B21901-72A3-4352-A04A-438A0F39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22984-CF29-4D26-9944-93B4830E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3EA5-636B-4454-9DA7-3B456976E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4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88862B-C28D-4EFA-A2CA-01E1BC136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5CE5D7-A941-4282-87D3-AE123581D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8F686C-94C7-4168-8511-00A1A654C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D961-C282-4DBE-885A-1DDABE12293A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C6891-5B06-4E8C-A13A-76816D5C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481889-1347-4154-8C5C-CB244D55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3EA5-636B-4454-9DA7-3B456976E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66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DBBD4-C269-4ECC-B70B-7D02DD697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6A4A3B-D0EC-4338-992F-D07E4382E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9ABB72-45D1-4B17-9C52-D42CDD6A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D961-C282-4DBE-885A-1DDABE12293A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3E74B5-2310-4494-B9B3-724962683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6741C-E364-43DE-A6DC-5C1515F6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3EA5-636B-4454-9DA7-3B456976E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43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D12D2-1155-4079-9774-26C3F2BB1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90F745-6326-4E62-ABCF-4615FBDF4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007449-CD57-4F27-A6F7-ADDA656D9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D961-C282-4DBE-885A-1DDABE12293A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1D285E-7EFB-4079-8E2C-673FB5C5B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0709BE-378D-4D18-8B68-6936A0680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3EA5-636B-4454-9DA7-3B456976E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25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66631-4C0B-490B-BB73-770DD689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05B47-F078-4113-9DED-39346F984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ED0777-0A22-4F45-A5FA-ACCE5D736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DD0127-438C-45D5-BF7F-E2D860388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D961-C282-4DBE-885A-1DDABE12293A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362189-1F36-4443-B1D8-B17083F85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2E3D91-D06E-41F6-B3A8-EF257162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3EA5-636B-4454-9DA7-3B456976E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45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54FE3-C4C5-48C6-AD21-E1D00D84B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C7FDFC-0A60-4FD3-B779-7E3FC57B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694750-4281-47A2-A5DD-E3770CF32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B681E7-D535-478B-A51B-6E0316AFE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244D9C-7847-432D-804C-22D528071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060251-1F1A-4F74-A641-2C3ABF21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D961-C282-4DBE-885A-1DDABE12293A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3937DB-C6AE-4A27-BCBC-CE9622EB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C7F371-11EE-45A2-A3F2-D9973F3A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3EA5-636B-4454-9DA7-3B456976E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54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B38D2-8BE9-4BAF-881A-34DC82F5D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25A25F-8709-4D3A-8927-FFF2C7D89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D961-C282-4DBE-885A-1DDABE12293A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578AC1-ADA6-42AC-8BCC-C554EC2E5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EE26D6-4BEA-42B7-BB51-88A74CDF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3EA5-636B-4454-9DA7-3B456976E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92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2ABF84-FF08-4FEB-9DCB-1976E76C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D961-C282-4DBE-885A-1DDABE12293A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FC9328-F349-4055-84CD-0299C6EB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AE8200-9EED-4D80-9FED-D385D15B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3EA5-636B-4454-9DA7-3B456976E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71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0579E-1D4E-4162-A68D-FC527F9F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E24CF-1333-4ACC-B7D1-F91B4C527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0CE0B3-C331-4D62-92E4-FE81C2CA9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EF91BE-68C1-46A6-8E7C-38FAB0E98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D961-C282-4DBE-885A-1DDABE12293A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1FB9B2-644E-4BB3-8EC7-63EA22B3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DCE3AD-E219-41C9-9C0E-3ACA35F59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3EA5-636B-4454-9DA7-3B456976E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86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5E711-0656-491B-9557-F13093E7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5DA746-0876-4271-954D-F0B73F569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2705E9-948F-4E0A-8277-608B502A2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CA6550-8638-418A-9247-366C0444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D961-C282-4DBE-885A-1DDABE12293A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EC79BB-F22F-42D3-B798-B66ECFC9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BC605E-770B-4A34-B889-E9B6E39F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3EA5-636B-4454-9DA7-3B456976E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35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07DC39-11B1-43DD-9AC4-6664982DA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F24352-558B-4E40-98A9-C766A9713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094D9D-B13E-4D26-B577-44C09B164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1D961-C282-4DBE-885A-1DDABE12293A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63B3EC-981D-4F1A-9F7E-76C7785E0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F1CC6-5E8E-4EFB-97D3-12066970B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13EA5-636B-4454-9DA7-3B456976E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74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FF23C-0EB9-45C0-997C-E727AEB70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644" y="868362"/>
            <a:ext cx="8579555" cy="2387600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dirty="0" err="1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스마트문화앱</a:t>
            </a:r>
            <a:r>
              <a:rPr lang="ko-KR" altLang="en-US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UX </a:t>
            </a:r>
            <a:r>
              <a:rPr lang="ko-KR" altLang="en-US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설계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5663DE-729D-4EE8-8FAA-B2AB3BCA5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2044" y="4092666"/>
            <a:ext cx="5644446" cy="1397001"/>
          </a:xfrm>
        </p:spPr>
        <p:txBody>
          <a:bodyPr/>
          <a:lstStyle/>
          <a:p>
            <a:pPr algn="l"/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스마트 콘텐츠 디자인 </a:t>
            </a:r>
            <a:endParaRPr lang="en-US" altLang="ko-KR" b="1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l"/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구현 과정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5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BBFFF62-C936-45B2-B767-6A906F9FBCE8}"/>
              </a:ext>
            </a:extLst>
          </p:cNvPr>
          <p:cNvSpPr/>
          <p:nvPr/>
        </p:nvSpPr>
        <p:spPr>
          <a:xfrm>
            <a:off x="767644" y="446566"/>
            <a:ext cx="10779314" cy="5879805"/>
          </a:xfrm>
          <a:prstGeom prst="roundRect">
            <a:avLst/>
          </a:prstGeom>
          <a:solidFill>
            <a:srgbClr val="DDE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BF92C0-3A3D-4A8D-9EBA-B123B12FE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135" y="882818"/>
            <a:ext cx="9206552" cy="1325563"/>
          </a:xfrm>
        </p:spPr>
        <p:txBody>
          <a:bodyPr/>
          <a:lstStyle/>
          <a:p>
            <a:r>
              <a:rPr lang="ko-KR" altLang="en-US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E52AA4-2E93-4ECB-BC2B-E1CE3CC01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135" y="2426268"/>
            <a:ext cx="9206552" cy="312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01.</a:t>
            </a:r>
            <a:r>
              <a:rPr lang="ko-KR" altLang="en-US" sz="36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정보구조도</a:t>
            </a:r>
            <a:endParaRPr lang="en-US" altLang="ko-KR" sz="36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0" indent="0">
              <a:buNone/>
            </a:pPr>
            <a:endParaRPr lang="en-US" altLang="ko-KR" sz="36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0" indent="0">
              <a:buNone/>
            </a:pPr>
            <a:r>
              <a:rPr lang="en-US" altLang="ko-KR" sz="36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02.</a:t>
            </a:r>
            <a:r>
              <a:rPr lang="ko-KR" altLang="en-US" sz="36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와이어 프레임</a:t>
            </a:r>
            <a:r>
              <a:rPr lang="en-US" altLang="ko-KR" sz="36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z="36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모바일</a:t>
            </a:r>
            <a:r>
              <a:rPr lang="en-US" altLang="ko-KR" sz="36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r>
              <a:rPr lang="ko-KR" altLang="en-US" sz="36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스토리 보드</a:t>
            </a:r>
            <a:endParaRPr lang="en-US" altLang="ko-KR" sz="36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0" indent="0">
              <a:buNone/>
            </a:pPr>
            <a:endParaRPr lang="en-US" altLang="ko-KR" sz="36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0" indent="0">
              <a:buNone/>
            </a:pPr>
            <a:r>
              <a:rPr lang="en-US" altLang="ko-KR" sz="36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03.</a:t>
            </a:r>
            <a:r>
              <a:rPr lang="ko-KR" altLang="en-US" sz="36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네비게이션 </a:t>
            </a:r>
            <a:endParaRPr lang="en-US" altLang="ko-KR" sz="36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025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48999-E5E3-406C-A6FD-FF4CDBF8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01.</a:t>
            </a:r>
            <a:r>
              <a:rPr lang="ko-KR" altLang="en-US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정보구조도</a:t>
            </a: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F1C442FE-B18D-4E20-802A-E71AEE1619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6263059"/>
              </p:ext>
            </p:extLst>
          </p:nvPr>
        </p:nvGraphicFramePr>
        <p:xfrm>
          <a:off x="4589945" y="914401"/>
          <a:ext cx="7545870" cy="5202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4D9500F-365B-4A8F-9A30-2B1C2C8D39C5}"/>
              </a:ext>
            </a:extLst>
          </p:cNvPr>
          <p:cNvSpPr/>
          <p:nvPr/>
        </p:nvSpPr>
        <p:spPr>
          <a:xfrm>
            <a:off x="1016000" y="1818411"/>
            <a:ext cx="3581400" cy="4298010"/>
          </a:xfrm>
          <a:prstGeom prst="roundRect">
            <a:avLst/>
          </a:prstGeom>
          <a:solidFill>
            <a:srgbClr val="DDE2DA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108000" rtlCol="0" anchor="ctr" anchorCtr="1"/>
          <a:lstStyle/>
          <a:p>
            <a:pPr algn="ctr"/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조직도형으로 </a:t>
            </a:r>
            <a:endParaRPr lang="en-US" altLang="ko-KR" sz="24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/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만들어본</a:t>
            </a: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가상의 </a:t>
            </a:r>
            <a:endParaRPr lang="en-US" altLang="ko-KR" sz="24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/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  <a:highlight>
                  <a:srgbClr val="A9C09A"/>
                </a:highligh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식품쇼핑몰</a:t>
            </a:r>
            <a:endParaRPr lang="en-US" altLang="ko-KR" sz="2400" dirty="0">
              <a:solidFill>
                <a:schemeClr val="accent3">
                  <a:lumMod val="50000"/>
                </a:schemeClr>
              </a:solidFill>
              <a:highlight>
                <a:srgbClr val="A9C09A"/>
              </a:highlight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/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정보구조도</a:t>
            </a:r>
            <a:endParaRPr lang="en-US" altLang="ko-KR" sz="24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/>
            <a:endParaRPr lang="en-US" altLang="ko-KR" sz="24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" name="Add to Cart">
            <a:extLst>
              <a:ext uri="{FF2B5EF4-FFF2-40B4-BE49-F238E27FC236}">
                <a16:creationId xmlns:a16="http://schemas.microsoft.com/office/drawing/2014/main" id="{5C1EE55F-3AB3-4FCD-9FFC-329FBD23FCB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80779" y="4860634"/>
            <a:ext cx="798668" cy="823120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48999-E5E3-406C-A6FD-FF4CDBF8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92" y="8074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02.</a:t>
            </a:r>
            <a:r>
              <a:rPr lang="ko-KR" altLang="en-US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스토리보드</a:t>
            </a:r>
            <a:r>
              <a:rPr lang="en-US" altLang="ko-KR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메인 페이지</a:t>
            </a:r>
            <a:r>
              <a:rPr lang="en-US" altLang="ko-KR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sz="3600" dirty="0">
              <a:solidFill>
                <a:srgbClr val="2E8A6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95AB3B-F55B-4DF0-8046-4ACEFF736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04" y="1110630"/>
            <a:ext cx="9125674" cy="5329989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8585E66-EBBF-441A-8987-68290E21DEE7}"/>
              </a:ext>
            </a:extLst>
          </p:cNvPr>
          <p:cNvSpPr/>
          <p:nvPr/>
        </p:nvSpPr>
        <p:spPr>
          <a:xfrm>
            <a:off x="8629998" y="862404"/>
            <a:ext cx="3043386" cy="5133192"/>
          </a:xfrm>
          <a:prstGeom prst="roundRect">
            <a:avLst/>
          </a:prstGeom>
          <a:solidFill>
            <a:srgbClr val="DDE2DA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108000" rtlCol="0" anchor="ctr" anchorCtr="1"/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글로벌 네비게이션</a:t>
            </a:r>
            <a:endParaRPr lang="en-US" altLang="ko-KR" sz="20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좌우 슬라이더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(5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검색 기능</a:t>
            </a:r>
            <a:endParaRPr lang="en-US" altLang="ko-KR" sz="20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바로가기 아이콘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(4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배송안내</a:t>
            </a:r>
            <a:endParaRPr lang="en-US" altLang="ko-KR" sz="20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이벤트 배너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(2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92FF36F-C901-41FF-B71C-F77677B00922}"/>
              </a:ext>
            </a:extLst>
          </p:cNvPr>
          <p:cNvSpPr/>
          <p:nvPr/>
        </p:nvSpPr>
        <p:spPr>
          <a:xfrm>
            <a:off x="1168985" y="1976500"/>
            <a:ext cx="382396" cy="382396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1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35BE94-846F-4ED5-8918-BC9B5B76EC1D}"/>
              </a:ext>
            </a:extLst>
          </p:cNvPr>
          <p:cNvSpPr/>
          <p:nvPr/>
        </p:nvSpPr>
        <p:spPr>
          <a:xfrm>
            <a:off x="1678647" y="3311481"/>
            <a:ext cx="382396" cy="382396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2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24EB145-9CB7-4F56-B949-85DA3DF3A17E}"/>
              </a:ext>
            </a:extLst>
          </p:cNvPr>
          <p:cNvSpPr/>
          <p:nvPr/>
        </p:nvSpPr>
        <p:spPr>
          <a:xfrm>
            <a:off x="4135597" y="3584426"/>
            <a:ext cx="382396" cy="382396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3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CF4477E-3791-4A75-A8BF-F0D68277A58E}"/>
              </a:ext>
            </a:extLst>
          </p:cNvPr>
          <p:cNvSpPr/>
          <p:nvPr/>
        </p:nvSpPr>
        <p:spPr>
          <a:xfrm>
            <a:off x="1678647" y="4341363"/>
            <a:ext cx="382396" cy="382396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4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CD9D9C3-1B3A-4B73-BA7A-DDCC1447E68B}"/>
              </a:ext>
            </a:extLst>
          </p:cNvPr>
          <p:cNvSpPr/>
          <p:nvPr/>
        </p:nvSpPr>
        <p:spPr>
          <a:xfrm>
            <a:off x="7056836" y="3120283"/>
            <a:ext cx="382396" cy="382396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6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7125840-1019-4B45-95A4-D4C20295BB21}"/>
              </a:ext>
            </a:extLst>
          </p:cNvPr>
          <p:cNvSpPr/>
          <p:nvPr/>
        </p:nvSpPr>
        <p:spPr>
          <a:xfrm>
            <a:off x="4835858" y="1723046"/>
            <a:ext cx="382396" cy="382396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5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92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48999-E5E3-406C-A6FD-FF4CDBF8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92" y="8074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02.</a:t>
            </a:r>
            <a:r>
              <a:rPr lang="ko-KR" altLang="en-US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스토리보드</a:t>
            </a:r>
            <a:r>
              <a:rPr lang="en-US" altLang="ko-KR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상품 카테고리</a:t>
            </a:r>
            <a:r>
              <a:rPr lang="en-US" altLang="ko-KR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sz="3600" dirty="0">
              <a:solidFill>
                <a:srgbClr val="2E8A6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52803D-715F-4D7B-864C-39B09DFE7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6311"/>
            <a:ext cx="9125674" cy="513319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2B273DD-E492-4163-B060-D47F4D18B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6311"/>
            <a:ext cx="9125673" cy="5133192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AD806EA-7DF1-4312-AF2F-4643F64995D6}"/>
              </a:ext>
            </a:extLst>
          </p:cNvPr>
          <p:cNvSpPr/>
          <p:nvPr/>
        </p:nvSpPr>
        <p:spPr>
          <a:xfrm>
            <a:off x="8629998" y="862404"/>
            <a:ext cx="3043386" cy="5133192"/>
          </a:xfrm>
          <a:prstGeom prst="roundRect">
            <a:avLst/>
          </a:prstGeom>
          <a:solidFill>
            <a:srgbClr val="DDE2DA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108000" rtlCol="0" anchor="ctr" anchorCtr="1"/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글로벌 네비게이션</a:t>
            </a:r>
            <a:endParaRPr lang="en-US" altLang="ko-KR" sz="20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대분류 카테고리</a:t>
            </a:r>
            <a:endParaRPr lang="en-US" altLang="ko-KR" sz="20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로컬 네비게이션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소분류 카테고리</a:t>
            </a:r>
            <a:endParaRPr lang="en-US" altLang="ko-KR" sz="20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대분류 선택에 따라</a:t>
            </a:r>
            <a:endParaRPr lang="en-US" altLang="ko-KR" sz="20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상세페이지 개수가</a:t>
            </a:r>
            <a:endParaRPr lang="en-US" altLang="ko-KR" sz="20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다릅니다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.)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뒤로 가기</a:t>
            </a:r>
            <a:endParaRPr lang="en-US" altLang="ko-KR" sz="20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C055E2B-DDB7-4D9D-B106-FE077CFE209B}"/>
              </a:ext>
            </a:extLst>
          </p:cNvPr>
          <p:cNvSpPr/>
          <p:nvPr/>
        </p:nvSpPr>
        <p:spPr>
          <a:xfrm>
            <a:off x="1023393" y="2325465"/>
            <a:ext cx="382396" cy="382396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1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7170F96-28B5-4285-BB97-3E308105B43B}"/>
              </a:ext>
            </a:extLst>
          </p:cNvPr>
          <p:cNvSpPr/>
          <p:nvPr/>
        </p:nvSpPr>
        <p:spPr>
          <a:xfrm>
            <a:off x="701864" y="2869372"/>
            <a:ext cx="382396" cy="382396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2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3E62D41-9A70-470D-803A-A8E244FEF39E}"/>
              </a:ext>
            </a:extLst>
          </p:cNvPr>
          <p:cNvSpPr/>
          <p:nvPr/>
        </p:nvSpPr>
        <p:spPr>
          <a:xfrm>
            <a:off x="701864" y="3509755"/>
            <a:ext cx="382396" cy="382396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3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0045FBA-1979-4305-82D1-0F855B2381EC}"/>
              </a:ext>
            </a:extLst>
          </p:cNvPr>
          <p:cNvSpPr/>
          <p:nvPr/>
        </p:nvSpPr>
        <p:spPr>
          <a:xfrm>
            <a:off x="7207625" y="5260491"/>
            <a:ext cx="382396" cy="382396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4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19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48999-E5E3-406C-A6FD-FF4CDBF8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92" y="8074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02.</a:t>
            </a:r>
            <a:r>
              <a:rPr lang="ko-KR" altLang="en-US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스토리보드</a:t>
            </a:r>
            <a:r>
              <a:rPr lang="en-US" altLang="ko-KR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알뜰쇼핑</a:t>
            </a:r>
            <a:r>
              <a:rPr lang="en-US" altLang="ko-KR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sz="3600" dirty="0">
              <a:solidFill>
                <a:srgbClr val="2E8A6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C67C41-F057-4EA6-BF26-6282795FE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6311"/>
            <a:ext cx="9125674" cy="513319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25E5A48-E0AA-422F-8AF2-B96DA1F4B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49" y="1296577"/>
            <a:ext cx="9320757" cy="5242926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4BEF65E5-E861-4F6F-9553-450C9F768531}"/>
              </a:ext>
            </a:extLst>
          </p:cNvPr>
          <p:cNvSpPr/>
          <p:nvPr/>
        </p:nvSpPr>
        <p:spPr>
          <a:xfrm>
            <a:off x="952978" y="2211614"/>
            <a:ext cx="382396" cy="382396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1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F250A9D-4106-4103-AEAF-361079993FF8}"/>
              </a:ext>
            </a:extLst>
          </p:cNvPr>
          <p:cNvSpPr/>
          <p:nvPr/>
        </p:nvSpPr>
        <p:spPr>
          <a:xfrm>
            <a:off x="1144176" y="2996661"/>
            <a:ext cx="382396" cy="382396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2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5484FC1-C82E-40C4-8C08-BCA3B65BE05F}"/>
              </a:ext>
            </a:extLst>
          </p:cNvPr>
          <p:cNvSpPr/>
          <p:nvPr/>
        </p:nvSpPr>
        <p:spPr>
          <a:xfrm>
            <a:off x="940729" y="3757646"/>
            <a:ext cx="382396" cy="382396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3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32DE044-9331-46DC-B238-1C7B69B2FAA3}"/>
              </a:ext>
            </a:extLst>
          </p:cNvPr>
          <p:cNvSpPr/>
          <p:nvPr/>
        </p:nvSpPr>
        <p:spPr>
          <a:xfrm>
            <a:off x="7205958" y="5260491"/>
            <a:ext cx="382396" cy="382396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5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465FC30-AA48-499E-AFEB-1E5D58FA64FC}"/>
              </a:ext>
            </a:extLst>
          </p:cNvPr>
          <p:cNvSpPr/>
          <p:nvPr/>
        </p:nvSpPr>
        <p:spPr>
          <a:xfrm>
            <a:off x="8629998" y="862404"/>
            <a:ext cx="3043386" cy="5133192"/>
          </a:xfrm>
          <a:prstGeom prst="roundRect">
            <a:avLst/>
          </a:prstGeom>
          <a:solidFill>
            <a:srgbClr val="DDE2DA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108000" rtlCol="0" anchor="ctr" anchorCtr="1"/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글로벌 네비게이션</a:t>
            </a:r>
            <a:endParaRPr lang="en-US" altLang="ko-KR" sz="20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</a:t>
            </a:r>
            <a:r>
              <a:rPr lang="ko-KR" altLang="en-US" sz="2000" dirty="0" err="1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일일특가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안내</a:t>
            </a:r>
            <a:endParaRPr lang="en-US" altLang="ko-KR" sz="20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상세페이지 이동</a:t>
            </a:r>
            <a:endParaRPr lang="en-US" altLang="ko-KR" sz="20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깜짝 특가 페이지</a:t>
            </a:r>
            <a:endParaRPr lang="en-US" altLang="ko-KR" sz="20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z="2000" dirty="0" err="1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컨텍스츄얼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네비게이션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</a:t>
            </a:r>
            <a:r>
              <a:rPr lang="ko-KR" altLang="en-US" sz="2000" dirty="0" err="1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뒤로가기</a:t>
            </a:r>
            <a:endParaRPr lang="en-US" altLang="ko-KR" sz="20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EADC56D-4FED-46E6-AC72-1D3E4506EA70}"/>
              </a:ext>
            </a:extLst>
          </p:cNvPr>
          <p:cNvSpPr/>
          <p:nvPr/>
        </p:nvSpPr>
        <p:spPr>
          <a:xfrm>
            <a:off x="4887087" y="3726842"/>
            <a:ext cx="382396" cy="382396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4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150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48999-E5E3-406C-A6FD-FF4CDBF8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92" y="8074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02.</a:t>
            </a:r>
            <a:r>
              <a:rPr lang="ko-KR" altLang="en-US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스토리보드</a:t>
            </a:r>
            <a:r>
              <a:rPr lang="en-US" altLang="ko-KR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인기상품</a:t>
            </a:r>
            <a:r>
              <a:rPr lang="en-US" altLang="ko-KR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sz="3600" dirty="0">
              <a:solidFill>
                <a:srgbClr val="2E8A6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396504-9E17-46B6-9756-C42803E91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6311"/>
            <a:ext cx="9125675" cy="5133192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E16549E-6227-4B46-8A96-9D55CA851BA0}"/>
              </a:ext>
            </a:extLst>
          </p:cNvPr>
          <p:cNvSpPr/>
          <p:nvPr/>
        </p:nvSpPr>
        <p:spPr>
          <a:xfrm>
            <a:off x="3562003" y="2929056"/>
            <a:ext cx="423080" cy="204716"/>
          </a:xfrm>
          <a:prstGeom prst="roundRect">
            <a:avLst/>
          </a:prstGeom>
          <a:solidFill>
            <a:srgbClr val="DDE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4AB19E-662B-4390-BC53-2827D83F0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6311"/>
            <a:ext cx="9125675" cy="5133192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502AB04A-0751-4284-A589-419FB3B4C0DE}"/>
              </a:ext>
            </a:extLst>
          </p:cNvPr>
          <p:cNvSpPr/>
          <p:nvPr/>
        </p:nvSpPr>
        <p:spPr>
          <a:xfrm>
            <a:off x="1050556" y="2301176"/>
            <a:ext cx="382396" cy="382396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1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281D035-447D-493F-8916-7CFD7E2C6F4A}"/>
              </a:ext>
            </a:extLst>
          </p:cNvPr>
          <p:cNvSpPr/>
          <p:nvPr/>
        </p:nvSpPr>
        <p:spPr>
          <a:xfrm>
            <a:off x="815687" y="3196041"/>
            <a:ext cx="382396" cy="382396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3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952E926-5FD4-438B-AABF-9B2A46810EE5}"/>
              </a:ext>
            </a:extLst>
          </p:cNvPr>
          <p:cNvSpPr/>
          <p:nvPr/>
        </p:nvSpPr>
        <p:spPr>
          <a:xfrm>
            <a:off x="7055833" y="5260491"/>
            <a:ext cx="382396" cy="382396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4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046C225-62EE-4E97-BEAB-B38E12CB7D37}"/>
              </a:ext>
            </a:extLst>
          </p:cNvPr>
          <p:cNvSpPr/>
          <p:nvPr/>
        </p:nvSpPr>
        <p:spPr>
          <a:xfrm>
            <a:off x="2396166" y="2840216"/>
            <a:ext cx="382396" cy="382396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2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4C0E6E8-E93F-44C7-8415-96DAB4EBA6A8}"/>
              </a:ext>
            </a:extLst>
          </p:cNvPr>
          <p:cNvSpPr/>
          <p:nvPr/>
        </p:nvSpPr>
        <p:spPr>
          <a:xfrm>
            <a:off x="8666319" y="1011841"/>
            <a:ext cx="3043386" cy="5133192"/>
          </a:xfrm>
          <a:prstGeom prst="roundRect">
            <a:avLst/>
          </a:prstGeom>
          <a:solidFill>
            <a:srgbClr val="DDE2DA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108000" rtlCol="0" anchor="ctr" anchorCtr="1"/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글로벌 네비게이션</a:t>
            </a:r>
            <a:endParaRPr lang="en-US" altLang="ko-KR" sz="20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실시간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주간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순위 변경기능</a:t>
            </a:r>
            <a:endParaRPr lang="en-US" altLang="ko-KR" sz="20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로컬 네비게이션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상세페이지 이동</a:t>
            </a:r>
            <a:endParaRPr lang="en-US" altLang="ko-KR" sz="20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</a:t>
            </a:r>
            <a:r>
              <a:rPr lang="ko-KR" altLang="en-US" sz="2000" dirty="0" err="1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뒤로가기</a:t>
            </a:r>
            <a:endParaRPr lang="en-US" altLang="ko-KR" sz="20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7470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48999-E5E3-406C-A6FD-FF4CDBF8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92" y="8074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02.</a:t>
            </a:r>
            <a:r>
              <a:rPr lang="ko-KR" altLang="en-US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스토리보드</a:t>
            </a:r>
            <a:r>
              <a:rPr lang="en-US" altLang="ko-KR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혜택</a:t>
            </a:r>
            <a:r>
              <a:rPr lang="en-US" altLang="ko-KR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lang="ko-KR" altLang="en-US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이벤트</a:t>
            </a:r>
            <a:r>
              <a:rPr lang="en-US" altLang="ko-KR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sz="3600" dirty="0">
              <a:solidFill>
                <a:srgbClr val="2E8A6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C09008-5D19-4486-8B32-DCC1AFBB3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6311"/>
            <a:ext cx="9125675" cy="513319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75FABCD-A61D-4EE5-B8F3-DDB23EA1F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6311"/>
            <a:ext cx="9125675" cy="5133192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50A9D2D0-EC46-4B58-912E-93DB4295BDE5}"/>
              </a:ext>
            </a:extLst>
          </p:cNvPr>
          <p:cNvSpPr/>
          <p:nvPr/>
        </p:nvSpPr>
        <p:spPr>
          <a:xfrm>
            <a:off x="1050556" y="2483567"/>
            <a:ext cx="382396" cy="382396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1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72CF8DD-548E-46EB-ADC6-2CCC4E86E479}"/>
              </a:ext>
            </a:extLst>
          </p:cNvPr>
          <p:cNvSpPr/>
          <p:nvPr/>
        </p:nvSpPr>
        <p:spPr>
          <a:xfrm>
            <a:off x="1050556" y="3620198"/>
            <a:ext cx="382396" cy="382396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2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67874C6-28DD-44E9-B450-6DAA23BB8AB6}"/>
              </a:ext>
            </a:extLst>
          </p:cNvPr>
          <p:cNvSpPr/>
          <p:nvPr/>
        </p:nvSpPr>
        <p:spPr>
          <a:xfrm>
            <a:off x="4840277" y="3237802"/>
            <a:ext cx="382396" cy="382396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3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C1FF1DB-936A-4022-89F3-C828FB84BA58}"/>
              </a:ext>
            </a:extLst>
          </p:cNvPr>
          <p:cNvSpPr/>
          <p:nvPr/>
        </p:nvSpPr>
        <p:spPr>
          <a:xfrm>
            <a:off x="7055833" y="5613200"/>
            <a:ext cx="382396" cy="382396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4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2A09CE1-5EB5-45C4-9CF7-38EC3657CECE}"/>
              </a:ext>
            </a:extLst>
          </p:cNvPr>
          <p:cNvSpPr/>
          <p:nvPr/>
        </p:nvSpPr>
        <p:spPr>
          <a:xfrm>
            <a:off x="8629998" y="862404"/>
            <a:ext cx="3043386" cy="5133192"/>
          </a:xfrm>
          <a:prstGeom prst="roundRect">
            <a:avLst/>
          </a:prstGeom>
          <a:solidFill>
            <a:srgbClr val="DDE2DA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108000" rtlCol="0" anchor="ctr" anchorCtr="1"/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글로벌 네비게이션</a:t>
            </a:r>
            <a:endParaRPr lang="en-US" altLang="ko-KR" sz="20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혜택 안내 이미지 </a:t>
            </a:r>
            <a:endParaRPr lang="en-US" altLang="ko-KR" sz="20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이벤트 배너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(3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</a:t>
            </a:r>
            <a:r>
              <a:rPr lang="ko-KR" altLang="en-US" sz="2000" dirty="0" err="1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뒤로가기</a:t>
            </a:r>
            <a:endParaRPr lang="en-US" altLang="ko-KR" sz="20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369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48999-E5E3-406C-A6FD-FF4CDBF8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03.</a:t>
            </a:r>
            <a:r>
              <a:rPr lang="ko-KR" altLang="en-US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네비게이션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74300C-DCEB-4D93-9D77-695635446419}"/>
              </a:ext>
            </a:extLst>
          </p:cNvPr>
          <p:cNvSpPr/>
          <p:nvPr/>
        </p:nvSpPr>
        <p:spPr>
          <a:xfrm>
            <a:off x="1407994" y="1161789"/>
            <a:ext cx="9376012" cy="4815930"/>
          </a:xfrm>
          <a:prstGeom prst="rect">
            <a:avLst/>
          </a:prstGeom>
          <a:solidFill>
            <a:srgbClr val="DDE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8877DA9-2BA5-4684-B675-FAC779BE06F2}"/>
              </a:ext>
            </a:extLst>
          </p:cNvPr>
          <p:cNvSpPr/>
          <p:nvPr/>
        </p:nvSpPr>
        <p:spPr>
          <a:xfrm>
            <a:off x="1883391" y="1325563"/>
            <a:ext cx="8425218" cy="953613"/>
          </a:xfrm>
          <a:prstGeom prst="roundRect">
            <a:avLst/>
          </a:prstGeom>
          <a:solidFill>
            <a:srgbClr val="73A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dirty="0">
                <a:solidFill>
                  <a:srgbClr val="DDE2D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상품 카테고리</a:t>
            </a:r>
            <a:r>
              <a:rPr lang="en-US" altLang="ko-KR" dirty="0">
                <a:solidFill>
                  <a:srgbClr val="DDE2D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</a:t>
            </a:r>
            <a:r>
              <a:rPr lang="ko-KR" altLang="en-US" dirty="0">
                <a:solidFill>
                  <a:srgbClr val="DDE2D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알뜰쇼핑</a:t>
            </a:r>
            <a:r>
              <a:rPr lang="en-US" altLang="ko-KR" dirty="0">
                <a:solidFill>
                  <a:srgbClr val="DDE2D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</a:t>
            </a:r>
            <a:r>
              <a:rPr lang="ko-KR" altLang="en-US" dirty="0">
                <a:solidFill>
                  <a:srgbClr val="DDE2D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인기상품</a:t>
            </a:r>
            <a:r>
              <a:rPr lang="en-US" altLang="ko-KR" dirty="0">
                <a:solidFill>
                  <a:srgbClr val="DDE2D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</a:t>
            </a:r>
            <a:r>
              <a:rPr lang="ko-KR" altLang="en-US" dirty="0">
                <a:solidFill>
                  <a:srgbClr val="DDE2D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혜택</a:t>
            </a:r>
            <a:r>
              <a:rPr lang="en-US" altLang="ko-KR" dirty="0">
                <a:solidFill>
                  <a:srgbClr val="DDE2D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dirty="0">
                <a:solidFill>
                  <a:srgbClr val="DDE2D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이벤트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8F032DF-7BF9-40A1-B831-FBB316514691}"/>
              </a:ext>
            </a:extLst>
          </p:cNvPr>
          <p:cNvSpPr/>
          <p:nvPr/>
        </p:nvSpPr>
        <p:spPr>
          <a:xfrm>
            <a:off x="7712470" y="2646035"/>
            <a:ext cx="1530448" cy="1429555"/>
          </a:xfrm>
          <a:prstGeom prst="roundRect">
            <a:avLst/>
          </a:prstGeom>
          <a:solidFill>
            <a:srgbClr val="A9C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깜짝 특가 </a:t>
            </a:r>
            <a:endParaRPr lang="en-US" altLang="ko-KR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/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페이지</a:t>
            </a:r>
            <a:endParaRPr lang="en-US" altLang="ko-KR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/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알뜰쇼핑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373AF77-5ABD-4AAB-97C4-F17E037E68A8}"/>
              </a:ext>
            </a:extLst>
          </p:cNvPr>
          <p:cNvSpPr/>
          <p:nvPr/>
        </p:nvSpPr>
        <p:spPr>
          <a:xfrm>
            <a:off x="2079292" y="1463772"/>
            <a:ext cx="8033415" cy="718187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AACED0E-5AA8-4121-8D8A-9C18A6F50AD8}"/>
              </a:ext>
            </a:extLst>
          </p:cNvPr>
          <p:cNvSpPr/>
          <p:nvPr/>
        </p:nvSpPr>
        <p:spPr>
          <a:xfrm>
            <a:off x="5681632" y="2548586"/>
            <a:ext cx="3884777" cy="1624902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D66FAB6-BE78-403F-BD92-DEC0A1873C76}"/>
              </a:ext>
            </a:extLst>
          </p:cNvPr>
          <p:cNvSpPr/>
          <p:nvPr/>
        </p:nvSpPr>
        <p:spPr>
          <a:xfrm>
            <a:off x="2257849" y="2453280"/>
            <a:ext cx="1050878" cy="3384644"/>
          </a:xfrm>
          <a:prstGeom prst="roundRect">
            <a:avLst/>
          </a:prstGeom>
          <a:solidFill>
            <a:srgbClr val="A9C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>
              <a:lnSpc>
                <a:spcPct val="250000"/>
              </a:lnSpc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대분류 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카테고리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>
              <a:lnSpc>
                <a:spcPct val="250000"/>
              </a:lnSpc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상품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카테고리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8882E2F-79E0-4654-9FE7-DF44FE309378}"/>
              </a:ext>
            </a:extLst>
          </p:cNvPr>
          <p:cNvSpPr/>
          <p:nvPr/>
        </p:nvSpPr>
        <p:spPr>
          <a:xfrm>
            <a:off x="3714014" y="2487352"/>
            <a:ext cx="1050878" cy="3384644"/>
          </a:xfrm>
          <a:prstGeom prst="roundRect">
            <a:avLst/>
          </a:prstGeom>
          <a:solidFill>
            <a:srgbClr val="A9C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실시간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주간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순위 변경기능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인기상품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5FDEA8D-A724-4F45-A05F-9EE48D99A3C0}"/>
              </a:ext>
            </a:extLst>
          </p:cNvPr>
          <p:cNvSpPr/>
          <p:nvPr/>
        </p:nvSpPr>
        <p:spPr>
          <a:xfrm>
            <a:off x="1978925" y="2698891"/>
            <a:ext cx="3132913" cy="2997320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A0C3B2-8329-4A6F-AC0F-96204653A920}"/>
              </a:ext>
            </a:extLst>
          </p:cNvPr>
          <p:cNvSpPr txBox="1"/>
          <p:nvPr/>
        </p:nvSpPr>
        <p:spPr>
          <a:xfrm>
            <a:off x="5624352" y="359094"/>
            <a:ext cx="2773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highlight>
                  <a:srgbClr val="F7986D"/>
                </a:highlight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GNB(</a:t>
            </a:r>
            <a:r>
              <a:rPr lang="ko-KR" altLang="en-US" sz="2000" dirty="0" err="1">
                <a:solidFill>
                  <a:schemeClr val="bg1"/>
                </a:solidFill>
                <a:highlight>
                  <a:srgbClr val="F7986D"/>
                </a:highlight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글로벌네비게이션</a:t>
            </a:r>
            <a:r>
              <a:rPr lang="en-US" altLang="ko-KR" sz="2000" dirty="0">
                <a:solidFill>
                  <a:schemeClr val="bg1"/>
                </a:solidFill>
                <a:highlight>
                  <a:srgbClr val="F7986D"/>
                </a:highlight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sz="2000" dirty="0">
              <a:solidFill>
                <a:schemeClr val="bg1"/>
              </a:solidFill>
              <a:highlight>
                <a:srgbClr val="F7986D"/>
              </a:highlight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3266A-7B1D-4490-8942-425B0BEC7A62}"/>
              </a:ext>
            </a:extLst>
          </p:cNvPr>
          <p:cNvSpPr txBox="1"/>
          <p:nvPr/>
        </p:nvSpPr>
        <p:spPr>
          <a:xfrm>
            <a:off x="3357015" y="6207232"/>
            <a:ext cx="2501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highlight>
                  <a:srgbClr val="F7986D"/>
                </a:highlight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LNB(</a:t>
            </a:r>
            <a:r>
              <a:rPr lang="ko-KR" altLang="en-US" sz="2000" dirty="0" err="1">
                <a:solidFill>
                  <a:schemeClr val="bg1"/>
                </a:solidFill>
                <a:highlight>
                  <a:srgbClr val="F7986D"/>
                </a:highlight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로컬네비게이션</a:t>
            </a:r>
            <a:r>
              <a:rPr lang="en-US" altLang="ko-KR" sz="2000" dirty="0">
                <a:solidFill>
                  <a:schemeClr val="bg1"/>
                </a:solidFill>
                <a:highlight>
                  <a:srgbClr val="F7986D"/>
                </a:highlight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311A98-0CA0-499E-8948-B1A063B090E8}"/>
              </a:ext>
            </a:extLst>
          </p:cNvPr>
          <p:cNvSpPr txBox="1"/>
          <p:nvPr/>
        </p:nvSpPr>
        <p:spPr>
          <a:xfrm>
            <a:off x="6443221" y="4680548"/>
            <a:ext cx="27719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highlight>
                  <a:srgbClr val="F7986D"/>
                </a:highlight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CN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highlight>
                  <a:srgbClr val="F7986D"/>
                </a:highlight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 err="1">
                <a:solidFill>
                  <a:schemeClr val="bg1"/>
                </a:solidFill>
                <a:highlight>
                  <a:srgbClr val="F7986D"/>
                </a:highligh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컨텍스츄얼</a:t>
            </a:r>
            <a:r>
              <a:rPr lang="ko-KR" altLang="en-US" sz="2000" dirty="0">
                <a:solidFill>
                  <a:schemeClr val="bg1"/>
                </a:solidFill>
                <a:highlight>
                  <a:srgbClr val="F7986D"/>
                </a:highlight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네비게이션</a:t>
            </a:r>
            <a:r>
              <a:rPr lang="en-US" altLang="ko-KR" sz="2000" dirty="0">
                <a:solidFill>
                  <a:schemeClr val="bg1"/>
                </a:solidFill>
                <a:highlight>
                  <a:srgbClr val="F7986D"/>
                </a:highlight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algn="ctr"/>
            <a:endParaRPr lang="en-US" altLang="ko-KR" sz="2000" dirty="0">
              <a:highlight>
                <a:srgbClr val="F7986D"/>
              </a:highlight>
            </a:endParaRPr>
          </a:p>
        </p:txBody>
      </p:sp>
      <p:sp>
        <p:nvSpPr>
          <p:cNvPr id="19" name="Arrow (Corner)">
            <a:extLst>
              <a:ext uri="{FF2B5EF4-FFF2-40B4-BE49-F238E27FC236}">
                <a16:creationId xmlns:a16="http://schemas.microsoft.com/office/drawing/2014/main" id="{E3A1579C-3774-4B4B-8641-8BECA9CCDA67}"/>
              </a:ext>
            </a:extLst>
          </p:cNvPr>
          <p:cNvSpPr>
            <a:spLocks noEditPoints="1"/>
          </p:cNvSpPr>
          <p:nvPr/>
        </p:nvSpPr>
        <p:spPr bwMode="auto">
          <a:xfrm>
            <a:off x="4271774" y="281507"/>
            <a:ext cx="1352577" cy="1176389"/>
          </a:xfrm>
          <a:custGeom>
            <a:avLst/>
            <a:gdLst>
              <a:gd name="T0" fmla="*/ 3477 w 6177"/>
              <a:gd name="T1" fmla="*/ 0 h 6324"/>
              <a:gd name="T2" fmla="*/ 3344 w 6177"/>
              <a:gd name="T3" fmla="*/ 2590 h 6324"/>
              <a:gd name="T4" fmla="*/ 220 w 6177"/>
              <a:gd name="T5" fmla="*/ 6324 h 6324"/>
              <a:gd name="T6" fmla="*/ 372 w 6177"/>
              <a:gd name="T7" fmla="*/ 1124 h 6324"/>
              <a:gd name="T8" fmla="*/ 906 w 6177"/>
              <a:gd name="T9" fmla="*/ 1238 h 6324"/>
              <a:gd name="T10" fmla="*/ 4849 w 6177"/>
              <a:gd name="T11" fmla="*/ 1257 h 6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77" h="6324">
                <a:moveTo>
                  <a:pt x="3477" y="0"/>
                </a:moveTo>
                <a:cubicBezTo>
                  <a:pt x="6123" y="1587"/>
                  <a:pt x="6177" y="971"/>
                  <a:pt x="3344" y="2590"/>
                </a:cubicBezTo>
                <a:moveTo>
                  <a:pt x="220" y="6324"/>
                </a:moveTo>
                <a:cubicBezTo>
                  <a:pt x="118" y="5737"/>
                  <a:pt x="0" y="1496"/>
                  <a:pt x="372" y="1124"/>
                </a:cubicBezTo>
                <a:cubicBezTo>
                  <a:pt x="410" y="1086"/>
                  <a:pt x="840" y="1230"/>
                  <a:pt x="906" y="1238"/>
                </a:cubicBezTo>
                <a:cubicBezTo>
                  <a:pt x="2142" y="1392"/>
                  <a:pt x="3675" y="1518"/>
                  <a:pt x="4849" y="1257"/>
                </a:cubicBezTo>
              </a:path>
            </a:pathLst>
          </a:custGeom>
          <a:noFill/>
          <a:ln w="38100" cap="rnd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22" name="Arrow (Corner)">
            <a:extLst>
              <a:ext uri="{FF2B5EF4-FFF2-40B4-BE49-F238E27FC236}">
                <a16:creationId xmlns:a16="http://schemas.microsoft.com/office/drawing/2014/main" id="{3619DCC8-02DF-42B7-B3B8-FC7DF79178B7}"/>
              </a:ext>
            </a:extLst>
          </p:cNvPr>
          <p:cNvSpPr>
            <a:spLocks noEditPoints="1"/>
          </p:cNvSpPr>
          <p:nvPr/>
        </p:nvSpPr>
        <p:spPr bwMode="auto">
          <a:xfrm rot="10800000" flipH="1">
            <a:off x="2119402" y="5583749"/>
            <a:ext cx="1097135" cy="1007336"/>
          </a:xfrm>
          <a:custGeom>
            <a:avLst/>
            <a:gdLst>
              <a:gd name="T0" fmla="*/ 3477 w 6177"/>
              <a:gd name="T1" fmla="*/ 0 h 6324"/>
              <a:gd name="T2" fmla="*/ 3344 w 6177"/>
              <a:gd name="T3" fmla="*/ 2590 h 6324"/>
              <a:gd name="T4" fmla="*/ 220 w 6177"/>
              <a:gd name="T5" fmla="*/ 6324 h 6324"/>
              <a:gd name="T6" fmla="*/ 372 w 6177"/>
              <a:gd name="T7" fmla="*/ 1124 h 6324"/>
              <a:gd name="T8" fmla="*/ 906 w 6177"/>
              <a:gd name="T9" fmla="*/ 1238 h 6324"/>
              <a:gd name="T10" fmla="*/ 4849 w 6177"/>
              <a:gd name="T11" fmla="*/ 1257 h 6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77" h="6324">
                <a:moveTo>
                  <a:pt x="3477" y="0"/>
                </a:moveTo>
                <a:cubicBezTo>
                  <a:pt x="6123" y="1587"/>
                  <a:pt x="6177" y="971"/>
                  <a:pt x="3344" y="2590"/>
                </a:cubicBezTo>
                <a:moveTo>
                  <a:pt x="220" y="6324"/>
                </a:moveTo>
                <a:cubicBezTo>
                  <a:pt x="118" y="5737"/>
                  <a:pt x="0" y="1496"/>
                  <a:pt x="372" y="1124"/>
                </a:cubicBezTo>
                <a:cubicBezTo>
                  <a:pt x="410" y="1086"/>
                  <a:pt x="840" y="1230"/>
                  <a:pt x="906" y="1238"/>
                </a:cubicBezTo>
                <a:cubicBezTo>
                  <a:pt x="2142" y="1392"/>
                  <a:pt x="3675" y="1518"/>
                  <a:pt x="4849" y="1257"/>
                </a:cubicBezTo>
              </a:path>
            </a:pathLst>
          </a:custGeom>
          <a:noFill/>
          <a:ln w="38100" cap="rnd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23" name="Arrow (Corner)">
            <a:extLst>
              <a:ext uri="{FF2B5EF4-FFF2-40B4-BE49-F238E27FC236}">
                <a16:creationId xmlns:a16="http://schemas.microsoft.com/office/drawing/2014/main" id="{0DBE6E42-FE36-4A52-919E-11C43C7D5E1D}"/>
              </a:ext>
            </a:extLst>
          </p:cNvPr>
          <p:cNvSpPr>
            <a:spLocks noEditPoints="1"/>
          </p:cNvSpPr>
          <p:nvPr/>
        </p:nvSpPr>
        <p:spPr bwMode="auto">
          <a:xfrm rot="8823009">
            <a:off x="8947790" y="3612370"/>
            <a:ext cx="1137881" cy="1345464"/>
          </a:xfrm>
          <a:custGeom>
            <a:avLst/>
            <a:gdLst>
              <a:gd name="T0" fmla="*/ 3477 w 6177"/>
              <a:gd name="T1" fmla="*/ 0 h 6324"/>
              <a:gd name="T2" fmla="*/ 3344 w 6177"/>
              <a:gd name="T3" fmla="*/ 2590 h 6324"/>
              <a:gd name="T4" fmla="*/ 220 w 6177"/>
              <a:gd name="T5" fmla="*/ 6324 h 6324"/>
              <a:gd name="T6" fmla="*/ 372 w 6177"/>
              <a:gd name="T7" fmla="*/ 1124 h 6324"/>
              <a:gd name="T8" fmla="*/ 906 w 6177"/>
              <a:gd name="T9" fmla="*/ 1238 h 6324"/>
              <a:gd name="T10" fmla="*/ 4849 w 6177"/>
              <a:gd name="T11" fmla="*/ 1257 h 6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77" h="6324">
                <a:moveTo>
                  <a:pt x="3477" y="0"/>
                </a:moveTo>
                <a:cubicBezTo>
                  <a:pt x="6123" y="1587"/>
                  <a:pt x="6177" y="971"/>
                  <a:pt x="3344" y="2590"/>
                </a:cubicBezTo>
                <a:moveTo>
                  <a:pt x="220" y="6324"/>
                </a:moveTo>
                <a:cubicBezTo>
                  <a:pt x="118" y="5737"/>
                  <a:pt x="0" y="1496"/>
                  <a:pt x="372" y="1124"/>
                </a:cubicBezTo>
                <a:cubicBezTo>
                  <a:pt x="410" y="1086"/>
                  <a:pt x="840" y="1230"/>
                  <a:pt x="906" y="1238"/>
                </a:cubicBezTo>
                <a:cubicBezTo>
                  <a:pt x="2142" y="1392"/>
                  <a:pt x="3675" y="1518"/>
                  <a:pt x="4849" y="1257"/>
                </a:cubicBezTo>
              </a:path>
            </a:pathLst>
          </a:custGeom>
          <a:noFill/>
          <a:ln w="38100" cap="rnd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3D9B5D0-AF52-4269-98F2-FBA70E96F56D}"/>
              </a:ext>
            </a:extLst>
          </p:cNvPr>
          <p:cNvSpPr/>
          <p:nvPr/>
        </p:nvSpPr>
        <p:spPr>
          <a:xfrm>
            <a:off x="5981971" y="2628970"/>
            <a:ext cx="1530448" cy="1429555"/>
          </a:xfrm>
          <a:prstGeom prst="roundRect">
            <a:avLst/>
          </a:prstGeom>
          <a:solidFill>
            <a:srgbClr val="A9C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소분류</a:t>
            </a:r>
            <a:endParaRPr lang="en-US" altLang="ko-KR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/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카테고리</a:t>
            </a:r>
            <a:endParaRPr lang="en-US" altLang="ko-KR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/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상품</a:t>
            </a:r>
            <a:endParaRPr lang="en-US" altLang="ko-KR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/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카테고리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583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294</Words>
  <Application>Microsoft Office PowerPoint</Application>
  <PresentationFormat>와이드스크린</PresentationFormat>
  <Paragraphs>107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Noto Sans CJK KR Bold</vt:lpstr>
      <vt:lpstr>Noto Sans CJK KR Medium</vt:lpstr>
      <vt:lpstr>Noto Sans CJK KR Regular</vt:lpstr>
      <vt:lpstr>Noto Sans KR Medium</vt:lpstr>
      <vt:lpstr>맑은 고딕</vt:lpstr>
      <vt:lpstr>Arial</vt:lpstr>
      <vt:lpstr>Segoe Print</vt:lpstr>
      <vt:lpstr>Segoe UI</vt:lpstr>
      <vt:lpstr>Office 테마</vt:lpstr>
      <vt:lpstr>스마트문화앱 UX 설계 </vt:lpstr>
      <vt:lpstr> 목차</vt:lpstr>
      <vt:lpstr>01.정보구조도</vt:lpstr>
      <vt:lpstr>02. 스토리보드(메인 페이지)</vt:lpstr>
      <vt:lpstr>02. 스토리보드(상품 카테고리)</vt:lpstr>
      <vt:lpstr>02. 스토리보드(알뜰쇼핑)</vt:lpstr>
      <vt:lpstr>02. 스토리보드(인기상품)</vt:lpstr>
      <vt:lpstr>02. 스토리보드(혜택/이벤트)</vt:lpstr>
      <vt:lpstr>03.네비게이션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147</cp:revision>
  <dcterms:created xsi:type="dcterms:W3CDTF">2021-07-27T16:43:36Z</dcterms:created>
  <dcterms:modified xsi:type="dcterms:W3CDTF">2021-07-30T08:22:50Z</dcterms:modified>
</cp:coreProperties>
</file>