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58" r:id="rId3"/>
    <p:sldId id="262" r:id="rId4"/>
    <p:sldId id="261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67D"/>
    <a:srgbClr val="E2F2F0"/>
    <a:srgbClr val="79C1B8"/>
    <a:srgbClr val="FFFFFF"/>
    <a:srgbClr val="94E4D1"/>
    <a:srgbClr val="C3A885"/>
    <a:srgbClr val="C69F82"/>
    <a:srgbClr val="756D5B"/>
    <a:srgbClr val="B0A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449B8-E981-4DE1-A033-E3C77163B6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E08904C-E7DD-4D4E-91B3-896B122F9303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3E867D"/>
        </a:solidFill>
        <a:ln/>
      </dgm:spPr>
      <dgm:t>
        <a:bodyPr/>
        <a:lstStyle/>
        <a:p>
          <a:pPr latinLnBrk="1"/>
          <a:r>
            <a:rPr lang="ko-KR" altLang="en-US" sz="18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rPr>
            <a:t>메인</a:t>
          </a:r>
        </a:p>
      </dgm:t>
    </dgm:pt>
    <dgm:pt modelId="{61C9DEFB-1E22-46AC-8747-1B8C07E7AC48}" type="parTrans" cxnId="{263734F9-066B-40B5-8FEE-CD2440399976}">
      <dgm:prSet/>
      <dgm:spPr/>
      <dgm:t>
        <a:bodyPr/>
        <a:lstStyle/>
        <a:p>
          <a:pPr latinLnBrk="1"/>
          <a:endParaRPr lang="ko-KR" altLang="en-US"/>
        </a:p>
      </dgm:t>
    </dgm:pt>
    <dgm:pt modelId="{CEE33704-E525-47D5-8DB7-6F81BC594830}" type="sibTrans" cxnId="{263734F9-066B-40B5-8FEE-CD2440399976}">
      <dgm:prSet/>
      <dgm:spPr/>
      <dgm:t>
        <a:bodyPr/>
        <a:lstStyle/>
        <a:p>
          <a:pPr latinLnBrk="1"/>
          <a:endParaRPr lang="ko-KR" altLang="en-US"/>
        </a:p>
      </dgm:t>
    </dgm:pt>
    <dgm:pt modelId="{2F1DE9CD-C03B-4E7B-99EA-0B5D6BB11080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79C1B8"/>
        </a:solidFill>
        <a:ln/>
      </dgm:spPr>
      <dgm:t>
        <a:bodyPr/>
        <a:lstStyle/>
        <a:p>
          <a:pPr latinLnBrk="1"/>
          <a:r>
            <a:rPr lang="en-US" altLang="ko-KR" sz="1800" dirty="0">
              <a:solidFill>
                <a:schemeClr val="accent4">
                  <a:lumMod val="20000"/>
                  <a:lumOff val="8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rPr>
            <a:t>About me</a:t>
          </a:r>
          <a:endParaRPr lang="ko-KR" altLang="en-US" sz="1800" dirty="0">
            <a:solidFill>
              <a:schemeClr val="accent4">
                <a:lumMod val="20000"/>
                <a:lumOff val="80000"/>
              </a:schemeClr>
            </a:solidFill>
            <a:latin typeface="Noto Sans CJK KR Light" panose="020B0300000000000000" pitchFamily="34" charset="-127"/>
            <a:ea typeface="Noto Sans CJK KR Light" panose="020B0300000000000000" pitchFamily="34" charset="-127"/>
          </a:endParaRPr>
        </a:p>
      </dgm:t>
    </dgm:pt>
    <dgm:pt modelId="{A19CDD8D-5181-4CA3-A2FA-E1B2CC36F8B2}" type="parTrans" cxnId="{4A1D7B5D-DC52-4C23-A3A9-230C524587CD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C406BAB-8788-415A-B53D-1AE5018C4CCC}" type="sibTrans" cxnId="{4A1D7B5D-DC52-4C23-A3A9-230C524587CD}">
      <dgm:prSet/>
      <dgm:spPr/>
      <dgm:t>
        <a:bodyPr/>
        <a:lstStyle/>
        <a:p>
          <a:pPr latinLnBrk="1"/>
          <a:endParaRPr lang="ko-KR" altLang="en-US"/>
        </a:p>
      </dgm:t>
    </dgm:pt>
    <dgm:pt modelId="{EED166B8-FC99-4BC2-A4B9-2EA1F4F8A527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79C1B8"/>
        </a:solidFill>
        <a:ln/>
      </dgm:spPr>
      <dgm:t>
        <a:bodyPr/>
        <a:lstStyle/>
        <a:p>
          <a:pPr latinLnBrk="1"/>
          <a:r>
            <a:rPr lang="en-US" altLang="ko-KR" sz="1800" dirty="0" err="1">
              <a:solidFill>
                <a:schemeClr val="accent4">
                  <a:lumMod val="20000"/>
                  <a:lumOff val="8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rPr>
            <a:t>Publsing</a:t>
          </a:r>
          <a:endParaRPr lang="ko-KR" altLang="en-US" sz="1800" dirty="0">
            <a:solidFill>
              <a:schemeClr val="accent4">
                <a:lumMod val="20000"/>
                <a:lumOff val="80000"/>
              </a:schemeClr>
            </a:solidFill>
            <a:latin typeface="Noto Sans CJK KR Light" panose="020B0300000000000000" pitchFamily="34" charset="-127"/>
            <a:ea typeface="Noto Sans CJK KR Light" panose="020B0300000000000000" pitchFamily="34" charset="-127"/>
          </a:endParaRPr>
        </a:p>
      </dgm:t>
    </dgm:pt>
    <dgm:pt modelId="{E8A4938C-FF38-4A23-942E-DAFA813DBFBF}" type="parTrans" cxnId="{EC2FAC30-049C-4899-A457-90BC39182B12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49C2D82-3CED-44AB-8EAD-884EA73827E4}" type="sibTrans" cxnId="{EC2FAC30-049C-4899-A457-90BC39182B12}">
      <dgm:prSet/>
      <dgm:spPr/>
      <dgm:t>
        <a:bodyPr/>
        <a:lstStyle/>
        <a:p>
          <a:pPr latinLnBrk="1"/>
          <a:endParaRPr lang="ko-KR" altLang="en-US"/>
        </a:p>
      </dgm:t>
    </dgm:pt>
    <dgm:pt modelId="{630A2FBF-E956-45BF-9AA6-49443033B783}">
      <dgm:prSet phldrT="[텍스트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79C1B8"/>
        </a:solidFill>
        <a:ln/>
      </dgm:spPr>
      <dgm:t>
        <a:bodyPr/>
        <a:lstStyle/>
        <a:p>
          <a:pPr latinLnBrk="1"/>
          <a:r>
            <a:rPr lang="en-US" altLang="ko-KR" sz="1800" dirty="0">
              <a:solidFill>
                <a:schemeClr val="accent4">
                  <a:lumMod val="20000"/>
                  <a:lumOff val="8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rPr>
            <a:t>Graphic</a:t>
          </a:r>
          <a:endParaRPr lang="ko-KR" altLang="en-US" sz="1800" dirty="0">
            <a:solidFill>
              <a:schemeClr val="accent4">
                <a:lumMod val="20000"/>
                <a:lumOff val="80000"/>
              </a:schemeClr>
            </a:solidFill>
            <a:latin typeface="Noto Sans CJK KR Light" panose="020B0300000000000000" pitchFamily="34" charset="-127"/>
            <a:ea typeface="Noto Sans CJK KR Light" panose="020B0300000000000000" pitchFamily="34" charset="-127"/>
          </a:endParaRPr>
        </a:p>
      </dgm:t>
    </dgm:pt>
    <dgm:pt modelId="{0FAC9C1D-4D7E-438C-9A6C-5C09325B36B3}" type="parTrans" cxnId="{82A59FD1-18BB-4BE1-905F-5C7C3B25660C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3473445B-ECFF-496F-9AA4-CDBF9004AE23}" type="sibTrans" cxnId="{82A59FD1-18BB-4BE1-905F-5C7C3B25660C}">
      <dgm:prSet/>
      <dgm:spPr/>
      <dgm:t>
        <a:bodyPr/>
        <a:lstStyle/>
        <a:p>
          <a:pPr latinLnBrk="1"/>
          <a:endParaRPr lang="ko-KR" altLang="en-US"/>
        </a:p>
      </dgm:t>
    </dgm:pt>
    <dgm:pt modelId="{966DC2C7-DE98-43F2-8CDD-F282F2C60BB7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E2F2F0"/>
        </a:solidFill>
      </dgm:spPr>
      <dgm:t>
        <a:bodyPr/>
        <a:lstStyle/>
        <a:p>
          <a:pPr latinLnBrk="1"/>
          <a:r>
            <a: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자기소개</a:t>
          </a:r>
        </a:p>
      </dgm:t>
    </dgm:pt>
    <dgm:pt modelId="{121FD968-9C67-4D33-A563-F3034EA71ABF}" type="parTrans" cxnId="{955E7037-7E5B-4A88-9886-44CC1A13AB34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293D565-43B0-4368-B4E5-C0212FD8D88D}" type="sibTrans" cxnId="{955E7037-7E5B-4A88-9886-44CC1A13AB34}">
      <dgm:prSet/>
      <dgm:spPr/>
      <dgm:t>
        <a:bodyPr/>
        <a:lstStyle/>
        <a:p>
          <a:pPr latinLnBrk="1"/>
          <a:endParaRPr lang="ko-KR" altLang="en-US"/>
        </a:p>
      </dgm:t>
    </dgm:pt>
    <dgm:pt modelId="{C0BE7AEE-D1E1-4B3D-BF41-2146AE5A1F48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E2F2F0"/>
        </a:solidFill>
      </dgm:spPr>
      <dgm:t>
        <a:bodyPr/>
        <a:lstStyle/>
        <a:p>
          <a:pPr latinLnBrk="1"/>
          <a:r>
            <a: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업무 스킬</a:t>
          </a:r>
          <a:r>
            <a:rPr lang="en-US" altLang="ko-KR" sz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/</a:t>
          </a:r>
          <a:r>
            <a: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자격증</a:t>
          </a:r>
        </a:p>
      </dgm:t>
    </dgm:pt>
    <dgm:pt modelId="{07E8D844-7993-495F-A64F-3AA1D0358FE4}" type="parTrans" cxnId="{A1706A6A-6384-4C2D-95EB-C9BBE9A75B50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C7D35B4-303F-4411-9F8F-37042C1D73ED}" type="sibTrans" cxnId="{A1706A6A-6384-4C2D-95EB-C9BBE9A75B50}">
      <dgm:prSet/>
      <dgm:spPr/>
      <dgm:t>
        <a:bodyPr/>
        <a:lstStyle/>
        <a:p>
          <a:pPr latinLnBrk="1"/>
          <a:endParaRPr lang="ko-KR" altLang="en-US"/>
        </a:p>
      </dgm:t>
    </dgm:pt>
    <dgm:pt modelId="{92255A32-B178-4BCA-A0CE-D7BA285D5D72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E2F2F0"/>
        </a:solidFill>
      </dgm:spPr>
      <dgm:t>
        <a:bodyPr/>
        <a:lstStyle/>
        <a:p>
          <a:pPr latinLnBrk="1"/>
          <a:r>
            <a: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리뉴얼 홈</a:t>
          </a:r>
        </a:p>
      </dgm:t>
    </dgm:pt>
    <dgm:pt modelId="{13C2BCAF-20DC-4BF5-A48C-2ECCB7B4AB23}" type="parTrans" cxnId="{89F90183-F2DF-4464-B678-D68C1109A934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F0FC04C8-92C3-4B5C-84FC-4E527B42F324}" type="sibTrans" cxnId="{89F90183-F2DF-4464-B678-D68C1109A934}">
      <dgm:prSet/>
      <dgm:spPr/>
      <dgm:t>
        <a:bodyPr/>
        <a:lstStyle/>
        <a:p>
          <a:pPr latinLnBrk="1"/>
          <a:endParaRPr lang="ko-KR" altLang="en-US"/>
        </a:p>
      </dgm:t>
    </dgm:pt>
    <dgm:pt modelId="{E0847A93-4892-4BB4-A0E5-5657EAD0862E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E2F2F0"/>
        </a:solidFill>
      </dgm:spPr>
      <dgm:t>
        <a:bodyPr/>
        <a:lstStyle/>
        <a:p>
          <a:pPr latinLnBrk="1"/>
          <a:r>
            <a: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창작 제작 홈</a:t>
          </a:r>
        </a:p>
      </dgm:t>
    </dgm:pt>
    <dgm:pt modelId="{88599DC4-62EA-4D11-A66D-6585B485E185}" type="parTrans" cxnId="{C0679EFA-6154-4C99-A183-F088D6E04D61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0D7513BA-5736-4F9B-A547-FF0BF0923795}" type="sibTrans" cxnId="{C0679EFA-6154-4C99-A183-F088D6E04D61}">
      <dgm:prSet/>
      <dgm:spPr/>
      <dgm:t>
        <a:bodyPr/>
        <a:lstStyle/>
        <a:p>
          <a:pPr latinLnBrk="1"/>
          <a:endParaRPr lang="ko-KR" altLang="en-US"/>
        </a:p>
      </dgm:t>
    </dgm:pt>
    <dgm:pt modelId="{011CC18D-4745-4A2B-B2F5-153A1E2E6DDC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E2F2F0"/>
        </a:solidFill>
      </dgm:spPr>
      <dgm:t>
        <a:bodyPr/>
        <a:lstStyle/>
        <a:p>
          <a:pPr latinLnBrk="1"/>
          <a:r>
            <a: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광고 디자인 예시</a:t>
          </a:r>
        </a:p>
      </dgm:t>
    </dgm:pt>
    <dgm:pt modelId="{2D71343D-4B5B-4096-B7FF-2AB534C2AED4}" type="parTrans" cxnId="{68B44DE1-0DB8-44B9-9804-C1277E23E7C6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9521598-BBE9-4047-9462-07595F8D5F47}" type="sibTrans" cxnId="{68B44DE1-0DB8-44B9-9804-C1277E23E7C6}">
      <dgm:prSet/>
      <dgm:spPr/>
      <dgm:t>
        <a:bodyPr/>
        <a:lstStyle/>
        <a:p>
          <a:pPr latinLnBrk="1"/>
          <a:endParaRPr lang="ko-KR" altLang="en-US"/>
        </a:p>
      </dgm:t>
    </dgm:pt>
    <dgm:pt modelId="{61593973-0FAC-48D8-9E0A-EE70BA326B7C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E2F2F0"/>
        </a:solidFill>
      </dgm:spPr>
      <dgm:t>
        <a:bodyPr/>
        <a:lstStyle/>
        <a:p>
          <a:pPr latinLnBrk="1"/>
          <a:r>
            <a: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기타 디자인 예시</a:t>
          </a:r>
        </a:p>
      </dgm:t>
    </dgm:pt>
    <dgm:pt modelId="{CDEB0241-5C3C-495E-9C99-97BF6267614D}" type="parTrans" cxnId="{98906549-9565-4472-88B8-E6498C8A4164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D519FCC-73E2-4F04-8E2C-AB8647A918E3}" type="sibTrans" cxnId="{98906549-9565-4472-88B8-E6498C8A4164}">
      <dgm:prSet/>
      <dgm:spPr/>
      <dgm:t>
        <a:bodyPr/>
        <a:lstStyle/>
        <a:p>
          <a:pPr latinLnBrk="1"/>
          <a:endParaRPr lang="ko-KR" altLang="en-US"/>
        </a:p>
      </dgm:t>
    </dgm:pt>
    <dgm:pt modelId="{126076A0-6072-4CE1-8BFE-EA51DC0BF741}">
      <dgm:prSet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rgbClr val="E2F2F0"/>
        </a:solidFill>
      </dgm:spPr>
      <dgm:t>
        <a:bodyPr/>
        <a:lstStyle/>
        <a:p>
          <a:pPr latinLnBrk="1"/>
          <a:r>
            <a:rPr lang="ko-KR" altLang="en-US" sz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기타 외주 예시</a:t>
          </a:r>
        </a:p>
      </dgm:t>
    </dgm:pt>
    <dgm:pt modelId="{A0C8C266-2E4A-4449-98CD-AB08224410E1}" type="parTrans" cxnId="{9E585E90-A08C-4F29-8593-571A8E6CC3E9}">
      <dgm:prSet/>
      <dgm:spPr>
        <a:ln>
          <a:solidFill>
            <a:srgbClr val="3E867D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476E9F6-304B-4E52-BF8A-1E390138DB5C}" type="sibTrans" cxnId="{9E585E90-A08C-4F29-8593-571A8E6CC3E9}">
      <dgm:prSet/>
      <dgm:spPr/>
      <dgm:t>
        <a:bodyPr/>
        <a:lstStyle/>
        <a:p>
          <a:pPr latinLnBrk="1"/>
          <a:endParaRPr lang="ko-KR" altLang="en-US"/>
        </a:p>
      </dgm:t>
    </dgm:pt>
    <dgm:pt modelId="{E37AA28B-695E-4BCC-B335-BF7A0311872A}" type="pres">
      <dgm:prSet presAssocID="{7C7449B8-E981-4DE1-A033-E3C77163B6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3715EE-6A53-4DB8-8542-2CC947EF3A38}" type="pres">
      <dgm:prSet presAssocID="{5E08904C-E7DD-4D4E-91B3-896B122F9303}" presName="hierRoot1" presStyleCnt="0">
        <dgm:presLayoutVars>
          <dgm:hierBranch val="init"/>
        </dgm:presLayoutVars>
      </dgm:prSet>
      <dgm:spPr/>
    </dgm:pt>
    <dgm:pt modelId="{1DB169D1-97FA-4E44-8A5D-5F89079BF644}" type="pres">
      <dgm:prSet presAssocID="{5E08904C-E7DD-4D4E-91B3-896B122F9303}" presName="rootComposite1" presStyleCnt="0"/>
      <dgm:spPr/>
    </dgm:pt>
    <dgm:pt modelId="{45D31C94-6795-46A9-ADE7-4994707C3FE5}" type="pres">
      <dgm:prSet presAssocID="{5E08904C-E7DD-4D4E-91B3-896B122F9303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29F88CF8-77AA-4631-95D6-54BE2678D38C}" type="pres">
      <dgm:prSet presAssocID="{5E08904C-E7DD-4D4E-91B3-896B122F9303}" presName="rootConnector1" presStyleLbl="node1" presStyleIdx="0" presStyleCnt="0"/>
      <dgm:spPr/>
    </dgm:pt>
    <dgm:pt modelId="{4681D89C-A6FB-4EC4-9D1A-41D7B694EB94}" type="pres">
      <dgm:prSet presAssocID="{5E08904C-E7DD-4D4E-91B3-896B122F9303}" presName="hierChild2" presStyleCnt="0"/>
      <dgm:spPr/>
    </dgm:pt>
    <dgm:pt modelId="{74F3F043-162B-4BDA-A3E5-BA72A361C394}" type="pres">
      <dgm:prSet presAssocID="{A19CDD8D-5181-4CA3-A2FA-E1B2CC36F8B2}" presName="Name37" presStyleLbl="parChTrans1D2" presStyleIdx="0" presStyleCnt="3"/>
      <dgm:spPr/>
    </dgm:pt>
    <dgm:pt modelId="{673769C4-CB3F-44E9-8135-BBB709B9CD3B}" type="pres">
      <dgm:prSet presAssocID="{2F1DE9CD-C03B-4E7B-99EA-0B5D6BB11080}" presName="hierRoot2" presStyleCnt="0">
        <dgm:presLayoutVars>
          <dgm:hierBranch val="init"/>
        </dgm:presLayoutVars>
      </dgm:prSet>
      <dgm:spPr/>
    </dgm:pt>
    <dgm:pt modelId="{8520BFC6-DC21-4497-BA80-038FE780A6EC}" type="pres">
      <dgm:prSet presAssocID="{2F1DE9CD-C03B-4E7B-99EA-0B5D6BB11080}" presName="rootComposite" presStyleCnt="0"/>
      <dgm:spPr/>
    </dgm:pt>
    <dgm:pt modelId="{D9ECA191-2A2A-4706-9EAC-29B379D21D26}" type="pres">
      <dgm:prSet presAssocID="{2F1DE9CD-C03B-4E7B-99EA-0B5D6BB11080}" presName="rootText" presStyleLbl="node2" presStyleIdx="0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7EA6BD4D-62CB-4919-86AF-E9D71D9FE3E2}" type="pres">
      <dgm:prSet presAssocID="{2F1DE9CD-C03B-4E7B-99EA-0B5D6BB11080}" presName="rootConnector" presStyleLbl="node2" presStyleIdx="0" presStyleCnt="3"/>
      <dgm:spPr/>
    </dgm:pt>
    <dgm:pt modelId="{9724D279-CDBD-44E1-AC24-C1F128E6BBA5}" type="pres">
      <dgm:prSet presAssocID="{2F1DE9CD-C03B-4E7B-99EA-0B5D6BB11080}" presName="hierChild4" presStyleCnt="0"/>
      <dgm:spPr/>
    </dgm:pt>
    <dgm:pt modelId="{128D6B60-480C-4811-B10E-D7984749E8EF}" type="pres">
      <dgm:prSet presAssocID="{121FD968-9C67-4D33-A563-F3034EA71ABF}" presName="Name37" presStyleLbl="parChTrans1D3" presStyleIdx="0" presStyleCnt="7"/>
      <dgm:spPr/>
    </dgm:pt>
    <dgm:pt modelId="{72E01260-D34F-4753-B381-D578BBAE68C6}" type="pres">
      <dgm:prSet presAssocID="{966DC2C7-DE98-43F2-8CDD-F282F2C60BB7}" presName="hierRoot2" presStyleCnt="0">
        <dgm:presLayoutVars>
          <dgm:hierBranch val="init"/>
        </dgm:presLayoutVars>
      </dgm:prSet>
      <dgm:spPr/>
    </dgm:pt>
    <dgm:pt modelId="{47D7875F-DB04-41EF-A6DC-A688FE698A50}" type="pres">
      <dgm:prSet presAssocID="{966DC2C7-DE98-43F2-8CDD-F282F2C60BB7}" presName="rootComposite" presStyleCnt="0"/>
      <dgm:spPr/>
    </dgm:pt>
    <dgm:pt modelId="{1D170863-059D-45BD-8221-FF592DC8ED21}" type="pres">
      <dgm:prSet presAssocID="{966DC2C7-DE98-43F2-8CDD-F282F2C60BB7}" presName="rootText" presStyleLbl="node3" presStyleIdx="0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C4AACC39-3412-4057-9F06-E9E6C1CA1CF5}" type="pres">
      <dgm:prSet presAssocID="{966DC2C7-DE98-43F2-8CDD-F282F2C60BB7}" presName="rootConnector" presStyleLbl="node3" presStyleIdx="0" presStyleCnt="7"/>
      <dgm:spPr/>
    </dgm:pt>
    <dgm:pt modelId="{23AAD51A-9633-4CC2-BA59-3DEAA042DE7D}" type="pres">
      <dgm:prSet presAssocID="{966DC2C7-DE98-43F2-8CDD-F282F2C60BB7}" presName="hierChild4" presStyleCnt="0"/>
      <dgm:spPr/>
    </dgm:pt>
    <dgm:pt modelId="{67390B89-3F0A-4F2C-8B9B-12D06676BE25}" type="pres">
      <dgm:prSet presAssocID="{966DC2C7-DE98-43F2-8CDD-F282F2C60BB7}" presName="hierChild5" presStyleCnt="0"/>
      <dgm:spPr/>
    </dgm:pt>
    <dgm:pt modelId="{B9088F32-0B46-4122-A5AA-F6B1BC37C898}" type="pres">
      <dgm:prSet presAssocID="{07E8D844-7993-495F-A64F-3AA1D0358FE4}" presName="Name37" presStyleLbl="parChTrans1D3" presStyleIdx="1" presStyleCnt="7"/>
      <dgm:spPr/>
    </dgm:pt>
    <dgm:pt modelId="{DC44DB45-1067-4F31-8626-0A478D225C60}" type="pres">
      <dgm:prSet presAssocID="{C0BE7AEE-D1E1-4B3D-BF41-2146AE5A1F48}" presName="hierRoot2" presStyleCnt="0">
        <dgm:presLayoutVars>
          <dgm:hierBranch val="init"/>
        </dgm:presLayoutVars>
      </dgm:prSet>
      <dgm:spPr/>
    </dgm:pt>
    <dgm:pt modelId="{ABE7FBC9-85AE-4386-BC6E-79EA2A775276}" type="pres">
      <dgm:prSet presAssocID="{C0BE7AEE-D1E1-4B3D-BF41-2146AE5A1F48}" presName="rootComposite" presStyleCnt="0"/>
      <dgm:spPr/>
    </dgm:pt>
    <dgm:pt modelId="{B35B2212-FE86-4690-9824-3D17DC5EC1B8}" type="pres">
      <dgm:prSet presAssocID="{C0BE7AEE-D1E1-4B3D-BF41-2146AE5A1F48}" presName="rootText" presStyleLbl="node3" presStyleIdx="1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B64BAF9B-E186-45BA-9099-875D4EF9985D}" type="pres">
      <dgm:prSet presAssocID="{C0BE7AEE-D1E1-4B3D-BF41-2146AE5A1F48}" presName="rootConnector" presStyleLbl="node3" presStyleIdx="1" presStyleCnt="7"/>
      <dgm:spPr/>
    </dgm:pt>
    <dgm:pt modelId="{06679D63-C233-43FA-9B85-5AABBB55AF6D}" type="pres">
      <dgm:prSet presAssocID="{C0BE7AEE-D1E1-4B3D-BF41-2146AE5A1F48}" presName="hierChild4" presStyleCnt="0"/>
      <dgm:spPr/>
    </dgm:pt>
    <dgm:pt modelId="{D17E6398-0533-4896-8B57-61C6B376CD52}" type="pres">
      <dgm:prSet presAssocID="{C0BE7AEE-D1E1-4B3D-BF41-2146AE5A1F48}" presName="hierChild5" presStyleCnt="0"/>
      <dgm:spPr/>
    </dgm:pt>
    <dgm:pt modelId="{F0F0E659-0F3E-4DB9-8148-2E1BE8A235C5}" type="pres">
      <dgm:prSet presAssocID="{2F1DE9CD-C03B-4E7B-99EA-0B5D6BB11080}" presName="hierChild5" presStyleCnt="0"/>
      <dgm:spPr/>
    </dgm:pt>
    <dgm:pt modelId="{CB4F50F8-E003-4F44-8514-E26460D669DD}" type="pres">
      <dgm:prSet presAssocID="{E8A4938C-FF38-4A23-942E-DAFA813DBFBF}" presName="Name37" presStyleLbl="parChTrans1D2" presStyleIdx="1" presStyleCnt="3"/>
      <dgm:spPr/>
    </dgm:pt>
    <dgm:pt modelId="{ACB0746D-23CB-4AC1-BEB6-219C4EC4E7A5}" type="pres">
      <dgm:prSet presAssocID="{EED166B8-FC99-4BC2-A4B9-2EA1F4F8A527}" presName="hierRoot2" presStyleCnt="0">
        <dgm:presLayoutVars>
          <dgm:hierBranch val="init"/>
        </dgm:presLayoutVars>
      </dgm:prSet>
      <dgm:spPr/>
    </dgm:pt>
    <dgm:pt modelId="{55C16B62-D742-465D-A409-79FD6DC90605}" type="pres">
      <dgm:prSet presAssocID="{EED166B8-FC99-4BC2-A4B9-2EA1F4F8A527}" presName="rootComposite" presStyleCnt="0"/>
      <dgm:spPr/>
    </dgm:pt>
    <dgm:pt modelId="{0862C8B8-F399-45D4-81F0-F1534B974890}" type="pres">
      <dgm:prSet presAssocID="{EED166B8-FC99-4BC2-A4B9-2EA1F4F8A527}" presName="rootText" presStyleLbl="node2" presStyleIdx="1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330D6B06-40F7-434B-9385-8D9DEDAFCE29}" type="pres">
      <dgm:prSet presAssocID="{EED166B8-FC99-4BC2-A4B9-2EA1F4F8A527}" presName="rootConnector" presStyleLbl="node2" presStyleIdx="1" presStyleCnt="3"/>
      <dgm:spPr/>
    </dgm:pt>
    <dgm:pt modelId="{F9ED79F8-2F71-4EA8-95E1-63DC2722337C}" type="pres">
      <dgm:prSet presAssocID="{EED166B8-FC99-4BC2-A4B9-2EA1F4F8A527}" presName="hierChild4" presStyleCnt="0"/>
      <dgm:spPr/>
    </dgm:pt>
    <dgm:pt modelId="{3FB55D1B-C39A-4081-8F8A-C8681316D59F}" type="pres">
      <dgm:prSet presAssocID="{13C2BCAF-20DC-4BF5-A48C-2ECCB7B4AB23}" presName="Name37" presStyleLbl="parChTrans1D3" presStyleIdx="2" presStyleCnt="7"/>
      <dgm:spPr/>
    </dgm:pt>
    <dgm:pt modelId="{138C95AB-BE4C-424E-AA02-04D2D81FED8D}" type="pres">
      <dgm:prSet presAssocID="{92255A32-B178-4BCA-A0CE-D7BA285D5D72}" presName="hierRoot2" presStyleCnt="0">
        <dgm:presLayoutVars>
          <dgm:hierBranch val="init"/>
        </dgm:presLayoutVars>
      </dgm:prSet>
      <dgm:spPr/>
    </dgm:pt>
    <dgm:pt modelId="{3624C5DE-2489-46AE-978A-8A00A540DCBA}" type="pres">
      <dgm:prSet presAssocID="{92255A32-B178-4BCA-A0CE-D7BA285D5D72}" presName="rootComposite" presStyleCnt="0"/>
      <dgm:spPr/>
    </dgm:pt>
    <dgm:pt modelId="{BC03FE6B-9E91-4A34-B432-E2DD733789B4}" type="pres">
      <dgm:prSet presAssocID="{92255A32-B178-4BCA-A0CE-D7BA285D5D72}" presName="rootText" presStyleLbl="node3" presStyleIdx="2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D90219C7-CD95-4972-9668-487A0E1D7523}" type="pres">
      <dgm:prSet presAssocID="{92255A32-B178-4BCA-A0CE-D7BA285D5D72}" presName="rootConnector" presStyleLbl="node3" presStyleIdx="2" presStyleCnt="7"/>
      <dgm:spPr/>
    </dgm:pt>
    <dgm:pt modelId="{729DCAEC-DF69-4115-B4A8-EF849B53AAD2}" type="pres">
      <dgm:prSet presAssocID="{92255A32-B178-4BCA-A0CE-D7BA285D5D72}" presName="hierChild4" presStyleCnt="0"/>
      <dgm:spPr/>
    </dgm:pt>
    <dgm:pt modelId="{A46155B6-2CF2-4296-8C53-68ED70545DDA}" type="pres">
      <dgm:prSet presAssocID="{92255A32-B178-4BCA-A0CE-D7BA285D5D72}" presName="hierChild5" presStyleCnt="0"/>
      <dgm:spPr/>
    </dgm:pt>
    <dgm:pt modelId="{ACE6A234-3382-4A0D-953C-6AC33BAC272D}" type="pres">
      <dgm:prSet presAssocID="{88599DC4-62EA-4D11-A66D-6585B485E185}" presName="Name37" presStyleLbl="parChTrans1D3" presStyleIdx="3" presStyleCnt="7"/>
      <dgm:spPr/>
    </dgm:pt>
    <dgm:pt modelId="{618AD2C7-DD27-43FD-B3E8-CF1B9D86B43C}" type="pres">
      <dgm:prSet presAssocID="{E0847A93-4892-4BB4-A0E5-5657EAD0862E}" presName="hierRoot2" presStyleCnt="0">
        <dgm:presLayoutVars>
          <dgm:hierBranch val="init"/>
        </dgm:presLayoutVars>
      </dgm:prSet>
      <dgm:spPr/>
    </dgm:pt>
    <dgm:pt modelId="{E860602B-E163-4F5F-B003-4D1345030588}" type="pres">
      <dgm:prSet presAssocID="{E0847A93-4892-4BB4-A0E5-5657EAD0862E}" presName="rootComposite" presStyleCnt="0"/>
      <dgm:spPr/>
    </dgm:pt>
    <dgm:pt modelId="{D0384954-AA12-4FB8-AA73-DC45C34561DF}" type="pres">
      <dgm:prSet presAssocID="{E0847A93-4892-4BB4-A0E5-5657EAD0862E}" presName="rootText" presStyleLbl="node3" presStyleIdx="3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C349972B-429F-4C87-9ADA-6698BE4ACE6E}" type="pres">
      <dgm:prSet presAssocID="{E0847A93-4892-4BB4-A0E5-5657EAD0862E}" presName="rootConnector" presStyleLbl="node3" presStyleIdx="3" presStyleCnt="7"/>
      <dgm:spPr/>
    </dgm:pt>
    <dgm:pt modelId="{009E3C3F-E533-4143-AA9B-813439CBACE3}" type="pres">
      <dgm:prSet presAssocID="{E0847A93-4892-4BB4-A0E5-5657EAD0862E}" presName="hierChild4" presStyleCnt="0"/>
      <dgm:spPr/>
    </dgm:pt>
    <dgm:pt modelId="{883CAD0B-3F61-4BF7-A179-4D32501E903B}" type="pres">
      <dgm:prSet presAssocID="{E0847A93-4892-4BB4-A0E5-5657EAD0862E}" presName="hierChild5" presStyleCnt="0"/>
      <dgm:spPr/>
    </dgm:pt>
    <dgm:pt modelId="{B3CF5ADB-654C-4F8D-85FE-F08C856E8296}" type="pres">
      <dgm:prSet presAssocID="{EED166B8-FC99-4BC2-A4B9-2EA1F4F8A527}" presName="hierChild5" presStyleCnt="0"/>
      <dgm:spPr/>
    </dgm:pt>
    <dgm:pt modelId="{17F41F4D-F748-4C5F-A02E-0252AA40917D}" type="pres">
      <dgm:prSet presAssocID="{0FAC9C1D-4D7E-438C-9A6C-5C09325B36B3}" presName="Name37" presStyleLbl="parChTrans1D2" presStyleIdx="2" presStyleCnt="3"/>
      <dgm:spPr/>
    </dgm:pt>
    <dgm:pt modelId="{CC11CA1B-F02B-4024-B98B-93DBAFD4AB0A}" type="pres">
      <dgm:prSet presAssocID="{630A2FBF-E956-45BF-9AA6-49443033B783}" presName="hierRoot2" presStyleCnt="0">
        <dgm:presLayoutVars>
          <dgm:hierBranch val="init"/>
        </dgm:presLayoutVars>
      </dgm:prSet>
      <dgm:spPr/>
    </dgm:pt>
    <dgm:pt modelId="{229FC206-97BD-499B-8DA5-607166D2A864}" type="pres">
      <dgm:prSet presAssocID="{630A2FBF-E956-45BF-9AA6-49443033B783}" presName="rootComposite" presStyleCnt="0"/>
      <dgm:spPr/>
    </dgm:pt>
    <dgm:pt modelId="{ED0B448B-897F-4C60-9B00-3EB859576F90}" type="pres">
      <dgm:prSet presAssocID="{630A2FBF-E956-45BF-9AA6-49443033B783}" presName="rootText" presStyleLbl="node2" presStyleIdx="2" presStyleCnt="3">
        <dgm:presLayoutVars>
          <dgm:chPref val="3"/>
        </dgm:presLayoutVars>
      </dgm:prSet>
      <dgm:spPr>
        <a:prstGeom prst="flowChartAlternateProcess">
          <a:avLst/>
        </a:prstGeom>
      </dgm:spPr>
    </dgm:pt>
    <dgm:pt modelId="{C29AEF53-B7F5-4A0A-B7EB-680BCED1F29C}" type="pres">
      <dgm:prSet presAssocID="{630A2FBF-E956-45BF-9AA6-49443033B783}" presName="rootConnector" presStyleLbl="node2" presStyleIdx="2" presStyleCnt="3"/>
      <dgm:spPr/>
    </dgm:pt>
    <dgm:pt modelId="{4D6DC451-AA97-401E-B685-5B01D0AE3A96}" type="pres">
      <dgm:prSet presAssocID="{630A2FBF-E956-45BF-9AA6-49443033B783}" presName="hierChild4" presStyleCnt="0"/>
      <dgm:spPr/>
    </dgm:pt>
    <dgm:pt modelId="{915B0561-7C59-4D96-AFEA-9B1127C33F8B}" type="pres">
      <dgm:prSet presAssocID="{2D71343D-4B5B-4096-B7FF-2AB534C2AED4}" presName="Name37" presStyleLbl="parChTrans1D3" presStyleIdx="4" presStyleCnt="7"/>
      <dgm:spPr/>
    </dgm:pt>
    <dgm:pt modelId="{39B2AD06-15E1-4D83-8F6C-733A6227FC27}" type="pres">
      <dgm:prSet presAssocID="{011CC18D-4745-4A2B-B2F5-153A1E2E6DDC}" presName="hierRoot2" presStyleCnt="0">
        <dgm:presLayoutVars>
          <dgm:hierBranch val="init"/>
        </dgm:presLayoutVars>
      </dgm:prSet>
      <dgm:spPr/>
    </dgm:pt>
    <dgm:pt modelId="{8DB16FF3-F2A1-4940-84B5-83FCEF62A7DD}" type="pres">
      <dgm:prSet presAssocID="{011CC18D-4745-4A2B-B2F5-153A1E2E6DDC}" presName="rootComposite" presStyleCnt="0"/>
      <dgm:spPr/>
    </dgm:pt>
    <dgm:pt modelId="{1D0BBD69-4EF5-4AFF-81E8-2C98BF49AC8B}" type="pres">
      <dgm:prSet presAssocID="{011CC18D-4745-4A2B-B2F5-153A1E2E6DDC}" presName="rootText" presStyleLbl="node3" presStyleIdx="4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9E0FB88B-2699-448C-9198-E4B9E5DF1BCB}" type="pres">
      <dgm:prSet presAssocID="{011CC18D-4745-4A2B-B2F5-153A1E2E6DDC}" presName="rootConnector" presStyleLbl="node3" presStyleIdx="4" presStyleCnt="7"/>
      <dgm:spPr/>
    </dgm:pt>
    <dgm:pt modelId="{66FC45DD-8CD8-451D-9984-D3E10CC7A871}" type="pres">
      <dgm:prSet presAssocID="{011CC18D-4745-4A2B-B2F5-153A1E2E6DDC}" presName="hierChild4" presStyleCnt="0"/>
      <dgm:spPr/>
    </dgm:pt>
    <dgm:pt modelId="{945DA530-02BE-4B3E-926E-EB37A32CB12C}" type="pres">
      <dgm:prSet presAssocID="{011CC18D-4745-4A2B-B2F5-153A1E2E6DDC}" presName="hierChild5" presStyleCnt="0"/>
      <dgm:spPr/>
    </dgm:pt>
    <dgm:pt modelId="{79BE08B0-FF93-4E87-ADBC-6435D3FA36A8}" type="pres">
      <dgm:prSet presAssocID="{CDEB0241-5C3C-495E-9C99-97BF6267614D}" presName="Name37" presStyleLbl="parChTrans1D3" presStyleIdx="5" presStyleCnt="7"/>
      <dgm:spPr/>
    </dgm:pt>
    <dgm:pt modelId="{6B6B10F6-416F-4D3A-AB96-4560C143D0EE}" type="pres">
      <dgm:prSet presAssocID="{61593973-0FAC-48D8-9E0A-EE70BA326B7C}" presName="hierRoot2" presStyleCnt="0">
        <dgm:presLayoutVars>
          <dgm:hierBranch val="init"/>
        </dgm:presLayoutVars>
      </dgm:prSet>
      <dgm:spPr/>
    </dgm:pt>
    <dgm:pt modelId="{59F37F3C-A2B0-44D1-A4A9-FE9E27B2EE46}" type="pres">
      <dgm:prSet presAssocID="{61593973-0FAC-48D8-9E0A-EE70BA326B7C}" presName="rootComposite" presStyleCnt="0"/>
      <dgm:spPr/>
    </dgm:pt>
    <dgm:pt modelId="{8E87AC9F-8488-4536-93A7-85A35DA5B4A9}" type="pres">
      <dgm:prSet presAssocID="{61593973-0FAC-48D8-9E0A-EE70BA326B7C}" presName="rootText" presStyleLbl="node3" presStyleIdx="5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7C1300C2-7111-4D76-9CF0-8637998BF948}" type="pres">
      <dgm:prSet presAssocID="{61593973-0FAC-48D8-9E0A-EE70BA326B7C}" presName="rootConnector" presStyleLbl="node3" presStyleIdx="5" presStyleCnt="7"/>
      <dgm:spPr/>
    </dgm:pt>
    <dgm:pt modelId="{B5F7851F-33D9-4EFE-9C87-33B7869F175E}" type="pres">
      <dgm:prSet presAssocID="{61593973-0FAC-48D8-9E0A-EE70BA326B7C}" presName="hierChild4" presStyleCnt="0"/>
      <dgm:spPr/>
    </dgm:pt>
    <dgm:pt modelId="{8A723FD5-F116-49F1-ABAE-7CB2F161C05D}" type="pres">
      <dgm:prSet presAssocID="{61593973-0FAC-48D8-9E0A-EE70BA326B7C}" presName="hierChild5" presStyleCnt="0"/>
      <dgm:spPr/>
    </dgm:pt>
    <dgm:pt modelId="{77C2C1CD-DFCE-4762-9E99-A2E84EBA3E99}" type="pres">
      <dgm:prSet presAssocID="{A0C8C266-2E4A-4449-98CD-AB08224410E1}" presName="Name37" presStyleLbl="parChTrans1D3" presStyleIdx="6" presStyleCnt="7"/>
      <dgm:spPr/>
    </dgm:pt>
    <dgm:pt modelId="{7489ED7F-5EEB-4D7B-9BBD-B1674EC6B76B}" type="pres">
      <dgm:prSet presAssocID="{126076A0-6072-4CE1-8BFE-EA51DC0BF741}" presName="hierRoot2" presStyleCnt="0">
        <dgm:presLayoutVars>
          <dgm:hierBranch val="init"/>
        </dgm:presLayoutVars>
      </dgm:prSet>
      <dgm:spPr/>
    </dgm:pt>
    <dgm:pt modelId="{ACA3E0D0-1DBA-4466-9D64-C4A85269BB16}" type="pres">
      <dgm:prSet presAssocID="{126076A0-6072-4CE1-8BFE-EA51DC0BF741}" presName="rootComposite" presStyleCnt="0"/>
      <dgm:spPr/>
    </dgm:pt>
    <dgm:pt modelId="{5A093AF6-C008-4888-8CDB-E89BE2716EC7}" type="pres">
      <dgm:prSet presAssocID="{126076A0-6072-4CE1-8BFE-EA51DC0BF741}" presName="rootText" presStyleLbl="node3" presStyleIdx="6" presStyleCnt="7">
        <dgm:presLayoutVars>
          <dgm:chPref val="3"/>
        </dgm:presLayoutVars>
      </dgm:prSet>
      <dgm:spPr>
        <a:prstGeom prst="roundRect">
          <a:avLst/>
        </a:prstGeom>
      </dgm:spPr>
    </dgm:pt>
    <dgm:pt modelId="{A856160B-7B0F-45F1-852B-86057D234C2F}" type="pres">
      <dgm:prSet presAssocID="{126076A0-6072-4CE1-8BFE-EA51DC0BF741}" presName="rootConnector" presStyleLbl="node3" presStyleIdx="6" presStyleCnt="7"/>
      <dgm:spPr/>
    </dgm:pt>
    <dgm:pt modelId="{8DA4CB67-1E52-49BD-9D51-143BD352AED1}" type="pres">
      <dgm:prSet presAssocID="{126076A0-6072-4CE1-8BFE-EA51DC0BF741}" presName="hierChild4" presStyleCnt="0"/>
      <dgm:spPr/>
    </dgm:pt>
    <dgm:pt modelId="{F1932603-936A-4D90-8435-1E96238B49D3}" type="pres">
      <dgm:prSet presAssocID="{126076A0-6072-4CE1-8BFE-EA51DC0BF741}" presName="hierChild5" presStyleCnt="0"/>
      <dgm:spPr/>
    </dgm:pt>
    <dgm:pt modelId="{A5A01E22-FC86-423F-8888-D7D429DBEE52}" type="pres">
      <dgm:prSet presAssocID="{630A2FBF-E956-45BF-9AA6-49443033B783}" presName="hierChild5" presStyleCnt="0"/>
      <dgm:spPr/>
    </dgm:pt>
    <dgm:pt modelId="{FB36C766-9E52-4071-AA8A-3778736BD506}" type="pres">
      <dgm:prSet presAssocID="{5E08904C-E7DD-4D4E-91B3-896B122F9303}" presName="hierChild3" presStyleCnt="0"/>
      <dgm:spPr/>
    </dgm:pt>
  </dgm:ptLst>
  <dgm:cxnLst>
    <dgm:cxn modelId="{2EC0FB01-D4AE-48C5-947E-29A227C79B25}" type="presOf" srcId="{2F1DE9CD-C03B-4E7B-99EA-0B5D6BB11080}" destId="{7EA6BD4D-62CB-4919-86AF-E9D71D9FE3E2}" srcOrd="1" destOrd="0" presId="urn:microsoft.com/office/officeart/2005/8/layout/orgChart1"/>
    <dgm:cxn modelId="{EB6B5C06-604E-42C4-8B2C-B2D31FDF1489}" type="presOf" srcId="{92255A32-B178-4BCA-A0CE-D7BA285D5D72}" destId="{BC03FE6B-9E91-4A34-B432-E2DD733789B4}" srcOrd="0" destOrd="0" presId="urn:microsoft.com/office/officeart/2005/8/layout/orgChart1"/>
    <dgm:cxn modelId="{00C2B60C-2656-49CE-96BF-75F6919E7FCC}" type="presOf" srcId="{61593973-0FAC-48D8-9E0A-EE70BA326B7C}" destId="{8E87AC9F-8488-4536-93A7-85A35DA5B4A9}" srcOrd="0" destOrd="0" presId="urn:microsoft.com/office/officeart/2005/8/layout/orgChart1"/>
    <dgm:cxn modelId="{D704130D-B620-43AD-980B-09C18CD041D6}" type="presOf" srcId="{5E08904C-E7DD-4D4E-91B3-896B122F9303}" destId="{45D31C94-6795-46A9-ADE7-4994707C3FE5}" srcOrd="0" destOrd="0" presId="urn:microsoft.com/office/officeart/2005/8/layout/orgChart1"/>
    <dgm:cxn modelId="{0FD4790E-A7E2-45F6-9269-28D6DCDC71CE}" type="presOf" srcId="{2F1DE9CD-C03B-4E7B-99EA-0B5D6BB11080}" destId="{D9ECA191-2A2A-4706-9EAC-29B379D21D26}" srcOrd="0" destOrd="0" presId="urn:microsoft.com/office/officeart/2005/8/layout/orgChart1"/>
    <dgm:cxn modelId="{438D8716-C858-4346-A6E6-9B280A427DDF}" type="presOf" srcId="{630A2FBF-E956-45BF-9AA6-49443033B783}" destId="{ED0B448B-897F-4C60-9B00-3EB859576F90}" srcOrd="0" destOrd="0" presId="urn:microsoft.com/office/officeart/2005/8/layout/orgChart1"/>
    <dgm:cxn modelId="{DB097A1A-AB7F-4951-B9E5-098F5A591BF4}" type="presOf" srcId="{88599DC4-62EA-4D11-A66D-6585B485E185}" destId="{ACE6A234-3382-4A0D-953C-6AC33BAC272D}" srcOrd="0" destOrd="0" presId="urn:microsoft.com/office/officeart/2005/8/layout/orgChart1"/>
    <dgm:cxn modelId="{0BCC561B-256D-4030-A94B-7EDF72953952}" type="presOf" srcId="{EED166B8-FC99-4BC2-A4B9-2EA1F4F8A527}" destId="{330D6B06-40F7-434B-9385-8D9DEDAFCE29}" srcOrd="1" destOrd="0" presId="urn:microsoft.com/office/officeart/2005/8/layout/orgChart1"/>
    <dgm:cxn modelId="{9BE2122B-797C-40A1-9791-C012A9956638}" type="presOf" srcId="{92255A32-B178-4BCA-A0CE-D7BA285D5D72}" destId="{D90219C7-CD95-4972-9668-487A0E1D7523}" srcOrd="1" destOrd="0" presId="urn:microsoft.com/office/officeart/2005/8/layout/orgChart1"/>
    <dgm:cxn modelId="{AFEF022D-7A56-4A79-9CB7-A1A64CF743DE}" type="presOf" srcId="{121FD968-9C67-4D33-A563-F3034EA71ABF}" destId="{128D6B60-480C-4811-B10E-D7984749E8EF}" srcOrd="0" destOrd="0" presId="urn:microsoft.com/office/officeart/2005/8/layout/orgChart1"/>
    <dgm:cxn modelId="{EC2FAC30-049C-4899-A457-90BC39182B12}" srcId="{5E08904C-E7DD-4D4E-91B3-896B122F9303}" destId="{EED166B8-FC99-4BC2-A4B9-2EA1F4F8A527}" srcOrd="1" destOrd="0" parTransId="{E8A4938C-FF38-4A23-942E-DAFA813DBFBF}" sibTransId="{E49C2D82-3CED-44AB-8EAD-884EA73827E4}"/>
    <dgm:cxn modelId="{397EA332-DC64-4F42-9788-1941E9402D97}" type="presOf" srcId="{0FAC9C1D-4D7E-438C-9A6C-5C09325B36B3}" destId="{17F41F4D-F748-4C5F-A02E-0252AA40917D}" srcOrd="0" destOrd="0" presId="urn:microsoft.com/office/officeart/2005/8/layout/orgChart1"/>
    <dgm:cxn modelId="{955E7037-7E5B-4A88-9886-44CC1A13AB34}" srcId="{2F1DE9CD-C03B-4E7B-99EA-0B5D6BB11080}" destId="{966DC2C7-DE98-43F2-8CDD-F282F2C60BB7}" srcOrd="0" destOrd="0" parTransId="{121FD968-9C67-4D33-A563-F3034EA71ABF}" sibTransId="{C293D565-43B0-4368-B4E5-C0212FD8D88D}"/>
    <dgm:cxn modelId="{D5C1025D-041A-4E1B-AD4C-35DB74D4E8B0}" type="presOf" srcId="{011CC18D-4745-4A2B-B2F5-153A1E2E6DDC}" destId="{9E0FB88B-2699-448C-9198-E4B9E5DF1BCB}" srcOrd="1" destOrd="0" presId="urn:microsoft.com/office/officeart/2005/8/layout/orgChart1"/>
    <dgm:cxn modelId="{4A1D7B5D-DC52-4C23-A3A9-230C524587CD}" srcId="{5E08904C-E7DD-4D4E-91B3-896B122F9303}" destId="{2F1DE9CD-C03B-4E7B-99EA-0B5D6BB11080}" srcOrd="0" destOrd="0" parTransId="{A19CDD8D-5181-4CA3-A2FA-E1B2CC36F8B2}" sibTransId="{5C406BAB-8788-415A-B53D-1AE5018C4CCC}"/>
    <dgm:cxn modelId="{877EDB5E-D4E7-4144-BFB4-2643F927BBEC}" type="presOf" srcId="{126076A0-6072-4CE1-8BFE-EA51DC0BF741}" destId="{5A093AF6-C008-4888-8CDB-E89BE2716EC7}" srcOrd="0" destOrd="0" presId="urn:microsoft.com/office/officeart/2005/8/layout/orgChart1"/>
    <dgm:cxn modelId="{FC6C6F63-764D-42D5-B5B3-566FC70304C7}" type="presOf" srcId="{A19CDD8D-5181-4CA3-A2FA-E1B2CC36F8B2}" destId="{74F3F043-162B-4BDA-A3E5-BA72A361C394}" srcOrd="0" destOrd="0" presId="urn:microsoft.com/office/officeart/2005/8/layout/orgChart1"/>
    <dgm:cxn modelId="{08C8D968-9BB6-4BDB-B591-174B217EE512}" type="presOf" srcId="{61593973-0FAC-48D8-9E0A-EE70BA326B7C}" destId="{7C1300C2-7111-4D76-9CF0-8637998BF948}" srcOrd="1" destOrd="0" presId="urn:microsoft.com/office/officeart/2005/8/layout/orgChart1"/>
    <dgm:cxn modelId="{98906549-9565-4472-88B8-E6498C8A4164}" srcId="{630A2FBF-E956-45BF-9AA6-49443033B783}" destId="{61593973-0FAC-48D8-9E0A-EE70BA326B7C}" srcOrd="1" destOrd="0" parTransId="{CDEB0241-5C3C-495E-9C99-97BF6267614D}" sibTransId="{9D519FCC-73E2-4F04-8E2C-AB8647A918E3}"/>
    <dgm:cxn modelId="{A1706A6A-6384-4C2D-95EB-C9BBE9A75B50}" srcId="{2F1DE9CD-C03B-4E7B-99EA-0B5D6BB11080}" destId="{C0BE7AEE-D1E1-4B3D-BF41-2146AE5A1F48}" srcOrd="1" destOrd="0" parTransId="{07E8D844-7993-495F-A64F-3AA1D0358FE4}" sibTransId="{CC7D35B4-303F-4411-9F8F-37042C1D73ED}"/>
    <dgm:cxn modelId="{CA522A4F-8CEC-4883-B841-EF90F8A69618}" type="presOf" srcId="{2D71343D-4B5B-4096-B7FF-2AB534C2AED4}" destId="{915B0561-7C59-4D96-AFEA-9B1127C33F8B}" srcOrd="0" destOrd="0" presId="urn:microsoft.com/office/officeart/2005/8/layout/orgChart1"/>
    <dgm:cxn modelId="{C39EF76F-F400-413C-96B7-F2078855E31D}" type="presOf" srcId="{C0BE7AEE-D1E1-4B3D-BF41-2146AE5A1F48}" destId="{B35B2212-FE86-4690-9824-3D17DC5EC1B8}" srcOrd="0" destOrd="0" presId="urn:microsoft.com/office/officeart/2005/8/layout/orgChart1"/>
    <dgm:cxn modelId="{87977574-9DF9-4F8D-AD7F-872544737986}" type="presOf" srcId="{966DC2C7-DE98-43F2-8CDD-F282F2C60BB7}" destId="{1D170863-059D-45BD-8221-FF592DC8ED21}" srcOrd="0" destOrd="0" presId="urn:microsoft.com/office/officeart/2005/8/layout/orgChart1"/>
    <dgm:cxn modelId="{36BAB67A-5D37-4DFD-AABC-E40BBDE96669}" type="presOf" srcId="{7C7449B8-E981-4DE1-A033-E3C77163B6E9}" destId="{E37AA28B-695E-4BCC-B335-BF7A0311872A}" srcOrd="0" destOrd="0" presId="urn:microsoft.com/office/officeart/2005/8/layout/orgChart1"/>
    <dgm:cxn modelId="{9754007B-0241-4B1E-8CDE-688FE64E7AF5}" type="presOf" srcId="{EED166B8-FC99-4BC2-A4B9-2EA1F4F8A527}" destId="{0862C8B8-F399-45D4-81F0-F1534B974890}" srcOrd="0" destOrd="0" presId="urn:microsoft.com/office/officeart/2005/8/layout/orgChart1"/>
    <dgm:cxn modelId="{E6EDAE80-C819-4A76-94B3-A308534E5370}" type="presOf" srcId="{E0847A93-4892-4BB4-A0E5-5657EAD0862E}" destId="{D0384954-AA12-4FB8-AA73-DC45C34561DF}" srcOrd="0" destOrd="0" presId="urn:microsoft.com/office/officeart/2005/8/layout/orgChart1"/>
    <dgm:cxn modelId="{89F90183-F2DF-4464-B678-D68C1109A934}" srcId="{EED166B8-FC99-4BC2-A4B9-2EA1F4F8A527}" destId="{92255A32-B178-4BCA-A0CE-D7BA285D5D72}" srcOrd="0" destOrd="0" parTransId="{13C2BCAF-20DC-4BF5-A48C-2ECCB7B4AB23}" sibTransId="{F0FC04C8-92C3-4B5C-84FC-4E527B42F324}"/>
    <dgm:cxn modelId="{9E585E90-A08C-4F29-8593-571A8E6CC3E9}" srcId="{630A2FBF-E956-45BF-9AA6-49443033B783}" destId="{126076A0-6072-4CE1-8BFE-EA51DC0BF741}" srcOrd="2" destOrd="0" parTransId="{A0C8C266-2E4A-4449-98CD-AB08224410E1}" sibTransId="{C476E9F6-304B-4E52-BF8A-1E390138DB5C}"/>
    <dgm:cxn modelId="{40471096-4709-417F-A1C7-BBA13B794603}" type="presOf" srcId="{011CC18D-4745-4A2B-B2F5-153A1E2E6DDC}" destId="{1D0BBD69-4EF5-4AFF-81E8-2C98BF49AC8B}" srcOrd="0" destOrd="0" presId="urn:microsoft.com/office/officeart/2005/8/layout/orgChart1"/>
    <dgm:cxn modelId="{A23F9F99-ADEB-4BE4-860B-4A154A831D8B}" type="presOf" srcId="{966DC2C7-DE98-43F2-8CDD-F282F2C60BB7}" destId="{C4AACC39-3412-4057-9F06-E9E6C1CA1CF5}" srcOrd="1" destOrd="0" presId="urn:microsoft.com/office/officeart/2005/8/layout/orgChart1"/>
    <dgm:cxn modelId="{1256E49D-89F7-468F-B82F-475675074C15}" type="presOf" srcId="{E8A4938C-FF38-4A23-942E-DAFA813DBFBF}" destId="{CB4F50F8-E003-4F44-8514-E26460D669DD}" srcOrd="0" destOrd="0" presId="urn:microsoft.com/office/officeart/2005/8/layout/orgChart1"/>
    <dgm:cxn modelId="{097B7AAC-E42F-4801-BF36-6CA9E14A0450}" type="presOf" srcId="{126076A0-6072-4CE1-8BFE-EA51DC0BF741}" destId="{A856160B-7B0F-45F1-852B-86057D234C2F}" srcOrd="1" destOrd="0" presId="urn:microsoft.com/office/officeart/2005/8/layout/orgChart1"/>
    <dgm:cxn modelId="{31D336BF-AB9A-4870-9E00-408346449AB4}" type="presOf" srcId="{5E08904C-E7DD-4D4E-91B3-896B122F9303}" destId="{29F88CF8-77AA-4631-95D6-54BE2678D38C}" srcOrd="1" destOrd="0" presId="urn:microsoft.com/office/officeart/2005/8/layout/orgChart1"/>
    <dgm:cxn modelId="{828E22C0-D2D7-4E8B-B167-A716A0B2F443}" type="presOf" srcId="{13C2BCAF-20DC-4BF5-A48C-2ECCB7B4AB23}" destId="{3FB55D1B-C39A-4081-8F8A-C8681316D59F}" srcOrd="0" destOrd="0" presId="urn:microsoft.com/office/officeart/2005/8/layout/orgChart1"/>
    <dgm:cxn modelId="{85332BC3-DA57-4053-A826-174C0A215A6A}" type="presOf" srcId="{CDEB0241-5C3C-495E-9C99-97BF6267614D}" destId="{79BE08B0-FF93-4E87-ADBC-6435D3FA36A8}" srcOrd="0" destOrd="0" presId="urn:microsoft.com/office/officeart/2005/8/layout/orgChart1"/>
    <dgm:cxn modelId="{3E0455CA-009E-4E58-A3C3-017DEBCFF6F9}" type="presOf" srcId="{A0C8C266-2E4A-4449-98CD-AB08224410E1}" destId="{77C2C1CD-DFCE-4762-9E99-A2E84EBA3E99}" srcOrd="0" destOrd="0" presId="urn:microsoft.com/office/officeart/2005/8/layout/orgChart1"/>
    <dgm:cxn modelId="{82A59FD1-18BB-4BE1-905F-5C7C3B25660C}" srcId="{5E08904C-E7DD-4D4E-91B3-896B122F9303}" destId="{630A2FBF-E956-45BF-9AA6-49443033B783}" srcOrd="2" destOrd="0" parTransId="{0FAC9C1D-4D7E-438C-9A6C-5C09325B36B3}" sibTransId="{3473445B-ECFF-496F-9AA4-CDBF9004AE23}"/>
    <dgm:cxn modelId="{FC544FD5-4A76-4B66-AA7A-867166A7FC9D}" type="presOf" srcId="{C0BE7AEE-D1E1-4B3D-BF41-2146AE5A1F48}" destId="{B64BAF9B-E186-45BA-9099-875D4EF9985D}" srcOrd="1" destOrd="0" presId="urn:microsoft.com/office/officeart/2005/8/layout/orgChart1"/>
    <dgm:cxn modelId="{C78F79DC-D84A-4CEC-BE54-78FC9AD6297B}" type="presOf" srcId="{07E8D844-7993-495F-A64F-3AA1D0358FE4}" destId="{B9088F32-0B46-4122-A5AA-F6B1BC37C898}" srcOrd="0" destOrd="0" presId="urn:microsoft.com/office/officeart/2005/8/layout/orgChart1"/>
    <dgm:cxn modelId="{68B44DE1-0DB8-44B9-9804-C1277E23E7C6}" srcId="{630A2FBF-E956-45BF-9AA6-49443033B783}" destId="{011CC18D-4745-4A2B-B2F5-153A1E2E6DDC}" srcOrd="0" destOrd="0" parTransId="{2D71343D-4B5B-4096-B7FF-2AB534C2AED4}" sibTransId="{29521598-BBE9-4047-9462-07595F8D5F47}"/>
    <dgm:cxn modelId="{872C8EEA-D58E-4A3D-9575-EA6EE73D403A}" type="presOf" srcId="{630A2FBF-E956-45BF-9AA6-49443033B783}" destId="{C29AEF53-B7F5-4A0A-B7EB-680BCED1F29C}" srcOrd="1" destOrd="0" presId="urn:microsoft.com/office/officeart/2005/8/layout/orgChart1"/>
    <dgm:cxn modelId="{676819EF-557D-4B09-AAC7-0476786B9183}" type="presOf" srcId="{E0847A93-4892-4BB4-A0E5-5657EAD0862E}" destId="{C349972B-429F-4C87-9ADA-6698BE4ACE6E}" srcOrd="1" destOrd="0" presId="urn:microsoft.com/office/officeart/2005/8/layout/orgChart1"/>
    <dgm:cxn modelId="{263734F9-066B-40B5-8FEE-CD2440399976}" srcId="{7C7449B8-E981-4DE1-A033-E3C77163B6E9}" destId="{5E08904C-E7DD-4D4E-91B3-896B122F9303}" srcOrd="0" destOrd="0" parTransId="{61C9DEFB-1E22-46AC-8747-1B8C07E7AC48}" sibTransId="{CEE33704-E525-47D5-8DB7-6F81BC594830}"/>
    <dgm:cxn modelId="{C0679EFA-6154-4C99-A183-F088D6E04D61}" srcId="{EED166B8-FC99-4BC2-A4B9-2EA1F4F8A527}" destId="{E0847A93-4892-4BB4-A0E5-5657EAD0862E}" srcOrd="1" destOrd="0" parTransId="{88599DC4-62EA-4D11-A66D-6585B485E185}" sibTransId="{0D7513BA-5736-4F9B-A547-FF0BF0923795}"/>
    <dgm:cxn modelId="{2CBF7417-0052-4F53-BEB2-3112EE833CD4}" type="presParOf" srcId="{E37AA28B-695E-4BCC-B335-BF7A0311872A}" destId="{5F3715EE-6A53-4DB8-8542-2CC947EF3A38}" srcOrd="0" destOrd="0" presId="urn:microsoft.com/office/officeart/2005/8/layout/orgChart1"/>
    <dgm:cxn modelId="{63DA6E9A-224E-4326-8293-35D86EF70B44}" type="presParOf" srcId="{5F3715EE-6A53-4DB8-8542-2CC947EF3A38}" destId="{1DB169D1-97FA-4E44-8A5D-5F89079BF644}" srcOrd="0" destOrd="0" presId="urn:microsoft.com/office/officeart/2005/8/layout/orgChart1"/>
    <dgm:cxn modelId="{397F567C-227E-499E-99FC-4E0231A4BA32}" type="presParOf" srcId="{1DB169D1-97FA-4E44-8A5D-5F89079BF644}" destId="{45D31C94-6795-46A9-ADE7-4994707C3FE5}" srcOrd="0" destOrd="0" presId="urn:microsoft.com/office/officeart/2005/8/layout/orgChart1"/>
    <dgm:cxn modelId="{65153EC9-24A2-4901-8BBE-AB6632224766}" type="presParOf" srcId="{1DB169D1-97FA-4E44-8A5D-5F89079BF644}" destId="{29F88CF8-77AA-4631-95D6-54BE2678D38C}" srcOrd="1" destOrd="0" presId="urn:microsoft.com/office/officeart/2005/8/layout/orgChart1"/>
    <dgm:cxn modelId="{7A3EC70D-4CC7-48E1-8F66-554E6E75592C}" type="presParOf" srcId="{5F3715EE-6A53-4DB8-8542-2CC947EF3A38}" destId="{4681D89C-A6FB-4EC4-9D1A-41D7B694EB94}" srcOrd="1" destOrd="0" presId="urn:microsoft.com/office/officeart/2005/8/layout/orgChart1"/>
    <dgm:cxn modelId="{6900C3D5-1F84-40ED-A259-61D74630E591}" type="presParOf" srcId="{4681D89C-A6FB-4EC4-9D1A-41D7B694EB94}" destId="{74F3F043-162B-4BDA-A3E5-BA72A361C394}" srcOrd="0" destOrd="0" presId="urn:microsoft.com/office/officeart/2005/8/layout/orgChart1"/>
    <dgm:cxn modelId="{58709F42-4A8D-4A7E-B69A-59605332AAAF}" type="presParOf" srcId="{4681D89C-A6FB-4EC4-9D1A-41D7B694EB94}" destId="{673769C4-CB3F-44E9-8135-BBB709B9CD3B}" srcOrd="1" destOrd="0" presId="urn:microsoft.com/office/officeart/2005/8/layout/orgChart1"/>
    <dgm:cxn modelId="{58CBA3E2-22E7-4769-8097-4C6CDFA3AF78}" type="presParOf" srcId="{673769C4-CB3F-44E9-8135-BBB709B9CD3B}" destId="{8520BFC6-DC21-4497-BA80-038FE780A6EC}" srcOrd="0" destOrd="0" presId="urn:microsoft.com/office/officeart/2005/8/layout/orgChart1"/>
    <dgm:cxn modelId="{991B283F-8E89-49F1-AF2F-7D8E672BA218}" type="presParOf" srcId="{8520BFC6-DC21-4497-BA80-038FE780A6EC}" destId="{D9ECA191-2A2A-4706-9EAC-29B379D21D26}" srcOrd="0" destOrd="0" presId="urn:microsoft.com/office/officeart/2005/8/layout/orgChart1"/>
    <dgm:cxn modelId="{64986E88-3FCB-48FD-87BC-061AEF9CBDC1}" type="presParOf" srcId="{8520BFC6-DC21-4497-BA80-038FE780A6EC}" destId="{7EA6BD4D-62CB-4919-86AF-E9D71D9FE3E2}" srcOrd="1" destOrd="0" presId="urn:microsoft.com/office/officeart/2005/8/layout/orgChart1"/>
    <dgm:cxn modelId="{53D1B17C-7A6C-4949-B0FE-682F42F47BB2}" type="presParOf" srcId="{673769C4-CB3F-44E9-8135-BBB709B9CD3B}" destId="{9724D279-CDBD-44E1-AC24-C1F128E6BBA5}" srcOrd="1" destOrd="0" presId="urn:microsoft.com/office/officeart/2005/8/layout/orgChart1"/>
    <dgm:cxn modelId="{8D26B256-8E37-4991-A32F-5A238B2D53F2}" type="presParOf" srcId="{9724D279-CDBD-44E1-AC24-C1F128E6BBA5}" destId="{128D6B60-480C-4811-B10E-D7984749E8EF}" srcOrd="0" destOrd="0" presId="urn:microsoft.com/office/officeart/2005/8/layout/orgChart1"/>
    <dgm:cxn modelId="{F472E718-D7AF-4F0D-AF6B-B3B3B9761C33}" type="presParOf" srcId="{9724D279-CDBD-44E1-AC24-C1F128E6BBA5}" destId="{72E01260-D34F-4753-B381-D578BBAE68C6}" srcOrd="1" destOrd="0" presId="urn:microsoft.com/office/officeart/2005/8/layout/orgChart1"/>
    <dgm:cxn modelId="{E3A8A9AF-034A-4015-A49B-A3DBA8B2064C}" type="presParOf" srcId="{72E01260-D34F-4753-B381-D578BBAE68C6}" destId="{47D7875F-DB04-41EF-A6DC-A688FE698A50}" srcOrd="0" destOrd="0" presId="urn:microsoft.com/office/officeart/2005/8/layout/orgChart1"/>
    <dgm:cxn modelId="{5F06EC5D-7147-4C8C-AC11-9290B51744CF}" type="presParOf" srcId="{47D7875F-DB04-41EF-A6DC-A688FE698A50}" destId="{1D170863-059D-45BD-8221-FF592DC8ED21}" srcOrd="0" destOrd="0" presId="urn:microsoft.com/office/officeart/2005/8/layout/orgChart1"/>
    <dgm:cxn modelId="{EADD6058-3648-45D5-922E-64496F15854A}" type="presParOf" srcId="{47D7875F-DB04-41EF-A6DC-A688FE698A50}" destId="{C4AACC39-3412-4057-9F06-E9E6C1CA1CF5}" srcOrd="1" destOrd="0" presId="urn:microsoft.com/office/officeart/2005/8/layout/orgChart1"/>
    <dgm:cxn modelId="{73A54137-6858-43AB-8E77-404D788FC3B7}" type="presParOf" srcId="{72E01260-D34F-4753-B381-D578BBAE68C6}" destId="{23AAD51A-9633-4CC2-BA59-3DEAA042DE7D}" srcOrd="1" destOrd="0" presId="urn:microsoft.com/office/officeart/2005/8/layout/orgChart1"/>
    <dgm:cxn modelId="{B5506DE5-0544-4FD4-843C-3F9E9A86DE9E}" type="presParOf" srcId="{72E01260-D34F-4753-B381-D578BBAE68C6}" destId="{67390B89-3F0A-4F2C-8B9B-12D06676BE25}" srcOrd="2" destOrd="0" presId="urn:microsoft.com/office/officeart/2005/8/layout/orgChart1"/>
    <dgm:cxn modelId="{957B73AE-DD29-4878-87DD-DD14682EDE01}" type="presParOf" srcId="{9724D279-CDBD-44E1-AC24-C1F128E6BBA5}" destId="{B9088F32-0B46-4122-A5AA-F6B1BC37C898}" srcOrd="2" destOrd="0" presId="urn:microsoft.com/office/officeart/2005/8/layout/orgChart1"/>
    <dgm:cxn modelId="{C8F957B5-DB7B-4BA0-857B-747FFA6C4079}" type="presParOf" srcId="{9724D279-CDBD-44E1-AC24-C1F128E6BBA5}" destId="{DC44DB45-1067-4F31-8626-0A478D225C60}" srcOrd="3" destOrd="0" presId="urn:microsoft.com/office/officeart/2005/8/layout/orgChart1"/>
    <dgm:cxn modelId="{18C17DDB-3474-40C0-B840-A90D0520CC46}" type="presParOf" srcId="{DC44DB45-1067-4F31-8626-0A478D225C60}" destId="{ABE7FBC9-85AE-4386-BC6E-79EA2A775276}" srcOrd="0" destOrd="0" presId="urn:microsoft.com/office/officeart/2005/8/layout/orgChart1"/>
    <dgm:cxn modelId="{8E7F1DC7-7953-4FB1-8917-797E5F51AEDA}" type="presParOf" srcId="{ABE7FBC9-85AE-4386-BC6E-79EA2A775276}" destId="{B35B2212-FE86-4690-9824-3D17DC5EC1B8}" srcOrd="0" destOrd="0" presId="urn:microsoft.com/office/officeart/2005/8/layout/orgChart1"/>
    <dgm:cxn modelId="{BA803FD0-D2D9-4869-BCCC-77D07F412D0D}" type="presParOf" srcId="{ABE7FBC9-85AE-4386-BC6E-79EA2A775276}" destId="{B64BAF9B-E186-45BA-9099-875D4EF9985D}" srcOrd="1" destOrd="0" presId="urn:microsoft.com/office/officeart/2005/8/layout/orgChart1"/>
    <dgm:cxn modelId="{BF81623E-0C78-437C-A0FB-6B9379605271}" type="presParOf" srcId="{DC44DB45-1067-4F31-8626-0A478D225C60}" destId="{06679D63-C233-43FA-9B85-5AABBB55AF6D}" srcOrd="1" destOrd="0" presId="urn:microsoft.com/office/officeart/2005/8/layout/orgChart1"/>
    <dgm:cxn modelId="{FE56BF1D-A72D-4D87-87BB-0A94C08A33D4}" type="presParOf" srcId="{DC44DB45-1067-4F31-8626-0A478D225C60}" destId="{D17E6398-0533-4896-8B57-61C6B376CD52}" srcOrd="2" destOrd="0" presId="urn:microsoft.com/office/officeart/2005/8/layout/orgChart1"/>
    <dgm:cxn modelId="{5A33C2E3-26A1-4BA7-B0B8-4316FB6453B8}" type="presParOf" srcId="{673769C4-CB3F-44E9-8135-BBB709B9CD3B}" destId="{F0F0E659-0F3E-4DB9-8148-2E1BE8A235C5}" srcOrd="2" destOrd="0" presId="urn:microsoft.com/office/officeart/2005/8/layout/orgChart1"/>
    <dgm:cxn modelId="{20E000F0-48E4-4AB5-814F-A2B8D6C450E7}" type="presParOf" srcId="{4681D89C-A6FB-4EC4-9D1A-41D7B694EB94}" destId="{CB4F50F8-E003-4F44-8514-E26460D669DD}" srcOrd="2" destOrd="0" presId="urn:microsoft.com/office/officeart/2005/8/layout/orgChart1"/>
    <dgm:cxn modelId="{94E29593-D6A3-4A32-ABA8-882EE19D6587}" type="presParOf" srcId="{4681D89C-A6FB-4EC4-9D1A-41D7B694EB94}" destId="{ACB0746D-23CB-4AC1-BEB6-219C4EC4E7A5}" srcOrd="3" destOrd="0" presId="urn:microsoft.com/office/officeart/2005/8/layout/orgChart1"/>
    <dgm:cxn modelId="{A4CABAEB-A1CA-4538-89FC-8ADBD7294956}" type="presParOf" srcId="{ACB0746D-23CB-4AC1-BEB6-219C4EC4E7A5}" destId="{55C16B62-D742-465D-A409-79FD6DC90605}" srcOrd="0" destOrd="0" presId="urn:microsoft.com/office/officeart/2005/8/layout/orgChart1"/>
    <dgm:cxn modelId="{61793EC8-1C0C-4FDF-8E96-CBE21504F066}" type="presParOf" srcId="{55C16B62-D742-465D-A409-79FD6DC90605}" destId="{0862C8B8-F399-45D4-81F0-F1534B974890}" srcOrd="0" destOrd="0" presId="urn:microsoft.com/office/officeart/2005/8/layout/orgChart1"/>
    <dgm:cxn modelId="{E3DE6CB4-9F92-45E3-807B-B2F943C5FA36}" type="presParOf" srcId="{55C16B62-D742-465D-A409-79FD6DC90605}" destId="{330D6B06-40F7-434B-9385-8D9DEDAFCE29}" srcOrd="1" destOrd="0" presId="urn:microsoft.com/office/officeart/2005/8/layout/orgChart1"/>
    <dgm:cxn modelId="{A8196C58-23E9-49BD-BD89-D1BDF5E4C799}" type="presParOf" srcId="{ACB0746D-23CB-4AC1-BEB6-219C4EC4E7A5}" destId="{F9ED79F8-2F71-4EA8-95E1-63DC2722337C}" srcOrd="1" destOrd="0" presId="urn:microsoft.com/office/officeart/2005/8/layout/orgChart1"/>
    <dgm:cxn modelId="{CB2AE2A0-6DD3-45B2-BE13-5E74AC2DB6A9}" type="presParOf" srcId="{F9ED79F8-2F71-4EA8-95E1-63DC2722337C}" destId="{3FB55D1B-C39A-4081-8F8A-C8681316D59F}" srcOrd="0" destOrd="0" presId="urn:microsoft.com/office/officeart/2005/8/layout/orgChart1"/>
    <dgm:cxn modelId="{1C8524D6-BC06-4ED9-B41A-548400EC3108}" type="presParOf" srcId="{F9ED79F8-2F71-4EA8-95E1-63DC2722337C}" destId="{138C95AB-BE4C-424E-AA02-04D2D81FED8D}" srcOrd="1" destOrd="0" presId="urn:microsoft.com/office/officeart/2005/8/layout/orgChart1"/>
    <dgm:cxn modelId="{F8C6759A-5D65-40BF-AD9C-7D808EA75F1C}" type="presParOf" srcId="{138C95AB-BE4C-424E-AA02-04D2D81FED8D}" destId="{3624C5DE-2489-46AE-978A-8A00A540DCBA}" srcOrd="0" destOrd="0" presId="urn:microsoft.com/office/officeart/2005/8/layout/orgChart1"/>
    <dgm:cxn modelId="{9DBCE684-A733-4C07-807A-9DEEAC9801DF}" type="presParOf" srcId="{3624C5DE-2489-46AE-978A-8A00A540DCBA}" destId="{BC03FE6B-9E91-4A34-B432-E2DD733789B4}" srcOrd="0" destOrd="0" presId="urn:microsoft.com/office/officeart/2005/8/layout/orgChart1"/>
    <dgm:cxn modelId="{BAF2C580-4C7A-48B4-938C-2C0828FAD7CA}" type="presParOf" srcId="{3624C5DE-2489-46AE-978A-8A00A540DCBA}" destId="{D90219C7-CD95-4972-9668-487A0E1D7523}" srcOrd="1" destOrd="0" presId="urn:microsoft.com/office/officeart/2005/8/layout/orgChart1"/>
    <dgm:cxn modelId="{720FA784-B5AD-4256-B6B8-8A5C9FF986BA}" type="presParOf" srcId="{138C95AB-BE4C-424E-AA02-04D2D81FED8D}" destId="{729DCAEC-DF69-4115-B4A8-EF849B53AAD2}" srcOrd="1" destOrd="0" presId="urn:microsoft.com/office/officeart/2005/8/layout/orgChart1"/>
    <dgm:cxn modelId="{2E4B7DE3-53A4-47A9-9551-68CEBB72C382}" type="presParOf" srcId="{138C95AB-BE4C-424E-AA02-04D2D81FED8D}" destId="{A46155B6-2CF2-4296-8C53-68ED70545DDA}" srcOrd="2" destOrd="0" presId="urn:microsoft.com/office/officeart/2005/8/layout/orgChart1"/>
    <dgm:cxn modelId="{03498F0E-AE04-4433-AFC1-50C719DFA7B6}" type="presParOf" srcId="{F9ED79F8-2F71-4EA8-95E1-63DC2722337C}" destId="{ACE6A234-3382-4A0D-953C-6AC33BAC272D}" srcOrd="2" destOrd="0" presId="urn:microsoft.com/office/officeart/2005/8/layout/orgChart1"/>
    <dgm:cxn modelId="{43BACC0A-6E3C-492C-A15C-825D34B65430}" type="presParOf" srcId="{F9ED79F8-2F71-4EA8-95E1-63DC2722337C}" destId="{618AD2C7-DD27-43FD-B3E8-CF1B9D86B43C}" srcOrd="3" destOrd="0" presId="urn:microsoft.com/office/officeart/2005/8/layout/orgChart1"/>
    <dgm:cxn modelId="{C191B285-7395-4B73-922F-B45C16255542}" type="presParOf" srcId="{618AD2C7-DD27-43FD-B3E8-CF1B9D86B43C}" destId="{E860602B-E163-4F5F-B003-4D1345030588}" srcOrd="0" destOrd="0" presId="urn:microsoft.com/office/officeart/2005/8/layout/orgChart1"/>
    <dgm:cxn modelId="{E594047E-5CD2-4C4B-89F0-AD2895E8FE02}" type="presParOf" srcId="{E860602B-E163-4F5F-B003-4D1345030588}" destId="{D0384954-AA12-4FB8-AA73-DC45C34561DF}" srcOrd="0" destOrd="0" presId="urn:microsoft.com/office/officeart/2005/8/layout/orgChart1"/>
    <dgm:cxn modelId="{36E26560-B978-456D-9831-0D32B28791C2}" type="presParOf" srcId="{E860602B-E163-4F5F-B003-4D1345030588}" destId="{C349972B-429F-4C87-9ADA-6698BE4ACE6E}" srcOrd="1" destOrd="0" presId="urn:microsoft.com/office/officeart/2005/8/layout/orgChart1"/>
    <dgm:cxn modelId="{6FDD6C90-D967-4FC7-963A-263B209F6C44}" type="presParOf" srcId="{618AD2C7-DD27-43FD-B3E8-CF1B9D86B43C}" destId="{009E3C3F-E533-4143-AA9B-813439CBACE3}" srcOrd="1" destOrd="0" presId="urn:microsoft.com/office/officeart/2005/8/layout/orgChart1"/>
    <dgm:cxn modelId="{ABFB3838-96C5-4BCC-99F1-B210EEF39D6F}" type="presParOf" srcId="{618AD2C7-DD27-43FD-B3E8-CF1B9D86B43C}" destId="{883CAD0B-3F61-4BF7-A179-4D32501E903B}" srcOrd="2" destOrd="0" presId="urn:microsoft.com/office/officeart/2005/8/layout/orgChart1"/>
    <dgm:cxn modelId="{63220DAE-89B9-425F-80AE-C06C932B9285}" type="presParOf" srcId="{ACB0746D-23CB-4AC1-BEB6-219C4EC4E7A5}" destId="{B3CF5ADB-654C-4F8D-85FE-F08C856E8296}" srcOrd="2" destOrd="0" presId="urn:microsoft.com/office/officeart/2005/8/layout/orgChart1"/>
    <dgm:cxn modelId="{B889FFFB-C49F-4DE7-9AD8-786FC6D753E7}" type="presParOf" srcId="{4681D89C-A6FB-4EC4-9D1A-41D7B694EB94}" destId="{17F41F4D-F748-4C5F-A02E-0252AA40917D}" srcOrd="4" destOrd="0" presId="urn:microsoft.com/office/officeart/2005/8/layout/orgChart1"/>
    <dgm:cxn modelId="{BAE35EEA-189E-4713-A66B-7F2B32EF16D5}" type="presParOf" srcId="{4681D89C-A6FB-4EC4-9D1A-41D7B694EB94}" destId="{CC11CA1B-F02B-4024-B98B-93DBAFD4AB0A}" srcOrd="5" destOrd="0" presId="urn:microsoft.com/office/officeart/2005/8/layout/orgChart1"/>
    <dgm:cxn modelId="{00C1AACE-BD80-4FDF-8A2D-96D2C3CA62BD}" type="presParOf" srcId="{CC11CA1B-F02B-4024-B98B-93DBAFD4AB0A}" destId="{229FC206-97BD-499B-8DA5-607166D2A864}" srcOrd="0" destOrd="0" presId="urn:microsoft.com/office/officeart/2005/8/layout/orgChart1"/>
    <dgm:cxn modelId="{EED613C2-190D-497A-9D08-CEB73BC708C8}" type="presParOf" srcId="{229FC206-97BD-499B-8DA5-607166D2A864}" destId="{ED0B448B-897F-4C60-9B00-3EB859576F90}" srcOrd="0" destOrd="0" presId="urn:microsoft.com/office/officeart/2005/8/layout/orgChart1"/>
    <dgm:cxn modelId="{6501B773-B2EA-49EA-94DA-A4088F432E34}" type="presParOf" srcId="{229FC206-97BD-499B-8DA5-607166D2A864}" destId="{C29AEF53-B7F5-4A0A-B7EB-680BCED1F29C}" srcOrd="1" destOrd="0" presId="urn:microsoft.com/office/officeart/2005/8/layout/orgChart1"/>
    <dgm:cxn modelId="{C9BAEAE9-6C1B-4C50-A2D3-9BF82AF12F1E}" type="presParOf" srcId="{CC11CA1B-F02B-4024-B98B-93DBAFD4AB0A}" destId="{4D6DC451-AA97-401E-B685-5B01D0AE3A96}" srcOrd="1" destOrd="0" presId="urn:microsoft.com/office/officeart/2005/8/layout/orgChart1"/>
    <dgm:cxn modelId="{88B6C8ED-2E69-4ACD-ADF8-4846E579B9E9}" type="presParOf" srcId="{4D6DC451-AA97-401E-B685-5B01D0AE3A96}" destId="{915B0561-7C59-4D96-AFEA-9B1127C33F8B}" srcOrd="0" destOrd="0" presId="urn:microsoft.com/office/officeart/2005/8/layout/orgChart1"/>
    <dgm:cxn modelId="{27A6A37C-E8B4-4F12-8D2C-07E7EB23FFAC}" type="presParOf" srcId="{4D6DC451-AA97-401E-B685-5B01D0AE3A96}" destId="{39B2AD06-15E1-4D83-8F6C-733A6227FC27}" srcOrd="1" destOrd="0" presId="urn:microsoft.com/office/officeart/2005/8/layout/orgChart1"/>
    <dgm:cxn modelId="{E7C6CA5D-9937-4422-B4F7-2B360F23329B}" type="presParOf" srcId="{39B2AD06-15E1-4D83-8F6C-733A6227FC27}" destId="{8DB16FF3-F2A1-4940-84B5-83FCEF62A7DD}" srcOrd="0" destOrd="0" presId="urn:microsoft.com/office/officeart/2005/8/layout/orgChart1"/>
    <dgm:cxn modelId="{EE97C72A-D7B4-4C11-A1F6-C00ACB1855A4}" type="presParOf" srcId="{8DB16FF3-F2A1-4940-84B5-83FCEF62A7DD}" destId="{1D0BBD69-4EF5-4AFF-81E8-2C98BF49AC8B}" srcOrd="0" destOrd="0" presId="urn:microsoft.com/office/officeart/2005/8/layout/orgChart1"/>
    <dgm:cxn modelId="{E2F99893-49A9-4A03-8E31-787AEA9B278C}" type="presParOf" srcId="{8DB16FF3-F2A1-4940-84B5-83FCEF62A7DD}" destId="{9E0FB88B-2699-448C-9198-E4B9E5DF1BCB}" srcOrd="1" destOrd="0" presId="urn:microsoft.com/office/officeart/2005/8/layout/orgChart1"/>
    <dgm:cxn modelId="{A3A33F08-253C-4E87-BF5E-7C294A208DE3}" type="presParOf" srcId="{39B2AD06-15E1-4D83-8F6C-733A6227FC27}" destId="{66FC45DD-8CD8-451D-9984-D3E10CC7A871}" srcOrd="1" destOrd="0" presId="urn:microsoft.com/office/officeart/2005/8/layout/orgChart1"/>
    <dgm:cxn modelId="{5BFDC1D8-C930-480B-A32A-603D935ED23A}" type="presParOf" srcId="{39B2AD06-15E1-4D83-8F6C-733A6227FC27}" destId="{945DA530-02BE-4B3E-926E-EB37A32CB12C}" srcOrd="2" destOrd="0" presId="urn:microsoft.com/office/officeart/2005/8/layout/orgChart1"/>
    <dgm:cxn modelId="{197B9D96-BB9E-4DFA-83DE-5AA0598DF602}" type="presParOf" srcId="{4D6DC451-AA97-401E-B685-5B01D0AE3A96}" destId="{79BE08B0-FF93-4E87-ADBC-6435D3FA36A8}" srcOrd="2" destOrd="0" presId="urn:microsoft.com/office/officeart/2005/8/layout/orgChart1"/>
    <dgm:cxn modelId="{7AD325DB-4F3F-4675-8233-A6C56E837D8C}" type="presParOf" srcId="{4D6DC451-AA97-401E-B685-5B01D0AE3A96}" destId="{6B6B10F6-416F-4D3A-AB96-4560C143D0EE}" srcOrd="3" destOrd="0" presId="urn:microsoft.com/office/officeart/2005/8/layout/orgChart1"/>
    <dgm:cxn modelId="{9EFD8799-FB6C-40A5-9947-60FBF24DF3AB}" type="presParOf" srcId="{6B6B10F6-416F-4D3A-AB96-4560C143D0EE}" destId="{59F37F3C-A2B0-44D1-A4A9-FE9E27B2EE46}" srcOrd="0" destOrd="0" presId="urn:microsoft.com/office/officeart/2005/8/layout/orgChart1"/>
    <dgm:cxn modelId="{FF390C79-FF2E-4BA7-9D3C-DFCFF9CB780D}" type="presParOf" srcId="{59F37F3C-A2B0-44D1-A4A9-FE9E27B2EE46}" destId="{8E87AC9F-8488-4536-93A7-85A35DA5B4A9}" srcOrd="0" destOrd="0" presId="urn:microsoft.com/office/officeart/2005/8/layout/orgChart1"/>
    <dgm:cxn modelId="{722476B1-0450-4D69-9AB6-C31B1E2B1AA4}" type="presParOf" srcId="{59F37F3C-A2B0-44D1-A4A9-FE9E27B2EE46}" destId="{7C1300C2-7111-4D76-9CF0-8637998BF948}" srcOrd="1" destOrd="0" presId="urn:microsoft.com/office/officeart/2005/8/layout/orgChart1"/>
    <dgm:cxn modelId="{5CECE9D1-3924-4DC7-A2D7-C3AB6BECF666}" type="presParOf" srcId="{6B6B10F6-416F-4D3A-AB96-4560C143D0EE}" destId="{B5F7851F-33D9-4EFE-9C87-33B7869F175E}" srcOrd="1" destOrd="0" presId="urn:microsoft.com/office/officeart/2005/8/layout/orgChart1"/>
    <dgm:cxn modelId="{7C3A396E-7555-4B6E-92A7-F21F59ECFE2D}" type="presParOf" srcId="{6B6B10F6-416F-4D3A-AB96-4560C143D0EE}" destId="{8A723FD5-F116-49F1-ABAE-7CB2F161C05D}" srcOrd="2" destOrd="0" presId="urn:microsoft.com/office/officeart/2005/8/layout/orgChart1"/>
    <dgm:cxn modelId="{E790684D-7C4B-4978-B9FF-B940761EE0E6}" type="presParOf" srcId="{4D6DC451-AA97-401E-B685-5B01D0AE3A96}" destId="{77C2C1CD-DFCE-4762-9E99-A2E84EBA3E99}" srcOrd="4" destOrd="0" presId="urn:microsoft.com/office/officeart/2005/8/layout/orgChart1"/>
    <dgm:cxn modelId="{74961257-5368-4ABA-9C87-0336F1C1F0C6}" type="presParOf" srcId="{4D6DC451-AA97-401E-B685-5B01D0AE3A96}" destId="{7489ED7F-5EEB-4D7B-9BBD-B1674EC6B76B}" srcOrd="5" destOrd="0" presId="urn:microsoft.com/office/officeart/2005/8/layout/orgChart1"/>
    <dgm:cxn modelId="{3210A1ED-8B3A-4EAE-99F0-EB0B00FA268C}" type="presParOf" srcId="{7489ED7F-5EEB-4D7B-9BBD-B1674EC6B76B}" destId="{ACA3E0D0-1DBA-4466-9D64-C4A85269BB16}" srcOrd="0" destOrd="0" presId="urn:microsoft.com/office/officeart/2005/8/layout/orgChart1"/>
    <dgm:cxn modelId="{AB1395CC-B23B-4421-97F0-B744FC268860}" type="presParOf" srcId="{ACA3E0D0-1DBA-4466-9D64-C4A85269BB16}" destId="{5A093AF6-C008-4888-8CDB-E89BE2716EC7}" srcOrd="0" destOrd="0" presId="urn:microsoft.com/office/officeart/2005/8/layout/orgChart1"/>
    <dgm:cxn modelId="{9392CE11-7BE2-43D6-9792-124E31D3238B}" type="presParOf" srcId="{ACA3E0D0-1DBA-4466-9D64-C4A85269BB16}" destId="{A856160B-7B0F-45F1-852B-86057D234C2F}" srcOrd="1" destOrd="0" presId="urn:microsoft.com/office/officeart/2005/8/layout/orgChart1"/>
    <dgm:cxn modelId="{314A6A4E-796F-4690-8BDE-4EF0A6E39747}" type="presParOf" srcId="{7489ED7F-5EEB-4D7B-9BBD-B1674EC6B76B}" destId="{8DA4CB67-1E52-49BD-9D51-143BD352AED1}" srcOrd="1" destOrd="0" presId="urn:microsoft.com/office/officeart/2005/8/layout/orgChart1"/>
    <dgm:cxn modelId="{EB9ABF3A-01D8-4578-BC15-DA7661DBA7C2}" type="presParOf" srcId="{7489ED7F-5EEB-4D7B-9BBD-B1674EC6B76B}" destId="{F1932603-936A-4D90-8435-1E96238B49D3}" srcOrd="2" destOrd="0" presId="urn:microsoft.com/office/officeart/2005/8/layout/orgChart1"/>
    <dgm:cxn modelId="{9E77A9B0-D1B6-44EE-B13D-E63D770C707A}" type="presParOf" srcId="{CC11CA1B-F02B-4024-B98B-93DBAFD4AB0A}" destId="{A5A01E22-FC86-423F-8888-D7D429DBEE52}" srcOrd="2" destOrd="0" presId="urn:microsoft.com/office/officeart/2005/8/layout/orgChart1"/>
    <dgm:cxn modelId="{1F287574-FF6B-4804-88E1-82D16A7968BD}" type="presParOf" srcId="{5F3715EE-6A53-4DB8-8542-2CC947EF3A38}" destId="{FB36C766-9E52-4071-AA8A-3778736BD50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2C1CD-DFCE-4762-9E99-A2E84EBA3E99}">
      <dsp:nvSpPr>
        <dsp:cNvPr id="0" name=""/>
        <dsp:cNvSpPr/>
      </dsp:nvSpPr>
      <dsp:spPr>
        <a:xfrm>
          <a:off x="3661623" y="2308639"/>
          <a:ext cx="217800" cy="2729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29768"/>
              </a:lnTo>
              <a:lnTo>
                <a:pt x="217800" y="2729768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E08B0-FF93-4E87-ADBC-6435D3FA36A8}">
      <dsp:nvSpPr>
        <dsp:cNvPr id="0" name=""/>
        <dsp:cNvSpPr/>
      </dsp:nvSpPr>
      <dsp:spPr>
        <a:xfrm>
          <a:off x="3661623" y="2308639"/>
          <a:ext cx="217800" cy="169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45"/>
              </a:lnTo>
              <a:lnTo>
                <a:pt x="217800" y="1698845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B0561-7C59-4D96-AFEA-9B1127C33F8B}">
      <dsp:nvSpPr>
        <dsp:cNvPr id="0" name=""/>
        <dsp:cNvSpPr/>
      </dsp:nvSpPr>
      <dsp:spPr>
        <a:xfrm>
          <a:off x="3661623" y="2308639"/>
          <a:ext cx="217800" cy="667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922"/>
              </a:lnTo>
              <a:lnTo>
                <a:pt x="217800" y="667922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41F4D-F748-4C5F-A02E-0252AA40917D}">
      <dsp:nvSpPr>
        <dsp:cNvPr id="0" name=""/>
        <dsp:cNvSpPr/>
      </dsp:nvSpPr>
      <dsp:spPr>
        <a:xfrm>
          <a:off x="2485499" y="1277716"/>
          <a:ext cx="1756925" cy="304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460"/>
              </a:lnTo>
              <a:lnTo>
                <a:pt x="1756925" y="152460"/>
              </a:lnTo>
              <a:lnTo>
                <a:pt x="1756925" y="304920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6A234-3382-4A0D-953C-6AC33BAC272D}">
      <dsp:nvSpPr>
        <dsp:cNvPr id="0" name=""/>
        <dsp:cNvSpPr/>
      </dsp:nvSpPr>
      <dsp:spPr>
        <a:xfrm>
          <a:off x="1904697" y="2308639"/>
          <a:ext cx="217800" cy="169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45"/>
              </a:lnTo>
              <a:lnTo>
                <a:pt x="217800" y="1698845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55D1B-C39A-4081-8F8A-C8681316D59F}">
      <dsp:nvSpPr>
        <dsp:cNvPr id="0" name=""/>
        <dsp:cNvSpPr/>
      </dsp:nvSpPr>
      <dsp:spPr>
        <a:xfrm>
          <a:off x="1904697" y="2308639"/>
          <a:ext cx="217800" cy="667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922"/>
              </a:lnTo>
              <a:lnTo>
                <a:pt x="217800" y="667922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F50F8-E003-4F44-8514-E26460D669DD}">
      <dsp:nvSpPr>
        <dsp:cNvPr id="0" name=""/>
        <dsp:cNvSpPr/>
      </dsp:nvSpPr>
      <dsp:spPr>
        <a:xfrm>
          <a:off x="2439779" y="1277716"/>
          <a:ext cx="91440" cy="3049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920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88F32-0B46-4122-A5AA-F6B1BC37C898}">
      <dsp:nvSpPr>
        <dsp:cNvPr id="0" name=""/>
        <dsp:cNvSpPr/>
      </dsp:nvSpPr>
      <dsp:spPr>
        <a:xfrm>
          <a:off x="147772" y="2308639"/>
          <a:ext cx="217800" cy="16988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845"/>
              </a:lnTo>
              <a:lnTo>
                <a:pt x="217800" y="1698845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D6B60-480C-4811-B10E-D7984749E8EF}">
      <dsp:nvSpPr>
        <dsp:cNvPr id="0" name=""/>
        <dsp:cNvSpPr/>
      </dsp:nvSpPr>
      <dsp:spPr>
        <a:xfrm>
          <a:off x="147772" y="2308639"/>
          <a:ext cx="217800" cy="6679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922"/>
              </a:lnTo>
              <a:lnTo>
                <a:pt x="217800" y="667922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3F043-162B-4BDA-A3E5-BA72A361C394}">
      <dsp:nvSpPr>
        <dsp:cNvPr id="0" name=""/>
        <dsp:cNvSpPr/>
      </dsp:nvSpPr>
      <dsp:spPr>
        <a:xfrm>
          <a:off x="728574" y="1277716"/>
          <a:ext cx="1756925" cy="304920"/>
        </a:xfrm>
        <a:custGeom>
          <a:avLst/>
          <a:gdLst/>
          <a:ahLst/>
          <a:cxnLst/>
          <a:rect l="0" t="0" r="0" b="0"/>
          <a:pathLst>
            <a:path>
              <a:moveTo>
                <a:pt x="1756925" y="0"/>
              </a:moveTo>
              <a:lnTo>
                <a:pt x="1756925" y="152460"/>
              </a:lnTo>
              <a:lnTo>
                <a:pt x="0" y="152460"/>
              </a:lnTo>
              <a:lnTo>
                <a:pt x="0" y="304920"/>
              </a:lnTo>
            </a:path>
          </a:pathLst>
        </a:custGeom>
        <a:noFill/>
        <a:ln w="12700" cap="flat" cmpd="sng" algn="ctr">
          <a:solidFill>
            <a:srgbClr val="3E867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31C94-6795-46A9-ADE7-4994707C3FE5}">
      <dsp:nvSpPr>
        <dsp:cNvPr id="0" name=""/>
        <dsp:cNvSpPr/>
      </dsp:nvSpPr>
      <dsp:spPr>
        <a:xfrm>
          <a:off x="1759497" y="551714"/>
          <a:ext cx="1452004" cy="726002"/>
        </a:xfrm>
        <a:prstGeom prst="roundRect">
          <a:avLst/>
        </a:prstGeom>
        <a:solidFill>
          <a:srgbClr val="3E867D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rPr>
            <a:t>메인</a:t>
          </a:r>
        </a:p>
      </dsp:txBody>
      <dsp:txXfrm>
        <a:off x="1794937" y="587154"/>
        <a:ext cx="1381124" cy="655122"/>
      </dsp:txXfrm>
    </dsp:sp>
    <dsp:sp modelId="{D9ECA191-2A2A-4706-9EAC-29B379D21D26}">
      <dsp:nvSpPr>
        <dsp:cNvPr id="0" name=""/>
        <dsp:cNvSpPr/>
      </dsp:nvSpPr>
      <dsp:spPr>
        <a:xfrm>
          <a:off x="2571" y="1582637"/>
          <a:ext cx="1452004" cy="726002"/>
        </a:xfrm>
        <a:prstGeom prst="flowChartAlternateProcess">
          <a:avLst/>
        </a:prstGeom>
        <a:solidFill>
          <a:srgbClr val="79C1B8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accent4">
                  <a:lumMod val="20000"/>
                  <a:lumOff val="8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rPr>
            <a:t>About me</a:t>
          </a:r>
          <a:endParaRPr lang="ko-KR" altLang="en-US" sz="1800" kern="1200" dirty="0">
            <a:solidFill>
              <a:schemeClr val="accent4">
                <a:lumMod val="20000"/>
                <a:lumOff val="80000"/>
              </a:schemeClr>
            </a:solidFill>
            <a:latin typeface="Noto Sans CJK KR Light" panose="020B0300000000000000" pitchFamily="34" charset="-127"/>
            <a:ea typeface="Noto Sans CJK KR Light" panose="020B0300000000000000" pitchFamily="34" charset="-127"/>
          </a:endParaRPr>
        </a:p>
      </dsp:txBody>
      <dsp:txXfrm>
        <a:off x="38011" y="1618077"/>
        <a:ext cx="1381124" cy="655122"/>
      </dsp:txXfrm>
    </dsp:sp>
    <dsp:sp modelId="{1D170863-059D-45BD-8221-FF592DC8ED21}">
      <dsp:nvSpPr>
        <dsp:cNvPr id="0" name=""/>
        <dsp:cNvSpPr/>
      </dsp:nvSpPr>
      <dsp:spPr>
        <a:xfrm>
          <a:off x="365573" y="2613560"/>
          <a:ext cx="1452004" cy="726002"/>
        </a:xfrm>
        <a:prstGeom prst="roundRect">
          <a:avLst/>
        </a:prstGeom>
        <a:solidFill>
          <a:srgbClr val="E2F2F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자기소개</a:t>
          </a:r>
        </a:p>
      </dsp:txBody>
      <dsp:txXfrm>
        <a:off x="401013" y="2649000"/>
        <a:ext cx="1381124" cy="655122"/>
      </dsp:txXfrm>
    </dsp:sp>
    <dsp:sp modelId="{B35B2212-FE86-4690-9824-3D17DC5EC1B8}">
      <dsp:nvSpPr>
        <dsp:cNvPr id="0" name=""/>
        <dsp:cNvSpPr/>
      </dsp:nvSpPr>
      <dsp:spPr>
        <a:xfrm>
          <a:off x="365573" y="3644483"/>
          <a:ext cx="1452004" cy="726002"/>
        </a:xfrm>
        <a:prstGeom prst="roundRect">
          <a:avLst/>
        </a:prstGeom>
        <a:solidFill>
          <a:srgbClr val="E2F2F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업무 스킬</a:t>
          </a:r>
          <a:r>
            <a:rPr lang="en-US" altLang="ko-KR" sz="1200" kern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/</a:t>
          </a:r>
          <a:r>
            <a:rPr lang="ko-KR" altLang="en-US" sz="1200" kern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자격증</a:t>
          </a:r>
        </a:p>
      </dsp:txBody>
      <dsp:txXfrm>
        <a:off x="401013" y="3679923"/>
        <a:ext cx="1381124" cy="655122"/>
      </dsp:txXfrm>
    </dsp:sp>
    <dsp:sp modelId="{0862C8B8-F399-45D4-81F0-F1534B974890}">
      <dsp:nvSpPr>
        <dsp:cNvPr id="0" name=""/>
        <dsp:cNvSpPr/>
      </dsp:nvSpPr>
      <dsp:spPr>
        <a:xfrm>
          <a:off x="1759497" y="1582637"/>
          <a:ext cx="1452004" cy="726002"/>
        </a:xfrm>
        <a:prstGeom prst="flowChartAlternateProcess">
          <a:avLst/>
        </a:prstGeom>
        <a:solidFill>
          <a:srgbClr val="79C1B8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>
              <a:solidFill>
                <a:schemeClr val="accent4">
                  <a:lumMod val="20000"/>
                  <a:lumOff val="8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rPr>
            <a:t>Publsing</a:t>
          </a:r>
          <a:endParaRPr lang="ko-KR" altLang="en-US" sz="1800" kern="1200" dirty="0">
            <a:solidFill>
              <a:schemeClr val="accent4">
                <a:lumMod val="20000"/>
                <a:lumOff val="80000"/>
              </a:schemeClr>
            </a:solidFill>
            <a:latin typeface="Noto Sans CJK KR Light" panose="020B0300000000000000" pitchFamily="34" charset="-127"/>
            <a:ea typeface="Noto Sans CJK KR Light" panose="020B0300000000000000" pitchFamily="34" charset="-127"/>
          </a:endParaRPr>
        </a:p>
      </dsp:txBody>
      <dsp:txXfrm>
        <a:off x="1794937" y="1618077"/>
        <a:ext cx="1381124" cy="655122"/>
      </dsp:txXfrm>
    </dsp:sp>
    <dsp:sp modelId="{BC03FE6B-9E91-4A34-B432-E2DD733789B4}">
      <dsp:nvSpPr>
        <dsp:cNvPr id="0" name=""/>
        <dsp:cNvSpPr/>
      </dsp:nvSpPr>
      <dsp:spPr>
        <a:xfrm>
          <a:off x="2122498" y="2613560"/>
          <a:ext cx="1452004" cy="726002"/>
        </a:xfrm>
        <a:prstGeom prst="roundRect">
          <a:avLst/>
        </a:prstGeom>
        <a:solidFill>
          <a:srgbClr val="E2F2F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리뉴얼 홈</a:t>
          </a:r>
        </a:p>
      </dsp:txBody>
      <dsp:txXfrm>
        <a:off x="2157938" y="2649000"/>
        <a:ext cx="1381124" cy="655122"/>
      </dsp:txXfrm>
    </dsp:sp>
    <dsp:sp modelId="{D0384954-AA12-4FB8-AA73-DC45C34561DF}">
      <dsp:nvSpPr>
        <dsp:cNvPr id="0" name=""/>
        <dsp:cNvSpPr/>
      </dsp:nvSpPr>
      <dsp:spPr>
        <a:xfrm>
          <a:off x="2122498" y="3644483"/>
          <a:ext cx="1452004" cy="726002"/>
        </a:xfrm>
        <a:prstGeom prst="roundRect">
          <a:avLst/>
        </a:prstGeom>
        <a:solidFill>
          <a:srgbClr val="E2F2F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창작 제작 홈</a:t>
          </a:r>
        </a:p>
      </dsp:txBody>
      <dsp:txXfrm>
        <a:off x="2157938" y="3679923"/>
        <a:ext cx="1381124" cy="655122"/>
      </dsp:txXfrm>
    </dsp:sp>
    <dsp:sp modelId="{ED0B448B-897F-4C60-9B00-3EB859576F90}">
      <dsp:nvSpPr>
        <dsp:cNvPr id="0" name=""/>
        <dsp:cNvSpPr/>
      </dsp:nvSpPr>
      <dsp:spPr>
        <a:xfrm>
          <a:off x="3516422" y="1582637"/>
          <a:ext cx="1452004" cy="726002"/>
        </a:xfrm>
        <a:prstGeom prst="flowChartAlternateProcess">
          <a:avLst/>
        </a:prstGeom>
        <a:solidFill>
          <a:srgbClr val="79C1B8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solidFill>
                <a:schemeClr val="accent4">
                  <a:lumMod val="20000"/>
                  <a:lumOff val="8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rPr>
            <a:t>Graphic</a:t>
          </a:r>
          <a:endParaRPr lang="ko-KR" altLang="en-US" sz="1800" kern="1200" dirty="0">
            <a:solidFill>
              <a:schemeClr val="accent4">
                <a:lumMod val="20000"/>
                <a:lumOff val="80000"/>
              </a:schemeClr>
            </a:solidFill>
            <a:latin typeface="Noto Sans CJK KR Light" panose="020B0300000000000000" pitchFamily="34" charset="-127"/>
            <a:ea typeface="Noto Sans CJK KR Light" panose="020B0300000000000000" pitchFamily="34" charset="-127"/>
          </a:endParaRPr>
        </a:p>
      </dsp:txBody>
      <dsp:txXfrm>
        <a:off x="3551862" y="1618077"/>
        <a:ext cx="1381124" cy="655122"/>
      </dsp:txXfrm>
    </dsp:sp>
    <dsp:sp modelId="{1D0BBD69-4EF5-4AFF-81E8-2C98BF49AC8B}">
      <dsp:nvSpPr>
        <dsp:cNvPr id="0" name=""/>
        <dsp:cNvSpPr/>
      </dsp:nvSpPr>
      <dsp:spPr>
        <a:xfrm>
          <a:off x="3879423" y="2613560"/>
          <a:ext cx="1452004" cy="726002"/>
        </a:xfrm>
        <a:prstGeom prst="roundRect">
          <a:avLst/>
        </a:prstGeom>
        <a:solidFill>
          <a:srgbClr val="E2F2F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광고 디자인 예시</a:t>
          </a:r>
        </a:p>
      </dsp:txBody>
      <dsp:txXfrm>
        <a:off x="3914863" y="2649000"/>
        <a:ext cx="1381124" cy="655122"/>
      </dsp:txXfrm>
    </dsp:sp>
    <dsp:sp modelId="{8E87AC9F-8488-4536-93A7-85A35DA5B4A9}">
      <dsp:nvSpPr>
        <dsp:cNvPr id="0" name=""/>
        <dsp:cNvSpPr/>
      </dsp:nvSpPr>
      <dsp:spPr>
        <a:xfrm>
          <a:off x="3879423" y="3644483"/>
          <a:ext cx="1452004" cy="726002"/>
        </a:xfrm>
        <a:prstGeom prst="roundRect">
          <a:avLst/>
        </a:prstGeom>
        <a:solidFill>
          <a:srgbClr val="E2F2F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기타 디자인 예시</a:t>
          </a:r>
        </a:p>
      </dsp:txBody>
      <dsp:txXfrm>
        <a:off x="3914863" y="3679923"/>
        <a:ext cx="1381124" cy="655122"/>
      </dsp:txXfrm>
    </dsp:sp>
    <dsp:sp modelId="{5A093AF6-C008-4888-8CDB-E89BE2716EC7}">
      <dsp:nvSpPr>
        <dsp:cNvPr id="0" name=""/>
        <dsp:cNvSpPr/>
      </dsp:nvSpPr>
      <dsp:spPr>
        <a:xfrm>
          <a:off x="3879423" y="4675406"/>
          <a:ext cx="1452004" cy="726002"/>
        </a:xfrm>
        <a:prstGeom prst="roundRect">
          <a:avLst/>
        </a:prstGeom>
        <a:solidFill>
          <a:srgbClr val="E2F2F0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Noto Sans CJK KR Light" panose="020B0300000000000000" pitchFamily="34" charset="-127"/>
              <a:ea typeface="Noto Sans CJK KR Light" panose="020B0300000000000000" pitchFamily="34" charset="-127"/>
            </a:rPr>
            <a:t>기타 외주 예시</a:t>
          </a:r>
        </a:p>
      </dsp:txBody>
      <dsp:txXfrm>
        <a:off x="3914863" y="4710846"/>
        <a:ext cx="1381124" cy="655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14350-CC84-4D39-9517-C510D98F0F3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DC520-8B06-415A-8378-B15C59230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72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2DC520-8B06-415A-8378-B15C5923087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3E90B-1BC9-4B23-B4E7-5D5097F71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1CC1FE-C376-49C3-BB93-11D41480E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52B271-34D6-49FD-8CB4-6D980FA5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74D22-C99D-4515-A00F-1032A1D1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8A2ED-93E0-4926-A856-CC003A9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68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0898A-6501-4523-9800-1F04BAA7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CB77C8-5C64-485B-9B99-FB466CB18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2ADA6-48FB-4CB8-8249-F1FC743F6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CE2D41-A1F7-49DE-B862-AC1050EA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D981EB-F73A-409B-8400-0157E16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2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3A26A2-09D5-4253-BDCD-59C3E472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83CAD-5849-4CEC-B468-0ED93A7A2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6B101-C3B1-4570-9DD2-04B7FFE14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80C2C-FC74-480C-A0BA-D45A29FF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F6005-BC63-4219-807A-2A662C90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70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19B5A-14EA-46B4-BD38-87D00EBB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4EC8C-186F-43F2-8AC5-B034ECE6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FF11F9-883F-4FB0-A358-05E83375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2059D-835B-4F71-BF5C-4B1719AF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BFC71-4739-43D3-804D-20B315C9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5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2ADAC-685E-47B2-BC33-29BBE844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A416A-6A36-4C8E-8309-5FB7F048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AB460-4F9E-4ED1-B22B-6681766A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D1E53-EFC7-4E92-AC10-40FB9E6B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A7EA9-E6B2-4D16-BDA8-C775B500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6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3F8CE-84E5-4C8B-9533-693BFF67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A9F6D5-8A3C-46DB-A7FB-63A03AF8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E0A9EA-92B2-4134-B8BF-83ABDCC1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127B47-19CB-4E15-B143-E2163481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C9827-CF59-4906-A5BF-B87830FB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694AD-8080-4C19-9CE3-C020DD55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3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D0C86-7399-4DCF-BD27-C1B30261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B230B-FB66-4D1C-86F0-47AC02BA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29D89-1A23-496A-A832-CA396D501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956B9-6F4A-4E4E-BA55-6BDAF072F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E8015F-678D-416C-B4D6-3B109150E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F5FEFB-165E-40D9-8581-DB298161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EECC5-456F-4FB2-8AE2-BA0C480A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2D4491-5A90-41E4-B722-6E2B5D75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38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6EDE1-99CD-4E49-A881-CFD7E979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BFE39F-456F-43C6-A8A1-16209F99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C8EA6C-1B91-4C51-88E9-658F51B6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1F296-135A-4823-8E20-8E804ABD1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2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7F6285-8F71-4080-B66F-AEB990CC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1CA01-5F3D-43A1-94FE-4AEC0814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40B60-2FFE-4209-9937-E537F3FC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1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BAA5A-A83E-4788-99D5-DD5D7C3D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CCC8E-B31C-4A78-8108-034F4F55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AF375C-0F6E-42B0-B2F0-36D2075E4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A14AA6-EC2C-45B2-9B44-7E1643D3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C49C79-567D-4F76-AFBC-1C502325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59CE2-9569-4108-9A52-18D565FC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76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61826-FA0E-4A55-9542-2A2E3DE8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698965-F3D0-448D-86BA-BE3E2475E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97433-CCDD-4B6A-897B-36FEBFA6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65E53-DB8A-46AF-B018-6626C216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655ECA-A84C-4667-A6A6-36AF5FFC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B1846-1544-4B5E-AA59-3B73724D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1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218B11-7BAF-4AFD-B583-D080DEFC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9E5D2-E927-44B0-92D9-6E8258F4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6D578-975F-4AC5-A74A-9BC3ED078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BD16-6380-4ED9-9751-225EFF8740F6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9B4597-32A0-45D2-A5AB-0885FA896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346C9-1C0B-46EF-A6AC-7FED5C3DE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A81FC-B56A-434E-8F66-D010A52384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3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sualstudio.microsoft.com/ko/downloads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downloa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FD812-45A0-42EF-BC5E-89637DA2B517}"/>
              </a:ext>
            </a:extLst>
          </p:cNvPr>
          <p:cNvSpPr/>
          <p:nvPr/>
        </p:nvSpPr>
        <p:spPr>
          <a:xfrm>
            <a:off x="911225" y="1850859"/>
            <a:ext cx="4248279" cy="159857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ts val="6000"/>
              </a:lnSpc>
            </a:pPr>
            <a:r>
              <a:rPr lang="ko-KR" altLang="en-US" sz="4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Poppins ExtraLight" pitchFamily="2" charset="0"/>
              </a:rPr>
              <a:t>포트폴리오 설계 </a:t>
            </a:r>
            <a:endParaRPr lang="en-US" altLang="ko-KR" sz="4800" spc="-7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Poppins ExtraLight" pitchFamily="2" charset="0"/>
            </a:endParaRPr>
          </a:p>
          <a:p>
            <a:pPr>
              <a:lnSpc>
                <a:spcPts val="6000"/>
              </a:lnSpc>
            </a:pPr>
            <a:r>
              <a:rPr lang="ko-KR" altLang="en-US" sz="48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Poppins ExtraLight" pitchFamily="2" charset="0"/>
              </a:rPr>
              <a:t>가이드</a:t>
            </a:r>
            <a:endParaRPr lang="en-US" altLang="ko-KR" sz="4800" spc="-70" dirty="0">
              <a:solidFill>
                <a:schemeClr val="tx1">
                  <a:lumMod val="65000"/>
                  <a:lumOff val="35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cs typeface="Poppins ExtraLight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ABDDF-C5BD-41C2-BAD2-452E60DBAE44}"/>
              </a:ext>
            </a:extLst>
          </p:cNvPr>
          <p:cNvSpPr txBox="1"/>
          <p:nvPr/>
        </p:nvSpPr>
        <p:spPr>
          <a:xfrm>
            <a:off x="1009184" y="4017777"/>
            <a:ext cx="273766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Poppins ExtraLight" pitchFamily="2" charset="0"/>
              </a:rPr>
              <a:t>이빛나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  <a:cs typeface="Poppins ExtraLight" pitchFamily="2" charset="0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  <a:cs typeface="Poppins ExtraLight" pitchFamily="2" charset="0"/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Light" panose="020B0300000000000000" pitchFamily="34" charset="-128"/>
                <a:ea typeface="Noto Sans KR Light" panose="020B0300000000000000" pitchFamily="34" charset="-128"/>
                <a:cs typeface="Poppins ExtraLight" pitchFamily="2" charset="0"/>
              </a:rPr>
              <a:t>스마트 웹 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Light" panose="020B0300000000000000" pitchFamily="34" charset="-128"/>
                <a:ea typeface="Noto Sans KR Light" panose="020B0300000000000000" pitchFamily="34" charset="-128"/>
                <a:cs typeface="Poppins ExtraLight" pitchFamily="2" charset="0"/>
              </a:rPr>
              <a:t>&amp; 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Light" panose="020B0300000000000000" pitchFamily="34" charset="-128"/>
                <a:ea typeface="Noto Sans KR Light" panose="020B0300000000000000" pitchFamily="34" charset="-128"/>
                <a:cs typeface="Poppins ExtraLight" pitchFamily="2" charset="0"/>
              </a:rPr>
              <a:t>멀티미디어 콘텐츠 제작 과정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 Light" panose="020B0300000000000000" pitchFamily="34" charset="-128"/>
                <a:ea typeface="Noto Sans KR Light" panose="020B0300000000000000" pitchFamily="34" charset="-128"/>
                <a:cs typeface="Poppins ExtraLight" pitchFamily="2" charset="0"/>
              </a:rPr>
              <a:t> </a:t>
            </a:r>
            <a:endParaRPr lang="en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Noto Sans KR Light" panose="020B0300000000000000" pitchFamily="34" charset="-128"/>
              <a:ea typeface="Noto Sans KR Light" panose="020B0300000000000000" pitchFamily="34" charset="-128"/>
              <a:cs typeface="Poppins ExtraLight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4F209F-CA9F-43CA-AB53-C76E2392B682}"/>
              </a:ext>
            </a:extLst>
          </p:cNvPr>
          <p:cNvSpPr txBox="1"/>
          <p:nvPr/>
        </p:nvSpPr>
        <p:spPr>
          <a:xfrm>
            <a:off x="919538" y="1484417"/>
            <a:ext cx="3138087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ko-KR" altLang="en-US" sz="1600" dirty="0">
                <a:solidFill>
                  <a:srgbClr val="94E4D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  <a:cs typeface="Karma Light" panose="02000000000000000000" pitchFamily="2" charset="0"/>
              </a:rPr>
              <a:t>개인용 웹</a:t>
            </a:r>
            <a:r>
              <a:rPr lang="en-US" altLang="ko-KR" sz="1600" dirty="0">
                <a:solidFill>
                  <a:srgbClr val="94E4D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  <a:cs typeface="Karma Light" panose="02000000000000000000" pitchFamily="2" charset="0"/>
              </a:rPr>
              <a:t>/</a:t>
            </a:r>
            <a:r>
              <a:rPr lang="ko-KR" altLang="en-US" sz="1600" dirty="0">
                <a:solidFill>
                  <a:srgbClr val="94E4D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  <a:cs typeface="Karma Light" panose="02000000000000000000" pitchFamily="2" charset="0"/>
              </a:rPr>
              <a:t>앱 포트폴리오</a:t>
            </a:r>
            <a:endParaRPr lang="en" altLang="ko-KR" sz="1600" dirty="0">
              <a:solidFill>
                <a:srgbClr val="94E4D1"/>
              </a:solidFill>
              <a:latin typeface="Noto Sans KR Medium" panose="020B0500000000000000" pitchFamily="34" charset="-128"/>
              <a:ea typeface="Noto Sans KR Medium" panose="020B0500000000000000" pitchFamily="34" charset="-128"/>
              <a:cs typeface="Karm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9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73506C-78DF-486D-B1F9-96CB0C282052}"/>
              </a:ext>
            </a:extLst>
          </p:cNvPr>
          <p:cNvSpPr/>
          <p:nvPr/>
        </p:nvSpPr>
        <p:spPr>
          <a:xfrm>
            <a:off x="4267200" y="256848"/>
            <a:ext cx="7534275" cy="6343961"/>
          </a:xfrm>
          <a:prstGeom prst="roundRect">
            <a:avLst/>
          </a:prstGeom>
          <a:solidFill>
            <a:srgbClr val="E2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B9E84B8-5329-4BBB-8C6D-D01738607848}"/>
              </a:ext>
            </a:extLst>
          </p:cNvPr>
          <p:cNvSpPr/>
          <p:nvPr/>
        </p:nvSpPr>
        <p:spPr>
          <a:xfrm>
            <a:off x="7619885" y="835567"/>
            <a:ext cx="3242375" cy="492443"/>
          </a:xfrm>
          <a:prstGeom prst="roundRect">
            <a:avLst/>
          </a:prstGeom>
          <a:solidFill>
            <a:srgbClr val="94E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170D1-2CD4-4D48-93E1-056A7F10EC34}"/>
              </a:ext>
            </a:extLst>
          </p:cNvPr>
          <p:cNvSpPr txBox="1"/>
          <p:nvPr/>
        </p:nvSpPr>
        <p:spPr>
          <a:xfrm>
            <a:off x="883743" y="1919016"/>
            <a:ext cx="29876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리소스 소개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4D9D51-C7B9-4F15-B4C3-8B8A71422204}"/>
              </a:ext>
            </a:extLst>
          </p:cNvPr>
          <p:cNvSpPr/>
          <p:nvPr/>
        </p:nvSpPr>
        <p:spPr>
          <a:xfrm>
            <a:off x="911225" y="897123"/>
            <a:ext cx="365485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2800" b="1" dirty="0">
                <a:solidFill>
                  <a:srgbClr val="3E867D"/>
                </a:solidFill>
                <a:latin typeface="Karma SemiBold" panose="02000000000000000000" pitchFamily="2" charset="0"/>
                <a:ea typeface="Noto Sans KR" panose="020B0500000000000000" pitchFamily="34" charset="-128"/>
                <a:cs typeface="Karma SemiBold" panose="02000000000000000000" pitchFamily="2" charset="0"/>
              </a:rPr>
              <a:t>01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CED49849-CB3B-4BC6-9ED2-5762C2B201CB}"/>
              </a:ext>
            </a:extLst>
          </p:cNvPr>
          <p:cNvSpPr txBox="1">
            <a:spLocks/>
          </p:cNvSpPr>
          <p:nvPr/>
        </p:nvSpPr>
        <p:spPr>
          <a:xfrm>
            <a:off x="836798" y="3015430"/>
            <a:ext cx="1321284" cy="63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5011" indent="-315011" algn="l" defTabSz="1260043" rtl="0" eaLnBrk="1" latinLnBrk="1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38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45032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75054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5076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35097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65119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95140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25162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55184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860"/>
              </a:lnSpc>
              <a:buNone/>
            </a:pPr>
            <a:endParaRPr kumimoji="1" lang="ko-KR" altLang="en-US" sz="1800" dirty="0">
              <a:solidFill>
                <a:schemeClr val="accent4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Poppins Light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D0B8F-1F14-43D2-AB4B-19282E2819B6}"/>
              </a:ext>
            </a:extLst>
          </p:cNvPr>
          <p:cNvSpPr txBox="1"/>
          <p:nvPr/>
        </p:nvSpPr>
        <p:spPr>
          <a:xfrm>
            <a:off x="801864" y="3340059"/>
            <a:ext cx="37338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프로젝트 구현을 위해 사용할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자료와 도구들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D00051-34B9-4D69-810C-B1164DF14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597" y="4593916"/>
            <a:ext cx="1015663" cy="10156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E628AB-C50D-4656-96CA-F898FBEE8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933" y="4593916"/>
            <a:ext cx="1015664" cy="1015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71D8D1-CB08-4982-A5D9-C2C82CF5A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318" y="1667730"/>
            <a:ext cx="2555364" cy="12776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CF9161-5C83-437D-A981-27353BBA6B17}"/>
              </a:ext>
            </a:extLst>
          </p:cNvPr>
          <p:cNvSpPr txBox="1"/>
          <p:nvPr/>
        </p:nvSpPr>
        <p:spPr>
          <a:xfrm>
            <a:off x="8222379" y="912511"/>
            <a:ext cx="373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Visual Studio Code</a:t>
            </a:r>
            <a:endParaRPr lang="en-US" altLang="ko-KR" sz="16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DC51509-6B08-4E36-943A-A6C510F20531}"/>
              </a:ext>
            </a:extLst>
          </p:cNvPr>
          <p:cNvSpPr/>
          <p:nvPr/>
        </p:nvSpPr>
        <p:spPr>
          <a:xfrm>
            <a:off x="4818318" y="3756660"/>
            <a:ext cx="3242375" cy="492443"/>
          </a:xfrm>
          <a:prstGeom prst="roundRect">
            <a:avLst/>
          </a:prstGeom>
          <a:solidFill>
            <a:srgbClr val="94E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918063-1F02-4C3A-B168-5A24ACD0B634}"/>
              </a:ext>
            </a:extLst>
          </p:cNvPr>
          <p:cNvSpPr txBox="1"/>
          <p:nvPr/>
        </p:nvSpPr>
        <p:spPr>
          <a:xfrm>
            <a:off x="4991201" y="3848992"/>
            <a:ext cx="3733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Adobe Photoshop &amp; Illustrator </a:t>
            </a:r>
            <a:endParaRPr lang="en-US" altLang="ko-KR" sz="14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654910-BB1A-49BC-9CBB-206D1890C500}"/>
              </a:ext>
            </a:extLst>
          </p:cNvPr>
          <p:cNvSpPr txBox="1"/>
          <p:nvPr/>
        </p:nvSpPr>
        <p:spPr>
          <a:xfrm>
            <a:off x="7619885" y="1619692"/>
            <a:ext cx="37338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소스 코드 편집기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200" b="1" dirty="0">
                <a:solidFill>
                  <a:srgbClr val="79C1B8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웹 구현을 하기 위해  가장 기본적으로 필요한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프로그램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소스 코드 편집기를 이용해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시안 디자인속 웹을 구현해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낼 수 있으며 여러 프로그래밍 언어로 동적 기능들을 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추가시킬 수 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(Html ,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Css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lang="en-US" altLang="ko-KR" sz="1200" b="1" dirty="0"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JavaScript)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0BE22A-D364-48F5-99B3-B384AE8895B3}"/>
              </a:ext>
            </a:extLst>
          </p:cNvPr>
          <p:cNvSpPr txBox="1"/>
          <p:nvPr/>
        </p:nvSpPr>
        <p:spPr>
          <a:xfrm>
            <a:off x="4818318" y="4682438"/>
            <a:ext cx="37338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그래픽 디자인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/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편집 프로그램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endParaRPr lang="en-US" altLang="ko-KR" sz="1200" b="1" dirty="0">
              <a:solidFill>
                <a:srgbClr val="79C1B8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시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안디자인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아이콘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심볼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광고디자인 등 보이는 미디어 디자인을 제작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편집할 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있는 프로그램으로 활용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할 수 있는 범위가 매우 광범위하다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.</a:t>
            </a: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60BDFBCD-E7ED-48D0-908A-F80F241DCF45}"/>
              </a:ext>
            </a:extLst>
          </p:cNvPr>
          <p:cNvCxnSpPr/>
          <p:nvPr/>
        </p:nvCxnSpPr>
        <p:spPr>
          <a:xfrm>
            <a:off x="911225" y="2821003"/>
            <a:ext cx="2960131" cy="0"/>
          </a:xfrm>
          <a:prstGeom prst="line">
            <a:avLst/>
          </a:prstGeom>
          <a:ln>
            <a:solidFill>
              <a:srgbClr val="94E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2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217109F-0EB3-4B3D-9854-9C965FB429F6}"/>
              </a:ext>
            </a:extLst>
          </p:cNvPr>
          <p:cNvSpPr/>
          <p:nvPr/>
        </p:nvSpPr>
        <p:spPr>
          <a:xfrm>
            <a:off x="5148885" y="4973905"/>
            <a:ext cx="1897332" cy="417853"/>
          </a:xfrm>
          <a:prstGeom prst="roundRect">
            <a:avLst/>
          </a:prstGeom>
          <a:solidFill>
            <a:srgbClr val="E2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A03D09-375F-48CA-BFB0-FD51A75C0033}"/>
              </a:ext>
            </a:extLst>
          </p:cNvPr>
          <p:cNvSpPr/>
          <p:nvPr/>
        </p:nvSpPr>
        <p:spPr>
          <a:xfrm>
            <a:off x="5110412" y="3556317"/>
            <a:ext cx="2347662" cy="417853"/>
          </a:xfrm>
          <a:prstGeom prst="roundRect">
            <a:avLst/>
          </a:prstGeom>
          <a:solidFill>
            <a:srgbClr val="E2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255FCF8-1F31-4B5C-8C5A-748FD1F56C23}"/>
              </a:ext>
            </a:extLst>
          </p:cNvPr>
          <p:cNvSpPr/>
          <p:nvPr/>
        </p:nvSpPr>
        <p:spPr>
          <a:xfrm>
            <a:off x="5110412" y="2353137"/>
            <a:ext cx="1897332" cy="417853"/>
          </a:xfrm>
          <a:prstGeom prst="roundRect">
            <a:avLst/>
          </a:prstGeom>
          <a:solidFill>
            <a:srgbClr val="E2F2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170D1-2CD4-4D48-93E1-056A7F10EC34}"/>
              </a:ext>
            </a:extLst>
          </p:cNvPr>
          <p:cNvSpPr txBox="1"/>
          <p:nvPr/>
        </p:nvSpPr>
        <p:spPr>
          <a:xfrm>
            <a:off x="883743" y="1919016"/>
            <a:ext cx="298761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리소스 소개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4D9D51-C7B9-4F15-B4C3-8B8A71422204}"/>
              </a:ext>
            </a:extLst>
          </p:cNvPr>
          <p:cNvSpPr/>
          <p:nvPr/>
        </p:nvSpPr>
        <p:spPr>
          <a:xfrm>
            <a:off x="911225" y="897123"/>
            <a:ext cx="365485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2800" b="1" dirty="0">
                <a:solidFill>
                  <a:srgbClr val="3E867D"/>
                </a:solidFill>
                <a:latin typeface="Karma SemiBold" panose="02000000000000000000" pitchFamily="2" charset="0"/>
                <a:ea typeface="Noto Sans KR" panose="020B0500000000000000" pitchFamily="34" charset="-128"/>
                <a:cs typeface="Karma SemiBold" panose="02000000000000000000" pitchFamily="2" charset="0"/>
              </a:rPr>
              <a:t>01</a:t>
            </a:r>
          </a:p>
        </p:txBody>
      </p:sp>
      <p:sp>
        <p:nvSpPr>
          <p:cNvPr id="23" name="부제목 2">
            <a:extLst>
              <a:ext uri="{FF2B5EF4-FFF2-40B4-BE49-F238E27FC236}">
                <a16:creationId xmlns:a16="http://schemas.microsoft.com/office/drawing/2014/main" id="{CED49849-CB3B-4BC6-9ED2-5762C2B201CB}"/>
              </a:ext>
            </a:extLst>
          </p:cNvPr>
          <p:cNvSpPr txBox="1">
            <a:spLocks/>
          </p:cNvSpPr>
          <p:nvPr/>
        </p:nvSpPr>
        <p:spPr>
          <a:xfrm>
            <a:off x="836798" y="3015430"/>
            <a:ext cx="1321284" cy="63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5011" indent="-315011" algn="l" defTabSz="1260043" rtl="0" eaLnBrk="1" latinLnBrk="1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38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45032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75054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5076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35097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65119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95140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25162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55184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860"/>
              </a:lnSpc>
              <a:buNone/>
            </a:pPr>
            <a:endParaRPr kumimoji="1" lang="ko-KR" altLang="en-US" sz="1800" dirty="0">
              <a:solidFill>
                <a:schemeClr val="accent4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Poppins Light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5D0B8F-1F14-43D2-AB4B-19282E2819B6}"/>
              </a:ext>
            </a:extLst>
          </p:cNvPr>
          <p:cNvSpPr txBox="1"/>
          <p:nvPr/>
        </p:nvSpPr>
        <p:spPr>
          <a:xfrm>
            <a:off x="801864" y="3340059"/>
            <a:ext cx="373389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프로젝트 구현을 위해 사용할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자료와 도구들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ED87C-6B0F-4B2B-8529-3FB94FFED7F3}"/>
              </a:ext>
            </a:extLst>
          </p:cNvPr>
          <p:cNvSpPr txBox="1"/>
          <p:nvPr/>
        </p:nvSpPr>
        <p:spPr>
          <a:xfrm>
            <a:off x="6145963" y="928471"/>
            <a:ext cx="3733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79C1B8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그 외 미디어 자료</a:t>
            </a:r>
            <a:r>
              <a:rPr lang="en-US" altLang="ko-KR" sz="1400" dirty="0">
                <a:solidFill>
                  <a:srgbClr val="79C1B8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dirty="0">
                <a:solidFill>
                  <a:srgbClr val="79C1B8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이미지 자료들을 </a:t>
            </a:r>
            <a:endParaRPr lang="en-US" altLang="ko-KR" sz="1400" dirty="0">
              <a:solidFill>
                <a:srgbClr val="79C1B8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  <a:p>
            <a:pPr algn="ctr"/>
            <a:r>
              <a:rPr lang="ko-KR" altLang="en-US" sz="1400" dirty="0">
                <a:solidFill>
                  <a:srgbClr val="79C1B8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사용</a:t>
            </a:r>
            <a:r>
              <a:rPr lang="en-US" altLang="ko-KR" sz="1400" dirty="0">
                <a:solidFill>
                  <a:srgbClr val="79C1B8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, </a:t>
            </a:r>
            <a:r>
              <a:rPr lang="ko-KR" altLang="en-US" sz="1400" dirty="0">
                <a:solidFill>
                  <a:srgbClr val="79C1B8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참고한곳</a:t>
            </a:r>
            <a:endParaRPr lang="en-US" altLang="ko-KR" sz="1400" dirty="0">
              <a:solidFill>
                <a:srgbClr val="79C1B8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CF9161-5C83-437D-A981-27353BBA6B17}"/>
              </a:ext>
            </a:extLst>
          </p:cNvPr>
          <p:cNvSpPr txBox="1"/>
          <p:nvPr/>
        </p:nvSpPr>
        <p:spPr>
          <a:xfrm>
            <a:off x="8606200" y="404680"/>
            <a:ext cx="373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Visual Studio Code</a:t>
            </a:r>
            <a:endParaRPr lang="en-US" altLang="ko-KR" sz="1600" dirty="0">
              <a:solidFill>
                <a:schemeClr val="bg1"/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20A77C0-583F-4058-96C2-603D1362674C}"/>
              </a:ext>
            </a:extLst>
          </p:cNvPr>
          <p:cNvSpPr/>
          <p:nvPr/>
        </p:nvSpPr>
        <p:spPr>
          <a:xfrm>
            <a:off x="6477000" y="676761"/>
            <a:ext cx="3071821" cy="933166"/>
          </a:xfrm>
          <a:prstGeom prst="roundRect">
            <a:avLst/>
          </a:prstGeom>
          <a:noFill/>
          <a:ln>
            <a:solidFill>
              <a:srgbClr val="94E4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[R] 39">
            <a:extLst>
              <a:ext uri="{FF2B5EF4-FFF2-40B4-BE49-F238E27FC236}">
                <a16:creationId xmlns:a16="http://schemas.microsoft.com/office/drawing/2014/main" id="{47244733-87D9-42A9-A73C-27AD322CA489}"/>
              </a:ext>
            </a:extLst>
          </p:cNvPr>
          <p:cNvCxnSpPr/>
          <p:nvPr/>
        </p:nvCxnSpPr>
        <p:spPr>
          <a:xfrm>
            <a:off x="911225" y="2821003"/>
            <a:ext cx="2960131" cy="0"/>
          </a:xfrm>
          <a:prstGeom prst="line">
            <a:avLst/>
          </a:prstGeom>
          <a:ln>
            <a:solidFill>
              <a:srgbClr val="94E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04EEC4-8A1F-43AB-9EA4-C75519E6ED8C}"/>
              </a:ext>
            </a:extLst>
          </p:cNvPr>
          <p:cNvSpPr txBox="1"/>
          <p:nvPr/>
        </p:nvSpPr>
        <p:spPr>
          <a:xfrm>
            <a:off x="5043737" y="4104808"/>
            <a:ext cx="587191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아이콘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심볼 등을 무료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유로로 배포하며 다운받아 이용 할 수 있는 사이트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대중적인 아이콘들을 쉽게 찾기 편리한 사이트로 웹 퍼블리싱 제작시에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참고 하였습니다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3DF557-936C-4F07-AE7F-AE2DE015D45B}"/>
              </a:ext>
            </a:extLst>
          </p:cNvPr>
          <p:cNvSpPr txBox="1"/>
          <p:nvPr/>
        </p:nvSpPr>
        <p:spPr>
          <a:xfrm>
            <a:off x="5110412" y="3607508"/>
            <a:ext cx="373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Font awesome / Icons8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3C448-47E5-42BE-92AB-80C755FFCC1E}"/>
              </a:ext>
            </a:extLst>
          </p:cNvPr>
          <p:cNvSpPr txBox="1"/>
          <p:nvPr/>
        </p:nvSpPr>
        <p:spPr>
          <a:xfrm>
            <a:off x="5174257" y="5018702"/>
            <a:ext cx="373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Google font /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눈누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A0C50-F0E7-4BCC-B0DD-048EA49145B8}"/>
              </a:ext>
            </a:extLst>
          </p:cNvPr>
          <p:cNvSpPr txBox="1"/>
          <p:nvPr/>
        </p:nvSpPr>
        <p:spPr>
          <a:xfrm>
            <a:off x="5043737" y="2912679"/>
            <a:ext cx="56718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저작권이 없는 이미지들을 모아 사용할 수 있는 사이트로 주로 그래픽 디자인 제작 시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사용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참고 하였습니다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E8BD67-61FF-4100-954F-CD26AAAF0612}"/>
              </a:ext>
            </a:extLst>
          </p:cNvPr>
          <p:cNvSpPr txBox="1"/>
          <p:nvPr/>
        </p:nvSpPr>
        <p:spPr>
          <a:xfrm>
            <a:off x="5215188" y="2408985"/>
            <a:ext cx="3733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Pixa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bay / </a:t>
            </a:r>
            <a:r>
              <a:rPr lang="en-US" altLang="ko-KR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pexels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Noto Sans CJK KR DemiLight" panose="020B0400000000000000" pitchFamily="34" charset="-127"/>
              <a:ea typeface="Noto Sans CJK KR DemiLight" panose="020B0400000000000000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0E6DCF-49D5-4817-944E-504EDAF81D23}"/>
              </a:ext>
            </a:extLst>
          </p:cNvPr>
          <p:cNvSpPr txBox="1"/>
          <p:nvPr/>
        </p:nvSpPr>
        <p:spPr>
          <a:xfrm>
            <a:off x="5043737" y="5522190"/>
            <a:ext cx="58719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무료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유로로 배포하는 폰트들을 다운받거나 소스를 사용할 수 있는 사이트들로  </a:t>
            </a:r>
            <a:endParaRPr lang="en-US" altLang="ko-KR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  <a:p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모든 폰트는 그래픽 디자인과 웹 퍼블리싱에 모두 사용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적용이 가능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웹 퍼블리싱과 그래픽 디자인 제작에 사용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참고 하였습니다</a:t>
            </a:r>
            <a:r>
              <a:rPr lang="en-US" altLang="ko-KR" sz="13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.</a:t>
            </a:r>
          </a:p>
          <a:p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545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E170D1-2CD4-4D48-93E1-056A7F10EC34}"/>
              </a:ext>
            </a:extLst>
          </p:cNvPr>
          <p:cNvSpPr txBox="1"/>
          <p:nvPr/>
        </p:nvSpPr>
        <p:spPr>
          <a:xfrm>
            <a:off x="883743" y="1919016"/>
            <a:ext cx="298761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사용 리소스 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이미지 자료들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4D9D51-C7B9-4F15-B4C3-8B8A71422204}"/>
              </a:ext>
            </a:extLst>
          </p:cNvPr>
          <p:cNvSpPr/>
          <p:nvPr/>
        </p:nvSpPr>
        <p:spPr>
          <a:xfrm>
            <a:off x="911225" y="897123"/>
            <a:ext cx="365485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2800" b="1" dirty="0">
                <a:solidFill>
                  <a:srgbClr val="3E867D"/>
                </a:solidFill>
                <a:latin typeface="Karma SemiBold" panose="02000000000000000000" pitchFamily="2" charset="0"/>
                <a:ea typeface="Noto Sans KR" panose="020B0500000000000000" pitchFamily="34" charset="-128"/>
                <a:cs typeface="Karma SemiBold" panose="02000000000000000000" pitchFamily="2" charset="0"/>
              </a:rPr>
              <a:t>01</a:t>
            </a:r>
          </a:p>
        </p:txBody>
      </p:sp>
      <p:cxnSp>
        <p:nvCxnSpPr>
          <p:cNvPr id="10" name="직선 연결선[R] 39">
            <a:extLst>
              <a:ext uri="{FF2B5EF4-FFF2-40B4-BE49-F238E27FC236}">
                <a16:creationId xmlns:a16="http://schemas.microsoft.com/office/drawing/2014/main" id="{5969DC7B-849D-484E-824F-FB872121E4B0}"/>
              </a:ext>
            </a:extLst>
          </p:cNvPr>
          <p:cNvCxnSpPr/>
          <p:nvPr/>
        </p:nvCxnSpPr>
        <p:spPr>
          <a:xfrm>
            <a:off x="836798" y="3094781"/>
            <a:ext cx="2960131" cy="0"/>
          </a:xfrm>
          <a:prstGeom prst="line">
            <a:avLst/>
          </a:prstGeom>
          <a:ln>
            <a:solidFill>
              <a:srgbClr val="94E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부제목 2">
            <a:extLst>
              <a:ext uri="{FF2B5EF4-FFF2-40B4-BE49-F238E27FC236}">
                <a16:creationId xmlns:a16="http://schemas.microsoft.com/office/drawing/2014/main" id="{CED49849-CB3B-4BC6-9ED2-5762C2B201CB}"/>
              </a:ext>
            </a:extLst>
          </p:cNvPr>
          <p:cNvSpPr txBox="1">
            <a:spLocks/>
          </p:cNvSpPr>
          <p:nvPr/>
        </p:nvSpPr>
        <p:spPr>
          <a:xfrm>
            <a:off x="836798" y="3015430"/>
            <a:ext cx="1321284" cy="638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15011" indent="-315011" algn="l" defTabSz="1260043" rtl="0" eaLnBrk="1" latinLnBrk="1" hangingPunct="1">
              <a:lnSpc>
                <a:spcPct val="90000"/>
              </a:lnSpc>
              <a:spcBef>
                <a:spcPts val="1378"/>
              </a:spcBef>
              <a:buFont typeface="Arial" panose="020B0604020202020204" pitchFamily="34" charset="0"/>
              <a:buChar char="•"/>
              <a:defRPr sz="38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45032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33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75054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5076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35097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65119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095140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725162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355184" indent="-315011" algn="l" defTabSz="1260043" rtl="0" eaLnBrk="1" latinLnBrk="1" hangingPunct="1">
              <a:lnSpc>
                <a:spcPct val="90000"/>
              </a:lnSpc>
              <a:spcBef>
                <a:spcPts val="689"/>
              </a:spcBef>
              <a:buFont typeface="Arial" panose="020B0604020202020204" pitchFamily="34" charset="0"/>
              <a:buChar char="•"/>
              <a:defRPr sz="2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860"/>
              </a:lnSpc>
              <a:buNone/>
            </a:pPr>
            <a:endParaRPr kumimoji="1" lang="ko-KR" altLang="en-US" sz="1800" dirty="0">
              <a:solidFill>
                <a:schemeClr val="accent4">
                  <a:lumMod val="50000"/>
                </a:schemeClr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Poppins Light" pitchFamily="2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B3929-DEDB-4FA9-8B71-98324DB21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76" y="985028"/>
            <a:ext cx="3591212" cy="40548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E51A4DE-5FE7-402E-800B-687EED567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10" y="3632686"/>
            <a:ext cx="2322641" cy="28142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B6E6EE8-3185-4961-9823-33540E73EB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069" y="302779"/>
            <a:ext cx="2841282" cy="323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1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E170D1-2CD4-4D48-93E1-056A7F10EC34}"/>
              </a:ext>
            </a:extLst>
          </p:cNvPr>
          <p:cNvSpPr txBox="1"/>
          <p:nvPr/>
        </p:nvSpPr>
        <p:spPr>
          <a:xfrm>
            <a:off x="883743" y="1919016"/>
            <a:ext cx="298761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웹 포트폴리오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정보구조도 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4D9D51-C7B9-4F15-B4C3-8B8A71422204}"/>
              </a:ext>
            </a:extLst>
          </p:cNvPr>
          <p:cNvSpPr/>
          <p:nvPr/>
        </p:nvSpPr>
        <p:spPr>
          <a:xfrm>
            <a:off x="911225" y="897123"/>
            <a:ext cx="365485" cy="43088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2800" b="1" dirty="0">
                <a:solidFill>
                  <a:srgbClr val="3E867D"/>
                </a:solidFill>
                <a:latin typeface="Karma SemiBold" panose="02000000000000000000" pitchFamily="2" charset="0"/>
                <a:ea typeface="Noto Sans KR" panose="020B0500000000000000" pitchFamily="34" charset="-128"/>
                <a:cs typeface="Karma SemiBold" panose="02000000000000000000" pitchFamily="2" charset="0"/>
              </a:rPr>
              <a:t>02</a:t>
            </a:r>
          </a:p>
        </p:txBody>
      </p:sp>
      <p:cxnSp>
        <p:nvCxnSpPr>
          <p:cNvPr id="22" name="직선 연결선[R] 39">
            <a:extLst>
              <a:ext uri="{FF2B5EF4-FFF2-40B4-BE49-F238E27FC236}">
                <a16:creationId xmlns:a16="http://schemas.microsoft.com/office/drawing/2014/main" id="{4363F2C5-491E-4501-91D5-37FFA30FF791}"/>
              </a:ext>
            </a:extLst>
          </p:cNvPr>
          <p:cNvCxnSpPr/>
          <p:nvPr/>
        </p:nvCxnSpPr>
        <p:spPr>
          <a:xfrm>
            <a:off x="911225" y="2821003"/>
            <a:ext cx="2960131" cy="0"/>
          </a:xfrm>
          <a:prstGeom prst="line">
            <a:avLst/>
          </a:prstGeom>
          <a:ln>
            <a:solidFill>
              <a:srgbClr val="94E4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D2FAA57-8354-49DC-8456-55078F15E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844939"/>
              </p:ext>
            </p:extLst>
          </p:nvPr>
        </p:nvGraphicFramePr>
        <p:xfrm>
          <a:off x="4787809" y="551633"/>
          <a:ext cx="5334000" cy="5953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2872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250</Words>
  <Application>Microsoft Office PowerPoint</Application>
  <PresentationFormat>와이드스크린</PresentationFormat>
  <Paragraphs>56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9" baseType="lpstr">
      <vt:lpstr>Karma Light</vt:lpstr>
      <vt:lpstr>Karma SemiBold</vt:lpstr>
      <vt:lpstr>Noto Sans CJK KR Bold</vt:lpstr>
      <vt:lpstr>Noto Sans CJK KR DemiLight</vt:lpstr>
      <vt:lpstr>Noto Sans CJK KR Light</vt:lpstr>
      <vt:lpstr>Noto Sans CJK KR Medium</vt:lpstr>
      <vt:lpstr>Noto Sans KR</vt:lpstr>
      <vt:lpstr>Noto Sans KR Light</vt:lpstr>
      <vt:lpstr>Noto Sans KR Medium</vt:lpstr>
      <vt:lpstr>Poppins ExtraLight</vt:lpstr>
      <vt:lpstr>Poppins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Owner</cp:lastModifiedBy>
  <cp:revision>142</cp:revision>
  <dcterms:created xsi:type="dcterms:W3CDTF">2021-10-27T17:45:33Z</dcterms:created>
  <dcterms:modified xsi:type="dcterms:W3CDTF">2021-10-29T13:37:49Z</dcterms:modified>
</cp:coreProperties>
</file>