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  <a:srgbClr val="667A9E"/>
    <a:srgbClr val="969EAC"/>
    <a:srgbClr val="C0C0C0"/>
    <a:srgbClr val="599AD5"/>
    <a:srgbClr val="B9C8DD"/>
    <a:srgbClr val="9AB0CE"/>
    <a:srgbClr val="F1F4F9"/>
    <a:srgbClr val="D5DEEB"/>
    <a:srgbClr val="B1C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2" y="2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4554"/>
          <a:stretch/>
        </p:blipFill>
        <p:spPr>
          <a:xfrm>
            <a:off x="0" y="1"/>
            <a:ext cx="12192000" cy="66062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2" descr="Image result for digipen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50000" detail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48" y="6406211"/>
            <a:ext cx="1498876" cy="36967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9423749" y="6406211"/>
            <a:ext cx="2488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CS399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563282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digipe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50000" detail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48" y="6406211"/>
            <a:ext cx="1498876" cy="36967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7384775" y="6406211"/>
            <a:ext cx="442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CS380/CS580 Artificial Intelligence for Games</a:t>
            </a:r>
          </a:p>
        </p:txBody>
      </p:sp>
    </p:spTree>
    <p:extLst>
      <p:ext uri="{BB962C8B-B14F-4D97-AF65-F5344CB8AC3E}">
        <p14:creationId xmlns:p14="http://schemas.microsoft.com/office/powerpoint/2010/main" val="780150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702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w/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4094607" y="0"/>
            <a:ext cx="0" cy="6333743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4090988" cy="6333742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rgbClr val="898989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"/>
            <a:ext cx="7924800" cy="6333742"/>
          </a:xfrm>
        </p:spPr>
        <p:txBody>
          <a:bodyPr lIns="91440" anchor="ctr">
            <a:normAutofit/>
          </a:bodyPr>
          <a:lstStyle>
            <a:lvl1pPr marL="742950" indent="-742950">
              <a:lnSpc>
                <a:spcPct val="150000"/>
              </a:lnSpc>
              <a:buClr>
                <a:schemeClr val="accent1"/>
              </a:buClr>
              <a:buFont typeface="+mj-lt"/>
              <a:buAutoNum type="alphaUcPeriod"/>
              <a:defRPr sz="4000" baseline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5" name="Picture 2" descr="Image result for digipe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50000" detail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48" y="6406211"/>
            <a:ext cx="1498876" cy="36967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7384775" y="6406211"/>
            <a:ext cx="442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CS380/CS580 Artificial Intelligence for Games</a:t>
            </a:r>
          </a:p>
        </p:txBody>
      </p:sp>
    </p:spTree>
    <p:extLst>
      <p:ext uri="{BB962C8B-B14F-4D97-AF65-F5344CB8AC3E}">
        <p14:creationId xmlns:p14="http://schemas.microsoft.com/office/powerpoint/2010/main" val="1740559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cxnSpLocks/>
          </p:cNvCxnSpPr>
          <p:nvPr userDrawn="1"/>
        </p:nvCxnSpPr>
        <p:spPr>
          <a:xfrm>
            <a:off x="4114800" y="0"/>
            <a:ext cx="0" cy="6900863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114800" cy="6857999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rgbClr val="898989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1488" y="1"/>
            <a:ext cx="7910512" cy="6857998"/>
          </a:xfrm>
        </p:spPr>
        <p:txBody>
          <a:bodyPr lIns="91440" anchor="ctr">
            <a:normAutofit/>
          </a:bodyPr>
          <a:lstStyle>
            <a:lvl1pPr marL="742950" indent="-742950">
              <a:lnSpc>
                <a:spcPct val="150000"/>
              </a:lnSpc>
              <a:buClr>
                <a:schemeClr val="accent1"/>
              </a:buClr>
              <a:buFont typeface="+mj-lt"/>
              <a:buAutoNum type="alphaUcPeriod"/>
              <a:defRPr sz="4000" baseline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6148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nted Content w/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3025" y="1684421"/>
            <a:ext cx="9858862" cy="4492543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64148" y="165004"/>
            <a:ext cx="11727852" cy="135355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Century Gothic" panose="020B0502020202020204" pitchFamily="34" charset="0"/>
              <a:buNone/>
              <a:defRPr sz="44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Clr>
                <a:schemeClr val="accent1"/>
              </a:buClr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Sentence that explains the point</a:t>
            </a:r>
          </a:p>
        </p:txBody>
      </p:sp>
      <p:pic>
        <p:nvPicPr>
          <p:cNvPr id="4" name="Picture 2" descr="Image result for digipe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50000" detail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48" y="6406211"/>
            <a:ext cx="1498876" cy="36967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7384775" y="6406211"/>
            <a:ext cx="442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CS380/CS580 Artificial Intelligence for Games</a:t>
            </a:r>
          </a:p>
        </p:txBody>
      </p:sp>
    </p:spTree>
    <p:extLst>
      <p:ext uri="{BB962C8B-B14F-4D97-AF65-F5344CB8AC3E}">
        <p14:creationId xmlns:p14="http://schemas.microsoft.com/office/powerpoint/2010/main" val="216208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ented Content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2319" y="1684421"/>
            <a:ext cx="9859568" cy="4881384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65364" y="165004"/>
            <a:ext cx="11726636" cy="135355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Century Gothic" panose="020B0502020202020204" pitchFamily="34" charset="0"/>
              <a:buNone/>
              <a:defRPr sz="44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Clr>
                <a:schemeClr val="accent1"/>
              </a:buClr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Sentence that explains the point</a:t>
            </a:r>
          </a:p>
        </p:txBody>
      </p:sp>
    </p:spTree>
    <p:extLst>
      <p:ext uri="{BB962C8B-B14F-4D97-AF65-F5344CB8AC3E}">
        <p14:creationId xmlns:p14="http://schemas.microsoft.com/office/powerpoint/2010/main" val="3546660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64148" y="165004"/>
            <a:ext cx="11727852" cy="135355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Century Gothic" panose="020B0502020202020204" pitchFamily="34" charset="0"/>
              <a:buNone/>
              <a:defRPr sz="44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Clr>
                <a:schemeClr val="accent1"/>
              </a:buClr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Sentence that explains the point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2517" y="1684421"/>
            <a:ext cx="11189369" cy="4492543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2" descr="Image result for digipe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50000" detail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48" y="6406211"/>
            <a:ext cx="1498876" cy="36967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7384775" y="6406211"/>
            <a:ext cx="442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CS380/CS580 Artificial Intelligence for Games</a:t>
            </a:r>
          </a:p>
        </p:txBody>
      </p:sp>
    </p:spTree>
    <p:extLst>
      <p:ext uri="{BB962C8B-B14F-4D97-AF65-F5344CB8AC3E}">
        <p14:creationId xmlns:p14="http://schemas.microsoft.com/office/powerpoint/2010/main" val="3076173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165004"/>
            <a:ext cx="11734800" cy="135355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Century Gothic" panose="020B0502020202020204" pitchFamily="34" charset="0"/>
              <a:buNone/>
              <a:defRPr sz="44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Clr>
                <a:schemeClr val="accent1"/>
              </a:buClr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Sentence that explains the point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2517" y="1684421"/>
            <a:ext cx="11189369" cy="4860758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665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w/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579" y="1711922"/>
            <a:ext cx="5225141" cy="4465042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414407" y="1711922"/>
            <a:ext cx="5391149" cy="4465042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1" hasCustomPrompt="1"/>
          </p:nvPr>
        </p:nvSpPr>
        <p:spPr>
          <a:xfrm>
            <a:off x="464148" y="165004"/>
            <a:ext cx="11727852" cy="135355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Century Gothic" panose="020B0502020202020204" pitchFamily="34" charset="0"/>
              <a:buNone/>
              <a:defRPr sz="44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Clr>
                <a:schemeClr val="accent1"/>
              </a:buClr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Sentence that explains the point</a:t>
            </a:r>
          </a:p>
        </p:txBody>
      </p:sp>
      <p:pic>
        <p:nvPicPr>
          <p:cNvPr id="6" name="Picture 2" descr="Image result for digipe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50000" detail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48" y="6406211"/>
            <a:ext cx="1498876" cy="36967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7384775" y="6406211"/>
            <a:ext cx="442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CS380/CS580 Artificial Intelligence for Games</a:t>
            </a:r>
          </a:p>
        </p:txBody>
      </p:sp>
    </p:spTree>
    <p:extLst>
      <p:ext uri="{BB962C8B-B14F-4D97-AF65-F5344CB8AC3E}">
        <p14:creationId xmlns:p14="http://schemas.microsoft.com/office/powerpoint/2010/main" val="366605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Content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579" y="1711922"/>
            <a:ext cx="5225141" cy="4874508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435033" y="1711922"/>
            <a:ext cx="5391149" cy="4874508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1" hasCustomPrompt="1"/>
          </p:nvPr>
        </p:nvSpPr>
        <p:spPr>
          <a:xfrm>
            <a:off x="457200" y="165004"/>
            <a:ext cx="11734800" cy="135355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Century Gothic" panose="020B0502020202020204" pitchFamily="34" charset="0"/>
              <a:buNone/>
              <a:defRPr sz="44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Clr>
                <a:schemeClr val="accent1"/>
              </a:buClr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Sentence that explains the point</a:t>
            </a:r>
          </a:p>
        </p:txBody>
      </p:sp>
    </p:spTree>
    <p:extLst>
      <p:ext uri="{BB962C8B-B14F-4D97-AF65-F5344CB8AC3E}">
        <p14:creationId xmlns:p14="http://schemas.microsoft.com/office/powerpoint/2010/main" val="63907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19838"/>
            <a:ext cx="12192000" cy="53816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332030"/>
            <a:ext cx="12192000" cy="53816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6332030"/>
            <a:ext cx="12192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02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2" r:id="rId3"/>
    <p:sldLayoutId id="2147483650" r:id="rId4"/>
    <p:sldLayoutId id="2147483667" r:id="rId5"/>
    <p:sldLayoutId id="2147483660" r:id="rId6"/>
    <p:sldLayoutId id="2147483668" r:id="rId7"/>
    <p:sldLayoutId id="2147483661" r:id="rId8"/>
    <p:sldLayoutId id="2147483669" r:id="rId9"/>
    <p:sldLayoutId id="2147483655" r:id="rId10"/>
    <p:sldLayoutId id="21474836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Visualization</a:t>
            </a:r>
            <a:br>
              <a:rPr lang="en-US" dirty="0"/>
            </a:br>
            <a:r>
              <a:rPr lang="en-US" dirty="0">
                <a:solidFill>
                  <a:schemeClr val="accent5"/>
                </a:solidFill>
              </a:rPr>
              <a:t>Project 7: </a:t>
            </a:r>
            <a:r>
              <a:rPr lang="en-US">
                <a:solidFill>
                  <a:schemeClr val="accent5"/>
                </a:solidFill>
              </a:rPr>
              <a:t>Software Visualization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48838"/>
            <a:ext cx="9144000" cy="1458477"/>
          </a:xfrm>
        </p:spPr>
        <p:txBody>
          <a:bodyPr>
            <a:normAutofit fontScale="92500" lnSpcReduction="20000"/>
          </a:bodyPr>
          <a:lstStyle/>
          <a:p>
            <a:endParaRPr lang="en-US" sz="3600" b="1" dirty="0"/>
          </a:p>
          <a:p>
            <a:endParaRPr lang="en-US" sz="3600" b="1" dirty="0"/>
          </a:p>
          <a:p>
            <a:r>
              <a:rPr lang="en-US" sz="2800" dirty="0" err="1"/>
              <a:t>Uijin</a:t>
            </a:r>
            <a:r>
              <a:rPr lang="en-US" sz="2800" dirty="0"/>
              <a:t> Lee, </a:t>
            </a:r>
            <a:r>
              <a:rPr lang="en-US" sz="2800" dirty="0" err="1"/>
              <a:t>Hagyeong</a:t>
            </a:r>
            <a:r>
              <a:rPr lang="en-US" sz="2800" dirty="0"/>
              <a:t> Kim, Elliott Hong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98235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9ACDB3-36EF-02C7-81FA-B9884680C09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4148" y="409932"/>
            <a:ext cx="11727852" cy="1353554"/>
          </a:xfrm>
        </p:spPr>
        <p:txBody>
          <a:bodyPr/>
          <a:lstStyle/>
          <a:p>
            <a:r>
              <a:rPr lang="en-US" dirty="0"/>
              <a:t>Sampling Profiler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FE029F-1867-66BB-59EE-E17E0AF3C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517" y="1943100"/>
            <a:ext cx="11189369" cy="423386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Low overhead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Requires no code modifications</a:t>
            </a:r>
          </a:p>
        </p:txBody>
      </p:sp>
    </p:spTree>
    <p:extLst>
      <p:ext uri="{BB962C8B-B14F-4D97-AF65-F5344CB8AC3E}">
        <p14:creationId xmlns:p14="http://schemas.microsoft.com/office/powerpoint/2010/main" val="674606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0C9D4-3D13-A29F-4AA9-5E264EE08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E0A5BE-06EA-4783-4F4A-FCB175759B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5333</TotalTime>
  <Words>24</Words>
  <Application>Microsoft Office PowerPoint</Application>
  <PresentationFormat>와이드스크린</PresentationFormat>
  <Paragraphs>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Office Theme</vt:lpstr>
      <vt:lpstr>Data Visualization Project 7: Software Visualization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Rabin</dc:creator>
  <cp:lastModifiedBy>홍성현</cp:lastModifiedBy>
  <cp:revision>335</cp:revision>
  <dcterms:created xsi:type="dcterms:W3CDTF">2017-03-23T22:38:01Z</dcterms:created>
  <dcterms:modified xsi:type="dcterms:W3CDTF">2022-12-01T05:50:22Z</dcterms:modified>
</cp:coreProperties>
</file>