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6" r:id="rId12"/>
    <p:sldId id="277" r:id="rId13"/>
    <p:sldId id="279" r:id="rId14"/>
    <p:sldId id="278" r:id="rId15"/>
    <p:sldId id="280" r:id="rId16"/>
    <p:sldId id="281" r:id="rId17"/>
    <p:sldId id="282" r:id="rId18"/>
    <p:sldId id="268" r:id="rId19"/>
  </p:sldIdLst>
  <p:sldSz cx="9144000" cy="5143500" type="screen16x9"/>
  <p:notesSz cx="6858000" cy="9144000"/>
  <p:embeddedFontLst>
    <p:embeddedFont>
      <p:font typeface="Bebas Neue" panose="020B0604020202020204" charset="0"/>
      <p:regular r:id="rId21"/>
    </p:embeddedFont>
    <p:embeddedFont>
      <p:font typeface="Caveat Brush" panose="020B0604020202020204" charset="0"/>
      <p:regular r:id="rId22"/>
    </p:embeddedFont>
    <p:embeddedFont>
      <p:font typeface="Montserrat" panose="00000500000000000000" pitchFamily="2" charset="0"/>
      <p:regular r:id="rId23"/>
      <p:bold r:id="rId24"/>
      <p:italic r:id="rId25"/>
      <p:boldItalic r:id="rId26"/>
    </p:embeddedFont>
    <p:embeddedFont>
      <p:font typeface="Montserrat Medium" panose="000006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50B5FF0-FFCB-4807-AE0A-1047FE8A2CDB}">
  <a:tblStyle styleId="{050B5FF0-FFCB-4807-AE0A-1047FE8A2C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-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136d7be76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136d7be76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ge1d838b627_4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8" name="Google Shape;1738;ge1d838b627_4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ge1d838b627_4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8" name="Google Shape;1738;ge1d838b627_4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2103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ge1d838b627_4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8" name="Google Shape;1738;ge1d838b627_4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7929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ge1d838b627_4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8" name="Google Shape;1738;ge1d838b627_4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6403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ge1d838b627_4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8" name="Google Shape;1738;ge1d838b627_4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45749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ge1d838b627_4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8" name="Google Shape;1738;ge1d838b627_4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65477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ge1d838b627_4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8" name="Google Shape;1738;ge1d838b627_4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71342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ge1d838b627_4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8" name="Google Shape;1738;ge1d838b627_4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39901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8" name="Google Shape;2448;ge1d838b62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9" name="Google Shape;2449;ge1d838b62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e1d838b62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e1d838b62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e1d838b6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e1d838b62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8" name="Google Shape;1248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3" name="Google Shape;1403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e1d838b627_4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e1d838b627_4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e1d838b627_4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e1d838b627_4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e1d838b627_4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e1d838b627_4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33198" y="45168"/>
            <a:ext cx="8966450" cy="2222817"/>
            <a:chOff x="133198" y="45168"/>
            <a:chExt cx="8966450" cy="2222817"/>
          </a:xfrm>
        </p:grpSpPr>
        <p:sp>
          <p:nvSpPr>
            <p:cNvPr id="10" name="Google Shape;10;p2"/>
            <p:cNvSpPr/>
            <p:nvPr/>
          </p:nvSpPr>
          <p:spPr>
            <a:xfrm>
              <a:off x="2622129" y="149768"/>
              <a:ext cx="104581" cy="91055"/>
            </a:xfrm>
            <a:custGeom>
              <a:avLst/>
              <a:gdLst/>
              <a:ahLst/>
              <a:cxnLst/>
              <a:rect l="l" t="t" r="r" b="b"/>
              <a:pathLst>
                <a:path w="297" h="256" extrusionOk="0">
                  <a:moveTo>
                    <a:pt x="128" y="1"/>
                  </a:moveTo>
                  <a:cubicBezTo>
                    <a:pt x="63" y="1"/>
                    <a:pt x="1" y="52"/>
                    <a:pt x="1" y="128"/>
                  </a:cubicBezTo>
                  <a:cubicBezTo>
                    <a:pt x="1" y="198"/>
                    <a:pt x="57" y="256"/>
                    <a:pt x="127" y="256"/>
                  </a:cubicBezTo>
                  <a:cubicBezTo>
                    <a:pt x="241" y="256"/>
                    <a:pt x="297" y="119"/>
                    <a:pt x="216" y="38"/>
                  </a:cubicBezTo>
                  <a:cubicBezTo>
                    <a:pt x="191" y="12"/>
                    <a:pt x="159" y="1"/>
                    <a:pt x="128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66726" y="2177272"/>
              <a:ext cx="104933" cy="90700"/>
            </a:xfrm>
            <a:custGeom>
              <a:avLst/>
              <a:gdLst/>
              <a:ahLst/>
              <a:cxnLst/>
              <a:rect l="l" t="t" r="r" b="b"/>
              <a:pathLst>
                <a:path w="298" h="255" extrusionOk="0">
                  <a:moveTo>
                    <a:pt x="129" y="1"/>
                  </a:moveTo>
                  <a:cubicBezTo>
                    <a:pt x="64" y="1"/>
                    <a:pt x="1" y="51"/>
                    <a:pt x="1" y="129"/>
                  </a:cubicBezTo>
                  <a:cubicBezTo>
                    <a:pt x="1" y="199"/>
                    <a:pt x="57" y="255"/>
                    <a:pt x="127" y="255"/>
                  </a:cubicBezTo>
                  <a:cubicBezTo>
                    <a:pt x="241" y="255"/>
                    <a:pt x="297" y="118"/>
                    <a:pt x="218" y="37"/>
                  </a:cubicBezTo>
                  <a:cubicBezTo>
                    <a:pt x="192" y="12"/>
                    <a:pt x="161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785172" y="669482"/>
              <a:ext cx="104581" cy="91055"/>
            </a:xfrm>
            <a:custGeom>
              <a:avLst/>
              <a:gdLst/>
              <a:ahLst/>
              <a:cxnLst/>
              <a:rect l="l" t="t" r="r" b="b"/>
              <a:pathLst>
                <a:path w="297" h="256" extrusionOk="0">
                  <a:moveTo>
                    <a:pt x="129" y="0"/>
                  </a:moveTo>
                  <a:cubicBezTo>
                    <a:pt x="63" y="0"/>
                    <a:pt x="1" y="51"/>
                    <a:pt x="1" y="127"/>
                  </a:cubicBezTo>
                  <a:cubicBezTo>
                    <a:pt x="1" y="198"/>
                    <a:pt x="57" y="255"/>
                    <a:pt x="127" y="255"/>
                  </a:cubicBezTo>
                  <a:cubicBezTo>
                    <a:pt x="241" y="255"/>
                    <a:pt x="297" y="119"/>
                    <a:pt x="218" y="38"/>
                  </a:cubicBezTo>
                  <a:cubicBezTo>
                    <a:pt x="192" y="12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3198" y="1434901"/>
              <a:ext cx="104933" cy="90700"/>
            </a:xfrm>
            <a:custGeom>
              <a:avLst/>
              <a:gdLst/>
              <a:ahLst/>
              <a:cxnLst/>
              <a:rect l="l" t="t" r="r" b="b"/>
              <a:pathLst>
                <a:path w="298" h="255" extrusionOk="0">
                  <a:moveTo>
                    <a:pt x="129" y="0"/>
                  </a:moveTo>
                  <a:cubicBezTo>
                    <a:pt x="64" y="0"/>
                    <a:pt x="1" y="51"/>
                    <a:pt x="1" y="128"/>
                  </a:cubicBezTo>
                  <a:cubicBezTo>
                    <a:pt x="1" y="199"/>
                    <a:pt x="57" y="255"/>
                    <a:pt x="127" y="255"/>
                  </a:cubicBezTo>
                  <a:cubicBezTo>
                    <a:pt x="241" y="255"/>
                    <a:pt x="297" y="118"/>
                    <a:pt x="218" y="37"/>
                  </a:cubicBezTo>
                  <a:cubicBezTo>
                    <a:pt x="192" y="12"/>
                    <a:pt x="161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209065" y="227268"/>
              <a:ext cx="105285" cy="91055"/>
            </a:xfrm>
            <a:custGeom>
              <a:avLst/>
              <a:gdLst/>
              <a:ahLst/>
              <a:cxnLst/>
              <a:rect l="l" t="t" r="r" b="b"/>
              <a:pathLst>
                <a:path w="299" h="256" extrusionOk="0">
                  <a:moveTo>
                    <a:pt x="129" y="1"/>
                  </a:moveTo>
                  <a:cubicBezTo>
                    <a:pt x="64" y="1"/>
                    <a:pt x="1" y="52"/>
                    <a:pt x="1" y="128"/>
                  </a:cubicBezTo>
                  <a:cubicBezTo>
                    <a:pt x="1" y="198"/>
                    <a:pt x="59" y="256"/>
                    <a:pt x="129" y="256"/>
                  </a:cubicBezTo>
                  <a:cubicBezTo>
                    <a:pt x="241" y="256"/>
                    <a:pt x="299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816194" y="402918"/>
              <a:ext cx="105285" cy="91055"/>
            </a:xfrm>
            <a:custGeom>
              <a:avLst/>
              <a:gdLst/>
              <a:ahLst/>
              <a:cxnLst/>
              <a:rect l="l" t="t" r="r" b="b"/>
              <a:pathLst>
                <a:path w="299" h="256" extrusionOk="0">
                  <a:moveTo>
                    <a:pt x="128" y="1"/>
                  </a:moveTo>
                  <a:cubicBezTo>
                    <a:pt x="63" y="1"/>
                    <a:pt x="0" y="52"/>
                    <a:pt x="0" y="128"/>
                  </a:cubicBezTo>
                  <a:cubicBezTo>
                    <a:pt x="0" y="198"/>
                    <a:pt x="58" y="256"/>
                    <a:pt x="128" y="256"/>
                  </a:cubicBezTo>
                  <a:cubicBezTo>
                    <a:pt x="240" y="256"/>
                    <a:pt x="298" y="119"/>
                    <a:pt x="218" y="38"/>
                  </a:cubicBezTo>
                  <a:cubicBezTo>
                    <a:pt x="192" y="12"/>
                    <a:pt x="160" y="1"/>
                    <a:pt x="128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474753" y="494143"/>
              <a:ext cx="104581" cy="90700"/>
            </a:xfrm>
            <a:custGeom>
              <a:avLst/>
              <a:gdLst/>
              <a:ahLst/>
              <a:cxnLst/>
              <a:rect l="l" t="t" r="r" b="b"/>
              <a:pathLst>
                <a:path w="297" h="255" extrusionOk="0">
                  <a:moveTo>
                    <a:pt x="129" y="0"/>
                  </a:moveTo>
                  <a:cubicBezTo>
                    <a:pt x="63" y="0"/>
                    <a:pt x="0" y="51"/>
                    <a:pt x="0" y="128"/>
                  </a:cubicBezTo>
                  <a:cubicBezTo>
                    <a:pt x="0" y="198"/>
                    <a:pt x="58" y="254"/>
                    <a:pt x="126" y="254"/>
                  </a:cubicBezTo>
                  <a:cubicBezTo>
                    <a:pt x="240" y="254"/>
                    <a:pt x="296" y="118"/>
                    <a:pt x="217" y="37"/>
                  </a:cubicBezTo>
                  <a:cubicBezTo>
                    <a:pt x="191" y="12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025006" y="1080706"/>
              <a:ext cx="104581" cy="91055"/>
            </a:xfrm>
            <a:custGeom>
              <a:avLst/>
              <a:gdLst/>
              <a:ahLst/>
              <a:cxnLst/>
              <a:rect l="l" t="t" r="r" b="b"/>
              <a:pathLst>
                <a:path w="297" h="256" extrusionOk="0">
                  <a:moveTo>
                    <a:pt x="128" y="1"/>
                  </a:moveTo>
                  <a:cubicBezTo>
                    <a:pt x="63" y="1"/>
                    <a:pt x="0" y="52"/>
                    <a:pt x="0" y="128"/>
                  </a:cubicBezTo>
                  <a:cubicBezTo>
                    <a:pt x="0" y="198"/>
                    <a:pt x="56" y="256"/>
                    <a:pt x="126" y="256"/>
                  </a:cubicBezTo>
                  <a:cubicBezTo>
                    <a:pt x="240" y="256"/>
                    <a:pt x="296" y="119"/>
                    <a:pt x="216" y="38"/>
                  </a:cubicBezTo>
                  <a:cubicBezTo>
                    <a:pt x="190" y="12"/>
                    <a:pt x="159" y="1"/>
                    <a:pt x="128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742893" y="507555"/>
              <a:ext cx="105285" cy="91055"/>
            </a:xfrm>
            <a:custGeom>
              <a:avLst/>
              <a:gdLst/>
              <a:ahLst/>
              <a:cxnLst/>
              <a:rect l="l" t="t" r="r" b="b"/>
              <a:pathLst>
                <a:path w="299" h="256" extrusionOk="0">
                  <a:moveTo>
                    <a:pt x="128" y="1"/>
                  </a:moveTo>
                  <a:cubicBezTo>
                    <a:pt x="63" y="1"/>
                    <a:pt x="0" y="52"/>
                    <a:pt x="0" y="128"/>
                  </a:cubicBezTo>
                  <a:cubicBezTo>
                    <a:pt x="0" y="198"/>
                    <a:pt x="58" y="256"/>
                    <a:pt x="128" y="256"/>
                  </a:cubicBezTo>
                  <a:cubicBezTo>
                    <a:pt x="240" y="256"/>
                    <a:pt x="298" y="119"/>
                    <a:pt x="218" y="38"/>
                  </a:cubicBezTo>
                  <a:cubicBezTo>
                    <a:pt x="191" y="12"/>
                    <a:pt x="160" y="1"/>
                    <a:pt x="128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943214" y="149768"/>
              <a:ext cx="105285" cy="91055"/>
            </a:xfrm>
            <a:custGeom>
              <a:avLst/>
              <a:gdLst/>
              <a:ahLst/>
              <a:cxnLst/>
              <a:rect l="l" t="t" r="r" b="b"/>
              <a:pathLst>
                <a:path w="299" h="256" extrusionOk="0">
                  <a:moveTo>
                    <a:pt x="129" y="1"/>
                  </a:moveTo>
                  <a:cubicBezTo>
                    <a:pt x="63" y="1"/>
                    <a:pt x="0" y="52"/>
                    <a:pt x="0" y="128"/>
                  </a:cubicBezTo>
                  <a:cubicBezTo>
                    <a:pt x="0" y="198"/>
                    <a:pt x="58" y="256"/>
                    <a:pt x="128" y="256"/>
                  </a:cubicBezTo>
                  <a:cubicBezTo>
                    <a:pt x="241" y="256"/>
                    <a:pt x="298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994362" y="45168"/>
              <a:ext cx="105285" cy="91055"/>
            </a:xfrm>
            <a:custGeom>
              <a:avLst/>
              <a:gdLst/>
              <a:ahLst/>
              <a:cxnLst/>
              <a:rect l="l" t="t" r="r" b="b"/>
              <a:pathLst>
                <a:path w="299" h="256" extrusionOk="0">
                  <a:moveTo>
                    <a:pt x="129" y="1"/>
                  </a:moveTo>
                  <a:cubicBezTo>
                    <a:pt x="63" y="1"/>
                    <a:pt x="1" y="52"/>
                    <a:pt x="1" y="128"/>
                  </a:cubicBezTo>
                  <a:cubicBezTo>
                    <a:pt x="1" y="198"/>
                    <a:pt x="59" y="256"/>
                    <a:pt x="129" y="256"/>
                  </a:cubicBezTo>
                  <a:cubicBezTo>
                    <a:pt x="241" y="256"/>
                    <a:pt x="299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889759" y="1597281"/>
              <a:ext cx="104581" cy="90700"/>
            </a:xfrm>
            <a:custGeom>
              <a:avLst/>
              <a:gdLst/>
              <a:ahLst/>
              <a:cxnLst/>
              <a:rect l="l" t="t" r="r" b="b"/>
              <a:pathLst>
                <a:path w="297" h="255" extrusionOk="0">
                  <a:moveTo>
                    <a:pt x="129" y="0"/>
                  </a:moveTo>
                  <a:cubicBezTo>
                    <a:pt x="64" y="0"/>
                    <a:pt x="1" y="51"/>
                    <a:pt x="1" y="128"/>
                  </a:cubicBezTo>
                  <a:cubicBezTo>
                    <a:pt x="1" y="198"/>
                    <a:pt x="57" y="254"/>
                    <a:pt x="127" y="254"/>
                  </a:cubicBezTo>
                  <a:cubicBezTo>
                    <a:pt x="241" y="254"/>
                    <a:pt x="297" y="117"/>
                    <a:pt x="218" y="37"/>
                  </a:cubicBezTo>
                  <a:cubicBezTo>
                    <a:pt x="192" y="11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616226" y="227447"/>
              <a:ext cx="105285" cy="90700"/>
            </a:xfrm>
            <a:custGeom>
              <a:avLst/>
              <a:gdLst/>
              <a:ahLst/>
              <a:cxnLst/>
              <a:rect l="l" t="t" r="r" b="b"/>
              <a:pathLst>
                <a:path w="299" h="255" extrusionOk="0">
                  <a:moveTo>
                    <a:pt x="129" y="1"/>
                  </a:moveTo>
                  <a:cubicBezTo>
                    <a:pt x="64" y="1"/>
                    <a:pt x="1" y="51"/>
                    <a:pt x="1" y="129"/>
                  </a:cubicBezTo>
                  <a:cubicBezTo>
                    <a:pt x="1" y="199"/>
                    <a:pt x="59" y="255"/>
                    <a:pt x="129" y="255"/>
                  </a:cubicBezTo>
                  <a:cubicBezTo>
                    <a:pt x="241" y="255"/>
                    <a:pt x="299" y="118"/>
                    <a:pt x="218" y="38"/>
                  </a:cubicBezTo>
                  <a:cubicBezTo>
                    <a:pt x="192" y="12"/>
                    <a:pt x="161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66724" y="255668"/>
              <a:ext cx="104933" cy="91055"/>
            </a:xfrm>
            <a:custGeom>
              <a:avLst/>
              <a:gdLst/>
              <a:ahLst/>
              <a:cxnLst/>
              <a:rect l="l" t="t" r="r" b="b"/>
              <a:pathLst>
                <a:path w="298" h="256" extrusionOk="0">
                  <a:moveTo>
                    <a:pt x="129" y="1"/>
                  </a:moveTo>
                  <a:cubicBezTo>
                    <a:pt x="64" y="1"/>
                    <a:pt x="1" y="52"/>
                    <a:pt x="1" y="128"/>
                  </a:cubicBezTo>
                  <a:cubicBezTo>
                    <a:pt x="1" y="198"/>
                    <a:pt x="59" y="256"/>
                    <a:pt x="127" y="256"/>
                  </a:cubicBezTo>
                  <a:cubicBezTo>
                    <a:pt x="241" y="256"/>
                    <a:pt x="297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600826" y="1996297"/>
              <a:ext cx="104933" cy="90700"/>
            </a:xfrm>
            <a:custGeom>
              <a:avLst/>
              <a:gdLst/>
              <a:ahLst/>
              <a:cxnLst/>
              <a:rect l="l" t="t" r="r" b="b"/>
              <a:pathLst>
                <a:path w="298" h="255" extrusionOk="0">
                  <a:moveTo>
                    <a:pt x="129" y="1"/>
                  </a:moveTo>
                  <a:cubicBezTo>
                    <a:pt x="64" y="1"/>
                    <a:pt x="1" y="51"/>
                    <a:pt x="1" y="129"/>
                  </a:cubicBezTo>
                  <a:cubicBezTo>
                    <a:pt x="1" y="199"/>
                    <a:pt x="57" y="255"/>
                    <a:pt x="127" y="255"/>
                  </a:cubicBezTo>
                  <a:cubicBezTo>
                    <a:pt x="241" y="255"/>
                    <a:pt x="297" y="118"/>
                    <a:pt x="218" y="37"/>
                  </a:cubicBezTo>
                  <a:cubicBezTo>
                    <a:pt x="192" y="12"/>
                    <a:pt x="161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013226" y="1774772"/>
              <a:ext cx="104933" cy="90700"/>
            </a:xfrm>
            <a:custGeom>
              <a:avLst/>
              <a:gdLst/>
              <a:ahLst/>
              <a:cxnLst/>
              <a:rect l="l" t="t" r="r" b="b"/>
              <a:pathLst>
                <a:path w="298" h="255" extrusionOk="0">
                  <a:moveTo>
                    <a:pt x="129" y="1"/>
                  </a:moveTo>
                  <a:cubicBezTo>
                    <a:pt x="64" y="1"/>
                    <a:pt x="1" y="51"/>
                    <a:pt x="1" y="129"/>
                  </a:cubicBezTo>
                  <a:cubicBezTo>
                    <a:pt x="1" y="199"/>
                    <a:pt x="57" y="255"/>
                    <a:pt x="127" y="255"/>
                  </a:cubicBezTo>
                  <a:cubicBezTo>
                    <a:pt x="241" y="255"/>
                    <a:pt x="297" y="118"/>
                    <a:pt x="218" y="37"/>
                  </a:cubicBezTo>
                  <a:cubicBezTo>
                    <a:pt x="192" y="12"/>
                    <a:pt x="161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459397" y="669482"/>
              <a:ext cx="104581" cy="91055"/>
            </a:xfrm>
            <a:custGeom>
              <a:avLst/>
              <a:gdLst/>
              <a:ahLst/>
              <a:cxnLst/>
              <a:rect l="l" t="t" r="r" b="b"/>
              <a:pathLst>
                <a:path w="297" h="256" extrusionOk="0">
                  <a:moveTo>
                    <a:pt x="129" y="0"/>
                  </a:moveTo>
                  <a:cubicBezTo>
                    <a:pt x="63" y="0"/>
                    <a:pt x="1" y="51"/>
                    <a:pt x="1" y="127"/>
                  </a:cubicBezTo>
                  <a:cubicBezTo>
                    <a:pt x="1" y="198"/>
                    <a:pt x="57" y="255"/>
                    <a:pt x="127" y="255"/>
                  </a:cubicBezTo>
                  <a:cubicBezTo>
                    <a:pt x="241" y="255"/>
                    <a:pt x="297" y="119"/>
                    <a:pt x="218" y="38"/>
                  </a:cubicBezTo>
                  <a:cubicBezTo>
                    <a:pt x="192" y="12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61701" y="2177285"/>
              <a:ext cx="104933" cy="90700"/>
            </a:xfrm>
            <a:custGeom>
              <a:avLst/>
              <a:gdLst/>
              <a:ahLst/>
              <a:cxnLst/>
              <a:rect l="l" t="t" r="r" b="b"/>
              <a:pathLst>
                <a:path w="298" h="255" extrusionOk="0">
                  <a:moveTo>
                    <a:pt x="129" y="1"/>
                  </a:moveTo>
                  <a:cubicBezTo>
                    <a:pt x="64" y="1"/>
                    <a:pt x="1" y="51"/>
                    <a:pt x="1" y="129"/>
                  </a:cubicBezTo>
                  <a:cubicBezTo>
                    <a:pt x="1" y="199"/>
                    <a:pt x="57" y="255"/>
                    <a:pt x="127" y="255"/>
                  </a:cubicBezTo>
                  <a:cubicBezTo>
                    <a:pt x="241" y="255"/>
                    <a:pt x="297" y="118"/>
                    <a:pt x="218" y="37"/>
                  </a:cubicBezTo>
                  <a:cubicBezTo>
                    <a:pt x="192" y="12"/>
                    <a:pt x="161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640889" y="1774785"/>
              <a:ext cx="104933" cy="90700"/>
            </a:xfrm>
            <a:custGeom>
              <a:avLst/>
              <a:gdLst/>
              <a:ahLst/>
              <a:cxnLst/>
              <a:rect l="l" t="t" r="r" b="b"/>
              <a:pathLst>
                <a:path w="298" h="255" extrusionOk="0">
                  <a:moveTo>
                    <a:pt x="129" y="1"/>
                  </a:moveTo>
                  <a:cubicBezTo>
                    <a:pt x="64" y="1"/>
                    <a:pt x="1" y="51"/>
                    <a:pt x="1" y="129"/>
                  </a:cubicBezTo>
                  <a:cubicBezTo>
                    <a:pt x="1" y="199"/>
                    <a:pt x="57" y="255"/>
                    <a:pt x="127" y="255"/>
                  </a:cubicBezTo>
                  <a:cubicBezTo>
                    <a:pt x="241" y="255"/>
                    <a:pt x="297" y="118"/>
                    <a:pt x="218" y="37"/>
                  </a:cubicBezTo>
                  <a:cubicBezTo>
                    <a:pt x="192" y="12"/>
                    <a:pt x="161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2"/>
          <p:cNvSpPr txBox="1">
            <a:spLocks noGrp="1"/>
          </p:cNvSpPr>
          <p:nvPr>
            <p:ph type="ctrTitle"/>
          </p:nvPr>
        </p:nvSpPr>
        <p:spPr>
          <a:xfrm>
            <a:off x="713225" y="778763"/>
            <a:ext cx="6335400" cy="9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ubTitle" idx="1"/>
          </p:nvPr>
        </p:nvSpPr>
        <p:spPr>
          <a:xfrm>
            <a:off x="1480488" y="3433788"/>
            <a:ext cx="3135000" cy="53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title" idx="2"/>
          </p:nvPr>
        </p:nvSpPr>
        <p:spPr>
          <a:xfrm>
            <a:off x="714500" y="2000250"/>
            <a:ext cx="3857700" cy="82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100"/>
              <a:buNone/>
              <a:defRPr sz="71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oogle Shape;255;p13"/>
          <p:cNvGrpSpPr/>
          <p:nvPr/>
        </p:nvGrpSpPr>
        <p:grpSpPr>
          <a:xfrm>
            <a:off x="-95250" y="4343392"/>
            <a:ext cx="9317400" cy="1081830"/>
            <a:chOff x="-95250" y="4343392"/>
            <a:chExt cx="9317400" cy="1081830"/>
          </a:xfrm>
        </p:grpSpPr>
        <p:sp>
          <p:nvSpPr>
            <p:cNvPr id="256" name="Google Shape;256;p13"/>
            <p:cNvSpPr/>
            <p:nvPr/>
          </p:nvSpPr>
          <p:spPr>
            <a:xfrm>
              <a:off x="2622129" y="4687293"/>
              <a:ext cx="104581" cy="91055"/>
            </a:xfrm>
            <a:custGeom>
              <a:avLst/>
              <a:gdLst/>
              <a:ahLst/>
              <a:cxnLst/>
              <a:rect l="l" t="t" r="r" b="b"/>
              <a:pathLst>
                <a:path w="297" h="256" extrusionOk="0">
                  <a:moveTo>
                    <a:pt x="128" y="1"/>
                  </a:moveTo>
                  <a:cubicBezTo>
                    <a:pt x="63" y="1"/>
                    <a:pt x="1" y="52"/>
                    <a:pt x="1" y="128"/>
                  </a:cubicBezTo>
                  <a:cubicBezTo>
                    <a:pt x="1" y="198"/>
                    <a:pt x="57" y="256"/>
                    <a:pt x="127" y="256"/>
                  </a:cubicBezTo>
                  <a:cubicBezTo>
                    <a:pt x="241" y="256"/>
                    <a:pt x="297" y="119"/>
                    <a:pt x="216" y="38"/>
                  </a:cubicBezTo>
                  <a:cubicBezTo>
                    <a:pt x="191" y="12"/>
                    <a:pt x="159" y="1"/>
                    <a:pt x="128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4193463" y="4933197"/>
              <a:ext cx="105285" cy="90700"/>
            </a:xfrm>
            <a:custGeom>
              <a:avLst/>
              <a:gdLst/>
              <a:ahLst/>
              <a:cxnLst/>
              <a:rect l="l" t="t" r="r" b="b"/>
              <a:pathLst>
                <a:path w="299" h="255" extrusionOk="0">
                  <a:moveTo>
                    <a:pt x="129" y="1"/>
                  </a:moveTo>
                  <a:cubicBezTo>
                    <a:pt x="64" y="1"/>
                    <a:pt x="1" y="51"/>
                    <a:pt x="1" y="129"/>
                  </a:cubicBezTo>
                  <a:cubicBezTo>
                    <a:pt x="1" y="199"/>
                    <a:pt x="59" y="255"/>
                    <a:pt x="129" y="255"/>
                  </a:cubicBezTo>
                  <a:cubicBezTo>
                    <a:pt x="241" y="255"/>
                    <a:pt x="299" y="118"/>
                    <a:pt x="218" y="38"/>
                  </a:cubicBezTo>
                  <a:cubicBezTo>
                    <a:pt x="192" y="12"/>
                    <a:pt x="161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-95250" y="4346975"/>
              <a:ext cx="9317400" cy="1044900"/>
            </a:xfrm>
            <a:prstGeom prst="rect">
              <a:avLst/>
            </a:prstGeom>
            <a:solidFill>
              <a:srgbClr val="CEEBE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9" name="Google Shape;259;p13"/>
            <p:cNvGrpSpPr/>
            <p:nvPr/>
          </p:nvGrpSpPr>
          <p:grpSpPr>
            <a:xfrm>
              <a:off x="-8384" y="4343392"/>
              <a:ext cx="9144207" cy="1081830"/>
              <a:chOff x="-8384" y="4343392"/>
              <a:chExt cx="9144207" cy="1081830"/>
            </a:xfrm>
          </p:grpSpPr>
          <p:sp>
            <p:nvSpPr>
              <p:cNvPr id="260" name="Google Shape;260;p13"/>
              <p:cNvSpPr/>
              <p:nvPr/>
            </p:nvSpPr>
            <p:spPr>
              <a:xfrm>
                <a:off x="8209065" y="4933018"/>
                <a:ext cx="105285" cy="91055"/>
              </a:xfrm>
              <a:custGeom>
                <a:avLst/>
                <a:gdLst/>
                <a:ahLst/>
                <a:cxnLst/>
                <a:rect l="l" t="t" r="r" b="b"/>
                <a:pathLst>
                  <a:path w="299" h="256" extrusionOk="0">
                    <a:moveTo>
                      <a:pt x="129" y="1"/>
                    </a:moveTo>
                    <a:cubicBezTo>
                      <a:pt x="64" y="1"/>
                      <a:pt x="1" y="52"/>
                      <a:pt x="1" y="128"/>
                    </a:cubicBezTo>
                    <a:cubicBezTo>
                      <a:pt x="1" y="198"/>
                      <a:pt x="59" y="256"/>
                      <a:pt x="129" y="256"/>
                    </a:cubicBezTo>
                    <a:cubicBezTo>
                      <a:pt x="241" y="256"/>
                      <a:pt x="299" y="119"/>
                      <a:pt x="218" y="38"/>
                    </a:cubicBezTo>
                    <a:cubicBezTo>
                      <a:pt x="192" y="12"/>
                      <a:pt x="160" y="1"/>
                      <a:pt x="129" y="1"/>
                    </a:cubicBezTo>
                    <a:close/>
                  </a:path>
                </a:pathLst>
              </a:custGeom>
              <a:solidFill>
                <a:srgbClr val="FFFFFF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3"/>
              <p:cNvSpPr/>
              <p:nvPr/>
            </p:nvSpPr>
            <p:spPr>
              <a:xfrm>
                <a:off x="6943214" y="5061318"/>
                <a:ext cx="105285" cy="91055"/>
              </a:xfrm>
              <a:custGeom>
                <a:avLst/>
                <a:gdLst/>
                <a:ahLst/>
                <a:cxnLst/>
                <a:rect l="l" t="t" r="r" b="b"/>
                <a:pathLst>
                  <a:path w="299" h="256" extrusionOk="0">
                    <a:moveTo>
                      <a:pt x="129" y="1"/>
                    </a:moveTo>
                    <a:cubicBezTo>
                      <a:pt x="63" y="1"/>
                      <a:pt x="0" y="52"/>
                      <a:pt x="0" y="128"/>
                    </a:cubicBezTo>
                    <a:cubicBezTo>
                      <a:pt x="0" y="198"/>
                      <a:pt x="58" y="256"/>
                      <a:pt x="128" y="256"/>
                    </a:cubicBezTo>
                    <a:cubicBezTo>
                      <a:pt x="241" y="256"/>
                      <a:pt x="298" y="119"/>
                      <a:pt x="218" y="38"/>
                    </a:cubicBezTo>
                    <a:cubicBezTo>
                      <a:pt x="192" y="12"/>
                      <a:pt x="160" y="1"/>
                      <a:pt x="129" y="1"/>
                    </a:cubicBezTo>
                    <a:close/>
                  </a:path>
                </a:pathLst>
              </a:custGeom>
              <a:solidFill>
                <a:srgbClr val="FFFFFF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3"/>
              <p:cNvSpPr/>
              <p:nvPr/>
            </p:nvSpPr>
            <p:spPr>
              <a:xfrm>
                <a:off x="5520637" y="4558468"/>
                <a:ext cx="105285" cy="91055"/>
              </a:xfrm>
              <a:custGeom>
                <a:avLst/>
                <a:gdLst/>
                <a:ahLst/>
                <a:cxnLst/>
                <a:rect l="l" t="t" r="r" b="b"/>
                <a:pathLst>
                  <a:path w="299" h="256" extrusionOk="0">
                    <a:moveTo>
                      <a:pt x="129" y="1"/>
                    </a:moveTo>
                    <a:cubicBezTo>
                      <a:pt x="63" y="1"/>
                      <a:pt x="1" y="52"/>
                      <a:pt x="1" y="128"/>
                    </a:cubicBezTo>
                    <a:cubicBezTo>
                      <a:pt x="1" y="198"/>
                      <a:pt x="59" y="256"/>
                      <a:pt x="129" y="256"/>
                    </a:cubicBezTo>
                    <a:cubicBezTo>
                      <a:pt x="241" y="256"/>
                      <a:pt x="299" y="119"/>
                      <a:pt x="218" y="38"/>
                    </a:cubicBezTo>
                    <a:cubicBezTo>
                      <a:pt x="192" y="12"/>
                      <a:pt x="160" y="1"/>
                      <a:pt x="129" y="1"/>
                    </a:cubicBezTo>
                    <a:close/>
                  </a:path>
                </a:pathLst>
              </a:custGeom>
              <a:solidFill>
                <a:srgbClr val="FFFFFF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3" name="Google Shape;263;p13"/>
              <p:cNvGrpSpPr/>
              <p:nvPr/>
            </p:nvGrpSpPr>
            <p:grpSpPr>
              <a:xfrm>
                <a:off x="-8384" y="4429220"/>
                <a:ext cx="9144207" cy="996002"/>
                <a:chOff x="637480" y="3826824"/>
                <a:chExt cx="8109442" cy="996002"/>
              </a:xfrm>
            </p:grpSpPr>
            <p:sp>
              <p:nvSpPr>
                <p:cNvPr id="264" name="Google Shape;264;p13"/>
                <p:cNvSpPr/>
                <p:nvPr/>
              </p:nvSpPr>
              <p:spPr>
                <a:xfrm>
                  <a:off x="7073971" y="3912721"/>
                  <a:ext cx="17008" cy="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" fill="none" extrusionOk="0">
                      <a:moveTo>
                        <a:pt x="0" y="0"/>
                      </a:moveTo>
                      <a:lnTo>
                        <a:pt x="14" y="0"/>
                      </a:lnTo>
                      <a:lnTo>
                        <a:pt x="84" y="0"/>
                      </a:ln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13"/>
                <p:cNvSpPr/>
                <p:nvPr/>
              </p:nvSpPr>
              <p:spPr>
                <a:xfrm>
                  <a:off x="7004539" y="3912721"/>
                  <a:ext cx="134460" cy="13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2" h="66" extrusionOk="0">
                      <a:moveTo>
                        <a:pt x="44" y="0"/>
                      </a:moveTo>
                      <a:cubicBezTo>
                        <a:pt x="23" y="0"/>
                        <a:pt x="7" y="14"/>
                        <a:pt x="0" y="44"/>
                      </a:cubicBezTo>
                      <a:cubicBezTo>
                        <a:pt x="4" y="53"/>
                        <a:pt x="226" y="60"/>
                        <a:pt x="672" y="65"/>
                      </a:cubicBezTo>
                      <a:cubicBezTo>
                        <a:pt x="438" y="58"/>
                        <a:pt x="321" y="51"/>
                        <a:pt x="317" y="44"/>
                      </a:cubicBezTo>
                      <a:cubicBezTo>
                        <a:pt x="319" y="25"/>
                        <a:pt x="331" y="9"/>
                        <a:pt x="34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13"/>
                <p:cNvSpPr/>
                <p:nvPr/>
              </p:nvSpPr>
              <p:spPr>
                <a:xfrm>
                  <a:off x="2984134" y="4791094"/>
                  <a:ext cx="44820" cy="14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72" extrusionOk="0">
                      <a:moveTo>
                        <a:pt x="1" y="0"/>
                      </a:moveTo>
                      <a:lnTo>
                        <a:pt x="1" y="67"/>
                      </a:lnTo>
                      <a:cubicBezTo>
                        <a:pt x="67" y="70"/>
                        <a:pt x="119" y="72"/>
                        <a:pt x="156" y="72"/>
                      </a:cubicBezTo>
                      <a:cubicBezTo>
                        <a:pt x="193" y="72"/>
                        <a:pt x="215" y="70"/>
                        <a:pt x="223" y="67"/>
                      </a:cubicBezTo>
                      <a:cubicBezTo>
                        <a:pt x="165" y="53"/>
                        <a:pt x="109" y="37"/>
                        <a:pt x="53" y="16"/>
                      </a:cubicBezTo>
                      <a:cubicBezTo>
                        <a:pt x="36" y="9"/>
                        <a:pt x="18" y="4"/>
                        <a:pt x="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13"/>
                <p:cNvSpPr/>
                <p:nvPr/>
              </p:nvSpPr>
              <p:spPr>
                <a:xfrm>
                  <a:off x="6698202" y="4626576"/>
                  <a:ext cx="236306" cy="13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" h="68" extrusionOk="0">
                      <a:moveTo>
                        <a:pt x="1" y="1"/>
                      </a:moveTo>
                      <a:lnTo>
                        <a:pt x="1" y="67"/>
                      </a:lnTo>
                      <a:cubicBezTo>
                        <a:pt x="379" y="60"/>
                        <a:pt x="666" y="57"/>
                        <a:pt x="861" y="57"/>
                      </a:cubicBezTo>
                      <a:cubicBezTo>
                        <a:pt x="1055" y="57"/>
                        <a:pt x="1158" y="60"/>
                        <a:pt x="1168" y="67"/>
                      </a:cubicBezTo>
                      <a:lnTo>
                        <a:pt x="1180" y="34"/>
                      </a:lnTo>
                      <a:cubicBezTo>
                        <a:pt x="590" y="13"/>
                        <a:pt x="197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13"/>
                <p:cNvSpPr/>
                <p:nvPr/>
              </p:nvSpPr>
              <p:spPr>
                <a:xfrm>
                  <a:off x="7231441" y="4102908"/>
                  <a:ext cx="119454" cy="17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" h="89" extrusionOk="0">
                      <a:moveTo>
                        <a:pt x="2" y="1"/>
                      </a:moveTo>
                      <a:cubicBezTo>
                        <a:pt x="0" y="30"/>
                        <a:pt x="4" y="60"/>
                        <a:pt x="13" y="88"/>
                      </a:cubicBezTo>
                      <a:lnTo>
                        <a:pt x="575" y="88"/>
                      </a:lnTo>
                      <a:lnTo>
                        <a:pt x="596" y="78"/>
                      </a:lnTo>
                      <a:cubicBezTo>
                        <a:pt x="589" y="62"/>
                        <a:pt x="412" y="48"/>
                        <a:pt x="67" y="34"/>
                      </a:cubicBezTo>
                      <a:lnTo>
                        <a:pt x="4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13"/>
                <p:cNvSpPr/>
                <p:nvPr/>
              </p:nvSpPr>
              <p:spPr>
                <a:xfrm>
                  <a:off x="3246852" y="3875533"/>
                  <a:ext cx="107849" cy="14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" h="74" extrusionOk="0">
                      <a:moveTo>
                        <a:pt x="1" y="0"/>
                      </a:moveTo>
                      <a:cubicBezTo>
                        <a:pt x="1" y="16"/>
                        <a:pt x="15" y="37"/>
                        <a:pt x="45" y="67"/>
                      </a:cubicBezTo>
                      <a:cubicBezTo>
                        <a:pt x="202" y="71"/>
                        <a:pt x="322" y="73"/>
                        <a:pt x="405" y="73"/>
                      </a:cubicBezTo>
                      <a:cubicBezTo>
                        <a:pt x="487" y="73"/>
                        <a:pt x="532" y="71"/>
                        <a:pt x="539" y="67"/>
                      </a:cubicBezTo>
                      <a:cubicBezTo>
                        <a:pt x="346" y="49"/>
                        <a:pt x="201" y="32"/>
                        <a:pt x="101" y="18"/>
                      </a:cubicBezTo>
                      <a:cubicBezTo>
                        <a:pt x="41" y="5"/>
                        <a:pt x="8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13"/>
                <p:cNvSpPr/>
                <p:nvPr/>
              </p:nvSpPr>
              <p:spPr>
                <a:xfrm>
                  <a:off x="3218839" y="3866640"/>
                  <a:ext cx="28213" cy="14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" h="73" extrusionOk="0">
                      <a:moveTo>
                        <a:pt x="1" y="0"/>
                      </a:moveTo>
                      <a:lnTo>
                        <a:pt x="1" y="67"/>
                      </a:lnTo>
                      <a:cubicBezTo>
                        <a:pt x="38" y="70"/>
                        <a:pt x="68" y="72"/>
                        <a:pt x="92" y="72"/>
                      </a:cubicBezTo>
                      <a:cubicBezTo>
                        <a:pt x="115" y="72"/>
                        <a:pt x="131" y="70"/>
                        <a:pt x="141" y="67"/>
                      </a:cubicBezTo>
                      <a:cubicBezTo>
                        <a:pt x="123" y="53"/>
                        <a:pt x="106" y="41"/>
                        <a:pt x="85" y="34"/>
                      </a:cubicBezTo>
                      <a:cubicBezTo>
                        <a:pt x="65" y="27"/>
                        <a:pt x="48" y="14"/>
                        <a:pt x="3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13"/>
                <p:cNvSpPr/>
                <p:nvPr/>
              </p:nvSpPr>
              <p:spPr>
                <a:xfrm>
                  <a:off x="6257204" y="3833090"/>
                  <a:ext cx="206293" cy="291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44" extrusionOk="0">
                      <a:moveTo>
                        <a:pt x="83" y="1"/>
                      </a:moveTo>
                      <a:cubicBezTo>
                        <a:pt x="34" y="1"/>
                        <a:pt x="6" y="2"/>
                        <a:pt x="1" y="5"/>
                      </a:cubicBezTo>
                      <a:cubicBezTo>
                        <a:pt x="1" y="65"/>
                        <a:pt x="8" y="107"/>
                        <a:pt x="24" y="133"/>
                      </a:cubicBezTo>
                      <a:lnTo>
                        <a:pt x="869" y="143"/>
                      </a:lnTo>
                      <a:cubicBezTo>
                        <a:pt x="874" y="144"/>
                        <a:pt x="879" y="144"/>
                        <a:pt x="883" y="144"/>
                      </a:cubicBezTo>
                      <a:cubicBezTo>
                        <a:pt x="917" y="144"/>
                        <a:pt x="951" y="139"/>
                        <a:pt x="983" y="129"/>
                      </a:cubicBezTo>
                      <a:cubicBezTo>
                        <a:pt x="1002" y="122"/>
                        <a:pt x="1018" y="110"/>
                        <a:pt x="1030" y="94"/>
                      </a:cubicBezTo>
                      <a:cubicBezTo>
                        <a:pt x="1027" y="80"/>
                        <a:pt x="1002" y="66"/>
                        <a:pt x="958" y="52"/>
                      </a:cubicBezTo>
                      <a:cubicBezTo>
                        <a:pt x="909" y="38"/>
                        <a:pt x="879" y="30"/>
                        <a:pt x="869" y="26"/>
                      </a:cubicBezTo>
                      <a:cubicBezTo>
                        <a:pt x="468" y="10"/>
                        <a:pt x="206" y="1"/>
                        <a:pt x="8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13"/>
                <p:cNvSpPr/>
                <p:nvPr/>
              </p:nvSpPr>
              <p:spPr>
                <a:xfrm>
                  <a:off x="8409370" y="4583931"/>
                  <a:ext cx="226102" cy="252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0" h="125" extrusionOk="0">
                      <a:moveTo>
                        <a:pt x="3" y="1"/>
                      </a:moveTo>
                      <a:cubicBezTo>
                        <a:pt x="2" y="1"/>
                        <a:pt x="0" y="19"/>
                        <a:pt x="0" y="57"/>
                      </a:cubicBezTo>
                      <a:cubicBezTo>
                        <a:pt x="0" y="101"/>
                        <a:pt x="5" y="124"/>
                        <a:pt x="17" y="124"/>
                      </a:cubicBezTo>
                      <a:cubicBezTo>
                        <a:pt x="17" y="124"/>
                        <a:pt x="17" y="124"/>
                        <a:pt x="18" y="124"/>
                      </a:cubicBezTo>
                      <a:cubicBezTo>
                        <a:pt x="23" y="124"/>
                        <a:pt x="28" y="119"/>
                        <a:pt x="34" y="106"/>
                      </a:cubicBezTo>
                      <a:cubicBezTo>
                        <a:pt x="393" y="90"/>
                        <a:pt x="666" y="82"/>
                        <a:pt x="854" y="82"/>
                      </a:cubicBezTo>
                      <a:cubicBezTo>
                        <a:pt x="992" y="82"/>
                        <a:pt x="1083" y="86"/>
                        <a:pt x="1129" y="96"/>
                      </a:cubicBezTo>
                      <a:cubicBezTo>
                        <a:pt x="1112" y="77"/>
                        <a:pt x="1091" y="61"/>
                        <a:pt x="1066" y="50"/>
                      </a:cubicBezTo>
                      <a:lnTo>
                        <a:pt x="1019" y="29"/>
                      </a:lnTo>
                      <a:cubicBezTo>
                        <a:pt x="847" y="34"/>
                        <a:pt x="692" y="37"/>
                        <a:pt x="554" y="37"/>
                      </a:cubicBezTo>
                      <a:cubicBezTo>
                        <a:pt x="440" y="37"/>
                        <a:pt x="337" y="35"/>
                        <a:pt x="246" y="31"/>
                      </a:cubicBezTo>
                      <a:cubicBezTo>
                        <a:pt x="100" y="22"/>
                        <a:pt x="23" y="19"/>
                        <a:pt x="11" y="19"/>
                      </a:cubicBezTo>
                      <a:cubicBezTo>
                        <a:pt x="11" y="19"/>
                        <a:pt x="11" y="20"/>
                        <a:pt x="11" y="20"/>
                      </a:cubicBezTo>
                      <a:cubicBezTo>
                        <a:pt x="10" y="20"/>
                        <a:pt x="7" y="13"/>
                        <a:pt x="4" y="1"/>
                      </a:cubicBezTo>
                      <a:cubicBezTo>
                        <a:pt x="4" y="1"/>
                        <a:pt x="4" y="1"/>
                        <a:pt x="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13"/>
                <p:cNvSpPr/>
                <p:nvPr/>
              </p:nvSpPr>
              <p:spPr>
                <a:xfrm>
                  <a:off x="8701101" y="4122714"/>
                  <a:ext cx="45821" cy="14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" h="73" extrusionOk="0">
                      <a:moveTo>
                        <a:pt x="1" y="1"/>
                      </a:moveTo>
                      <a:lnTo>
                        <a:pt x="1" y="67"/>
                      </a:lnTo>
                      <a:cubicBezTo>
                        <a:pt x="69" y="71"/>
                        <a:pt x="122" y="73"/>
                        <a:pt x="160" y="73"/>
                      </a:cubicBezTo>
                      <a:cubicBezTo>
                        <a:pt x="198" y="73"/>
                        <a:pt x="221" y="71"/>
                        <a:pt x="229" y="67"/>
                      </a:cubicBezTo>
                      <a:cubicBezTo>
                        <a:pt x="169" y="53"/>
                        <a:pt x="111" y="38"/>
                        <a:pt x="53" y="18"/>
                      </a:cubicBezTo>
                      <a:cubicBezTo>
                        <a:pt x="36" y="11"/>
                        <a:pt x="18" y="6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13"/>
                <p:cNvSpPr/>
                <p:nvPr/>
              </p:nvSpPr>
              <p:spPr>
                <a:xfrm>
                  <a:off x="7457343" y="4633246"/>
                  <a:ext cx="84038" cy="18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" h="91" extrusionOk="0">
                      <a:moveTo>
                        <a:pt x="2" y="1"/>
                      </a:moveTo>
                      <a:cubicBezTo>
                        <a:pt x="0" y="33"/>
                        <a:pt x="4" y="62"/>
                        <a:pt x="13" y="90"/>
                      </a:cubicBezTo>
                      <a:lnTo>
                        <a:pt x="397" y="90"/>
                      </a:lnTo>
                      <a:lnTo>
                        <a:pt x="419" y="80"/>
                      </a:lnTo>
                      <a:cubicBezTo>
                        <a:pt x="412" y="64"/>
                        <a:pt x="295" y="50"/>
                        <a:pt x="69" y="36"/>
                      </a:cubicBezTo>
                      <a:lnTo>
                        <a:pt x="4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13"/>
                <p:cNvSpPr/>
                <p:nvPr/>
              </p:nvSpPr>
              <p:spPr>
                <a:xfrm>
                  <a:off x="8532425" y="3883617"/>
                  <a:ext cx="42019" cy="15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" h="78" extrusionOk="0">
                      <a:moveTo>
                        <a:pt x="7" y="0"/>
                      </a:moveTo>
                      <a:cubicBezTo>
                        <a:pt x="0" y="0"/>
                        <a:pt x="20" y="10"/>
                        <a:pt x="67" y="30"/>
                      </a:cubicBezTo>
                      <a:cubicBezTo>
                        <a:pt x="113" y="49"/>
                        <a:pt x="160" y="65"/>
                        <a:pt x="209" y="78"/>
                      </a:cubicBezTo>
                      <a:cubicBezTo>
                        <a:pt x="109" y="30"/>
                        <a:pt x="50" y="6"/>
                        <a:pt x="32" y="6"/>
                      </a:cubicBezTo>
                      <a:cubicBezTo>
                        <a:pt x="32" y="6"/>
                        <a:pt x="31" y="6"/>
                        <a:pt x="30" y="6"/>
                      </a:cubicBezTo>
                      <a:cubicBezTo>
                        <a:pt x="18" y="2"/>
                        <a:pt x="10" y="0"/>
                        <a:pt x="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13"/>
                <p:cNvSpPr/>
                <p:nvPr/>
              </p:nvSpPr>
              <p:spPr>
                <a:xfrm>
                  <a:off x="7269258" y="4324219"/>
                  <a:ext cx="924216" cy="15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9" h="79" extrusionOk="0">
                      <a:moveTo>
                        <a:pt x="8" y="1"/>
                      </a:moveTo>
                      <a:cubicBezTo>
                        <a:pt x="6" y="1"/>
                        <a:pt x="3" y="1"/>
                        <a:pt x="1" y="1"/>
                      </a:cubicBezTo>
                      <a:lnTo>
                        <a:pt x="1" y="68"/>
                      </a:lnTo>
                      <a:lnTo>
                        <a:pt x="4597" y="78"/>
                      </a:lnTo>
                      <a:lnTo>
                        <a:pt x="4618" y="68"/>
                      </a:lnTo>
                      <a:cubicBezTo>
                        <a:pt x="4611" y="52"/>
                        <a:pt x="3088" y="38"/>
                        <a:pt x="45" y="24"/>
                      </a:cubicBezTo>
                      <a:cubicBezTo>
                        <a:pt x="39" y="9"/>
                        <a:pt x="24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13"/>
                <p:cNvSpPr/>
                <p:nvPr/>
              </p:nvSpPr>
              <p:spPr>
                <a:xfrm>
                  <a:off x="2647783" y="3994778"/>
                  <a:ext cx="91841" cy="13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" h="68" extrusionOk="0">
                      <a:moveTo>
                        <a:pt x="0" y="1"/>
                      </a:moveTo>
                      <a:lnTo>
                        <a:pt x="0" y="68"/>
                      </a:lnTo>
                      <a:cubicBezTo>
                        <a:pt x="139" y="60"/>
                        <a:pt x="245" y="57"/>
                        <a:pt x="319" y="57"/>
                      </a:cubicBezTo>
                      <a:cubicBezTo>
                        <a:pt x="393" y="57"/>
                        <a:pt x="435" y="60"/>
                        <a:pt x="446" y="68"/>
                      </a:cubicBezTo>
                      <a:lnTo>
                        <a:pt x="458" y="34"/>
                      </a:lnTo>
                      <a:cubicBezTo>
                        <a:pt x="228" y="11"/>
                        <a:pt x="78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13"/>
                <p:cNvSpPr/>
                <p:nvPr/>
              </p:nvSpPr>
              <p:spPr>
                <a:xfrm>
                  <a:off x="2030105" y="3826824"/>
                  <a:ext cx="129258" cy="19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" h="98" extrusionOk="0">
                      <a:moveTo>
                        <a:pt x="112" y="0"/>
                      </a:moveTo>
                      <a:cubicBezTo>
                        <a:pt x="49" y="0"/>
                        <a:pt x="11" y="7"/>
                        <a:pt x="0" y="18"/>
                      </a:cubicBezTo>
                      <a:cubicBezTo>
                        <a:pt x="121" y="48"/>
                        <a:pt x="328" y="75"/>
                        <a:pt x="624" y="97"/>
                      </a:cubicBezTo>
                      <a:lnTo>
                        <a:pt x="645" y="52"/>
                      </a:lnTo>
                      <a:lnTo>
                        <a:pt x="635" y="18"/>
                      </a:lnTo>
                      <a:cubicBezTo>
                        <a:pt x="615" y="19"/>
                        <a:pt x="591" y="20"/>
                        <a:pt x="565" y="20"/>
                      </a:cubicBezTo>
                      <a:cubicBezTo>
                        <a:pt x="481" y="20"/>
                        <a:pt x="365" y="15"/>
                        <a:pt x="219" y="4"/>
                      </a:cubicBezTo>
                      <a:cubicBezTo>
                        <a:pt x="178" y="2"/>
                        <a:pt x="142" y="0"/>
                        <a:pt x="11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13"/>
                <p:cNvSpPr/>
                <p:nvPr/>
              </p:nvSpPr>
              <p:spPr>
                <a:xfrm>
                  <a:off x="2249204" y="4269043"/>
                  <a:ext cx="398779" cy="13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3" h="68" extrusionOk="0">
                      <a:moveTo>
                        <a:pt x="5" y="1"/>
                      </a:moveTo>
                      <a:cubicBezTo>
                        <a:pt x="4" y="1"/>
                        <a:pt x="2" y="1"/>
                        <a:pt x="1" y="1"/>
                      </a:cubicBezTo>
                      <a:lnTo>
                        <a:pt x="1" y="67"/>
                      </a:lnTo>
                      <a:lnTo>
                        <a:pt x="1949" y="46"/>
                      </a:lnTo>
                      <a:lnTo>
                        <a:pt x="1949" y="67"/>
                      </a:lnTo>
                      <a:cubicBezTo>
                        <a:pt x="1970" y="67"/>
                        <a:pt x="1987" y="53"/>
                        <a:pt x="1992" y="34"/>
                      </a:cubicBezTo>
                      <a:cubicBezTo>
                        <a:pt x="1819" y="24"/>
                        <a:pt x="1565" y="17"/>
                        <a:pt x="1229" y="17"/>
                      </a:cubicBezTo>
                      <a:cubicBezTo>
                        <a:pt x="1158" y="17"/>
                        <a:pt x="1084" y="18"/>
                        <a:pt x="1005" y="18"/>
                      </a:cubicBezTo>
                      <a:cubicBezTo>
                        <a:pt x="520" y="22"/>
                        <a:pt x="201" y="24"/>
                        <a:pt x="45" y="24"/>
                      </a:cubicBezTo>
                      <a:cubicBezTo>
                        <a:pt x="37" y="9"/>
                        <a:pt x="21" y="1"/>
                        <a:pt x="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13"/>
                <p:cNvSpPr/>
                <p:nvPr/>
              </p:nvSpPr>
              <p:spPr>
                <a:xfrm>
                  <a:off x="7616214" y="3916562"/>
                  <a:ext cx="505027" cy="1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4" h="71" extrusionOk="0">
                      <a:moveTo>
                        <a:pt x="1" y="0"/>
                      </a:moveTo>
                      <a:lnTo>
                        <a:pt x="58" y="4"/>
                      </a:lnTo>
                      <a:cubicBezTo>
                        <a:pt x="547" y="18"/>
                        <a:pt x="796" y="34"/>
                        <a:pt x="803" y="48"/>
                      </a:cubicBezTo>
                      <a:cubicBezTo>
                        <a:pt x="789" y="55"/>
                        <a:pt x="560" y="62"/>
                        <a:pt x="116" y="67"/>
                      </a:cubicBezTo>
                      <a:cubicBezTo>
                        <a:pt x="204" y="69"/>
                        <a:pt x="290" y="71"/>
                        <a:pt x="376" y="71"/>
                      </a:cubicBezTo>
                      <a:lnTo>
                        <a:pt x="2502" y="58"/>
                      </a:lnTo>
                      <a:lnTo>
                        <a:pt x="2523" y="48"/>
                      </a:lnTo>
                      <a:cubicBezTo>
                        <a:pt x="2516" y="34"/>
                        <a:pt x="1799" y="18"/>
                        <a:pt x="376" y="4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13"/>
                <p:cNvSpPr/>
                <p:nvPr/>
              </p:nvSpPr>
              <p:spPr>
                <a:xfrm>
                  <a:off x="7609811" y="3930103"/>
                  <a:ext cx="29813" cy="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" h="4" extrusionOk="0">
                      <a:moveTo>
                        <a:pt x="1" y="0"/>
                      </a:moveTo>
                      <a:cubicBezTo>
                        <a:pt x="33" y="2"/>
                        <a:pt x="62" y="4"/>
                        <a:pt x="90" y="4"/>
                      </a:cubicBezTo>
                      <a:cubicBezTo>
                        <a:pt x="110" y="4"/>
                        <a:pt x="131" y="2"/>
                        <a:pt x="14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13"/>
                <p:cNvSpPr/>
                <p:nvPr/>
              </p:nvSpPr>
              <p:spPr>
                <a:xfrm>
                  <a:off x="1484660" y="4799785"/>
                  <a:ext cx="1245760" cy="230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6" h="114" extrusionOk="0">
                      <a:moveTo>
                        <a:pt x="67" y="1"/>
                      </a:moveTo>
                      <a:cubicBezTo>
                        <a:pt x="53" y="3"/>
                        <a:pt x="40" y="8"/>
                        <a:pt x="30" y="18"/>
                      </a:cubicBezTo>
                      <a:cubicBezTo>
                        <a:pt x="16" y="27"/>
                        <a:pt x="4" y="41"/>
                        <a:pt x="0" y="57"/>
                      </a:cubicBezTo>
                      <a:cubicBezTo>
                        <a:pt x="9" y="71"/>
                        <a:pt x="214" y="85"/>
                        <a:pt x="617" y="99"/>
                      </a:cubicBezTo>
                      <a:cubicBezTo>
                        <a:pt x="819" y="104"/>
                        <a:pt x="1019" y="108"/>
                        <a:pt x="1219" y="113"/>
                      </a:cubicBezTo>
                      <a:lnTo>
                        <a:pt x="5252" y="101"/>
                      </a:lnTo>
                      <a:cubicBezTo>
                        <a:pt x="5877" y="92"/>
                        <a:pt x="6201" y="82"/>
                        <a:pt x="6225" y="68"/>
                      </a:cubicBezTo>
                      <a:cubicBezTo>
                        <a:pt x="6213" y="41"/>
                        <a:pt x="5889" y="24"/>
                        <a:pt x="5252" y="11"/>
                      </a:cubicBezTo>
                      <a:lnTo>
                        <a:pt x="6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13"/>
                <p:cNvSpPr/>
                <p:nvPr/>
              </p:nvSpPr>
              <p:spPr>
                <a:xfrm>
                  <a:off x="813159" y="3928284"/>
                  <a:ext cx="159472" cy="22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7" h="111" extrusionOk="0">
                      <a:moveTo>
                        <a:pt x="45" y="0"/>
                      </a:moveTo>
                      <a:cubicBezTo>
                        <a:pt x="45" y="6"/>
                        <a:pt x="39" y="13"/>
                        <a:pt x="29" y="27"/>
                      </a:cubicBezTo>
                      <a:cubicBezTo>
                        <a:pt x="15" y="37"/>
                        <a:pt x="6" y="51"/>
                        <a:pt x="1" y="67"/>
                      </a:cubicBezTo>
                      <a:lnTo>
                        <a:pt x="22" y="111"/>
                      </a:lnTo>
                      <a:cubicBezTo>
                        <a:pt x="523" y="105"/>
                        <a:pt x="781" y="93"/>
                        <a:pt x="797" y="79"/>
                      </a:cubicBezTo>
                      <a:cubicBezTo>
                        <a:pt x="793" y="65"/>
                        <a:pt x="669" y="49"/>
                        <a:pt x="425" y="32"/>
                      </a:cubicBezTo>
                      <a:cubicBezTo>
                        <a:pt x="176" y="13"/>
                        <a:pt x="48" y="2"/>
                        <a:pt x="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13"/>
                <p:cNvSpPr/>
                <p:nvPr/>
              </p:nvSpPr>
              <p:spPr>
                <a:xfrm>
                  <a:off x="1298777" y="3985683"/>
                  <a:ext cx="1105697" cy="25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6" h="124" extrusionOk="0">
                      <a:moveTo>
                        <a:pt x="0" y="0"/>
                      </a:moveTo>
                      <a:lnTo>
                        <a:pt x="0" y="69"/>
                      </a:lnTo>
                      <a:lnTo>
                        <a:pt x="1651" y="123"/>
                      </a:lnTo>
                      <a:lnTo>
                        <a:pt x="1820" y="90"/>
                      </a:lnTo>
                      <a:lnTo>
                        <a:pt x="5503" y="79"/>
                      </a:lnTo>
                      <a:lnTo>
                        <a:pt x="5526" y="67"/>
                      </a:lnTo>
                      <a:cubicBezTo>
                        <a:pt x="5517" y="53"/>
                        <a:pt x="5088" y="39"/>
                        <a:pt x="4234" y="23"/>
                      </a:cubicBezTo>
                      <a:lnTo>
                        <a:pt x="2649" y="23"/>
                      </a:lnTo>
                      <a:cubicBezTo>
                        <a:pt x="2159" y="41"/>
                        <a:pt x="1665" y="50"/>
                        <a:pt x="1167" y="50"/>
                      </a:cubicBezTo>
                      <a:cubicBezTo>
                        <a:pt x="795" y="50"/>
                        <a:pt x="421" y="45"/>
                        <a:pt x="44" y="35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" name="Google Shape;285;p13"/>
                <p:cNvSpPr/>
                <p:nvPr/>
              </p:nvSpPr>
              <p:spPr>
                <a:xfrm>
                  <a:off x="637480" y="4342207"/>
                  <a:ext cx="597869" cy="13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8" h="69" extrusionOk="0">
                      <a:moveTo>
                        <a:pt x="8" y="1"/>
                      </a:moveTo>
                      <a:cubicBezTo>
                        <a:pt x="6" y="1"/>
                        <a:pt x="3" y="1"/>
                        <a:pt x="0" y="2"/>
                      </a:cubicBezTo>
                      <a:lnTo>
                        <a:pt x="0" y="68"/>
                      </a:lnTo>
                      <a:lnTo>
                        <a:pt x="2944" y="46"/>
                      </a:lnTo>
                      <a:lnTo>
                        <a:pt x="2944" y="68"/>
                      </a:lnTo>
                      <a:cubicBezTo>
                        <a:pt x="2963" y="68"/>
                        <a:pt x="2982" y="54"/>
                        <a:pt x="2988" y="35"/>
                      </a:cubicBezTo>
                      <a:cubicBezTo>
                        <a:pt x="2711" y="23"/>
                        <a:pt x="2294" y="17"/>
                        <a:pt x="1738" y="17"/>
                      </a:cubicBezTo>
                      <a:cubicBezTo>
                        <a:pt x="1660" y="17"/>
                        <a:pt x="1579" y="17"/>
                        <a:pt x="1496" y="17"/>
                      </a:cubicBezTo>
                      <a:cubicBezTo>
                        <a:pt x="765" y="21"/>
                        <a:pt x="281" y="23"/>
                        <a:pt x="44" y="23"/>
                      </a:cubicBezTo>
                      <a:cubicBezTo>
                        <a:pt x="37" y="9"/>
                        <a:pt x="2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6" name="Google Shape;286;p13"/>
              <p:cNvSpPr/>
              <p:nvPr/>
            </p:nvSpPr>
            <p:spPr>
              <a:xfrm rot="10800000" flipH="1">
                <a:off x="238124" y="4343392"/>
                <a:ext cx="8667735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22783" h="172" extrusionOk="0">
                    <a:moveTo>
                      <a:pt x="13540" y="0"/>
                    </a:moveTo>
                    <a:cubicBezTo>
                      <a:pt x="13540" y="5"/>
                      <a:pt x="13377" y="11"/>
                      <a:pt x="13047" y="19"/>
                    </a:cubicBezTo>
                    <a:cubicBezTo>
                      <a:pt x="12574" y="30"/>
                      <a:pt x="12306" y="37"/>
                      <a:pt x="12244" y="39"/>
                    </a:cubicBezTo>
                    <a:lnTo>
                      <a:pt x="53" y="67"/>
                    </a:lnTo>
                    <a:cubicBezTo>
                      <a:pt x="48" y="53"/>
                      <a:pt x="36" y="44"/>
                      <a:pt x="22" y="40"/>
                    </a:cubicBezTo>
                    <a:lnTo>
                      <a:pt x="1" y="39"/>
                    </a:lnTo>
                    <a:lnTo>
                      <a:pt x="1" y="119"/>
                    </a:lnTo>
                    <a:lnTo>
                      <a:pt x="12244" y="172"/>
                    </a:lnTo>
                    <a:lnTo>
                      <a:pt x="22288" y="158"/>
                    </a:lnTo>
                    <a:cubicBezTo>
                      <a:pt x="22300" y="153"/>
                      <a:pt x="22386" y="146"/>
                      <a:pt x="22540" y="139"/>
                    </a:cubicBezTo>
                    <a:cubicBezTo>
                      <a:pt x="22695" y="130"/>
                      <a:pt x="22775" y="123"/>
                      <a:pt x="22782" y="119"/>
                    </a:cubicBezTo>
                    <a:cubicBezTo>
                      <a:pt x="22779" y="107"/>
                      <a:pt x="22700" y="95"/>
                      <a:pt x="22546" y="81"/>
                    </a:cubicBezTo>
                    <a:cubicBezTo>
                      <a:pt x="22381" y="65"/>
                      <a:pt x="22295" y="56"/>
                      <a:pt x="22288" y="53"/>
                    </a:cubicBezTo>
                    <a:lnTo>
                      <a:pt x="135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7" name="Google Shape;287;p13"/>
          <p:cNvSpPr txBox="1">
            <a:spLocks noGrp="1"/>
          </p:cNvSpPr>
          <p:nvPr>
            <p:ph type="subTitle" idx="1"/>
          </p:nvPr>
        </p:nvSpPr>
        <p:spPr>
          <a:xfrm>
            <a:off x="2059163" y="1797750"/>
            <a:ext cx="2419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13"/>
          <p:cNvSpPr txBox="1">
            <a:spLocks noGrp="1"/>
          </p:cNvSpPr>
          <p:nvPr>
            <p:ph type="title" idx="2" hasCustomPrompt="1"/>
          </p:nvPr>
        </p:nvSpPr>
        <p:spPr>
          <a:xfrm>
            <a:off x="1005875" y="1217624"/>
            <a:ext cx="733500" cy="733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7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0" name="Google Shape;290;p13"/>
          <p:cNvSpPr txBox="1">
            <a:spLocks noGrp="1"/>
          </p:cNvSpPr>
          <p:nvPr>
            <p:ph type="subTitle" idx="3"/>
          </p:nvPr>
        </p:nvSpPr>
        <p:spPr>
          <a:xfrm>
            <a:off x="2059063" y="1380000"/>
            <a:ext cx="24198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1" name="Google Shape;291;p13"/>
          <p:cNvSpPr txBox="1">
            <a:spLocks noGrp="1"/>
          </p:cNvSpPr>
          <p:nvPr>
            <p:ph type="subTitle" idx="4"/>
          </p:nvPr>
        </p:nvSpPr>
        <p:spPr>
          <a:xfrm>
            <a:off x="5948375" y="1797750"/>
            <a:ext cx="2419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13"/>
          <p:cNvSpPr txBox="1">
            <a:spLocks noGrp="1"/>
          </p:cNvSpPr>
          <p:nvPr>
            <p:ph type="title" idx="5" hasCustomPrompt="1"/>
          </p:nvPr>
        </p:nvSpPr>
        <p:spPr>
          <a:xfrm>
            <a:off x="4892425" y="1217624"/>
            <a:ext cx="733500" cy="733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7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3" name="Google Shape;293;p13"/>
          <p:cNvSpPr txBox="1">
            <a:spLocks noGrp="1"/>
          </p:cNvSpPr>
          <p:nvPr>
            <p:ph type="subTitle" idx="6"/>
          </p:nvPr>
        </p:nvSpPr>
        <p:spPr>
          <a:xfrm>
            <a:off x="5948275" y="1380000"/>
            <a:ext cx="24198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4" name="Google Shape;294;p13"/>
          <p:cNvSpPr txBox="1">
            <a:spLocks noGrp="1"/>
          </p:cNvSpPr>
          <p:nvPr>
            <p:ph type="subTitle" idx="7"/>
          </p:nvPr>
        </p:nvSpPr>
        <p:spPr>
          <a:xfrm>
            <a:off x="2059163" y="3496750"/>
            <a:ext cx="2419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13"/>
          <p:cNvSpPr txBox="1">
            <a:spLocks noGrp="1"/>
          </p:cNvSpPr>
          <p:nvPr>
            <p:ph type="title" idx="8" hasCustomPrompt="1"/>
          </p:nvPr>
        </p:nvSpPr>
        <p:spPr>
          <a:xfrm>
            <a:off x="1005875" y="2916624"/>
            <a:ext cx="733500" cy="733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7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6" name="Google Shape;296;p13"/>
          <p:cNvSpPr txBox="1">
            <a:spLocks noGrp="1"/>
          </p:cNvSpPr>
          <p:nvPr>
            <p:ph type="subTitle" idx="9"/>
          </p:nvPr>
        </p:nvSpPr>
        <p:spPr>
          <a:xfrm>
            <a:off x="2059063" y="3079000"/>
            <a:ext cx="24198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7" name="Google Shape;297;p13"/>
          <p:cNvSpPr txBox="1">
            <a:spLocks noGrp="1"/>
          </p:cNvSpPr>
          <p:nvPr>
            <p:ph type="subTitle" idx="13"/>
          </p:nvPr>
        </p:nvSpPr>
        <p:spPr>
          <a:xfrm>
            <a:off x="5948375" y="3496750"/>
            <a:ext cx="2419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13"/>
          <p:cNvSpPr txBox="1">
            <a:spLocks noGrp="1"/>
          </p:cNvSpPr>
          <p:nvPr>
            <p:ph type="title" idx="14" hasCustomPrompt="1"/>
          </p:nvPr>
        </p:nvSpPr>
        <p:spPr>
          <a:xfrm>
            <a:off x="4892425" y="2916624"/>
            <a:ext cx="733500" cy="733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7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9" name="Google Shape;299;p13"/>
          <p:cNvSpPr txBox="1">
            <a:spLocks noGrp="1"/>
          </p:cNvSpPr>
          <p:nvPr>
            <p:ph type="subTitle" idx="15"/>
          </p:nvPr>
        </p:nvSpPr>
        <p:spPr>
          <a:xfrm>
            <a:off x="5948275" y="3079000"/>
            <a:ext cx="24198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300" name="Google Shape;300;p13"/>
          <p:cNvGrpSpPr/>
          <p:nvPr/>
        </p:nvGrpSpPr>
        <p:grpSpPr>
          <a:xfrm>
            <a:off x="297486" y="45168"/>
            <a:ext cx="8802162" cy="1642813"/>
            <a:chOff x="297486" y="45168"/>
            <a:chExt cx="8802162" cy="1642813"/>
          </a:xfrm>
        </p:grpSpPr>
        <p:sp>
          <p:nvSpPr>
            <p:cNvPr id="301" name="Google Shape;301;p13"/>
            <p:cNvSpPr/>
            <p:nvPr/>
          </p:nvSpPr>
          <p:spPr>
            <a:xfrm>
              <a:off x="2622129" y="149768"/>
              <a:ext cx="104581" cy="91055"/>
            </a:xfrm>
            <a:custGeom>
              <a:avLst/>
              <a:gdLst/>
              <a:ahLst/>
              <a:cxnLst/>
              <a:rect l="l" t="t" r="r" b="b"/>
              <a:pathLst>
                <a:path w="297" h="256" extrusionOk="0">
                  <a:moveTo>
                    <a:pt x="128" y="1"/>
                  </a:moveTo>
                  <a:cubicBezTo>
                    <a:pt x="63" y="1"/>
                    <a:pt x="1" y="52"/>
                    <a:pt x="1" y="128"/>
                  </a:cubicBezTo>
                  <a:cubicBezTo>
                    <a:pt x="1" y="198"/>
                    <a:pt x="57" y="256"/>
                    <a:pt x="127" y="256"/>
                  </a:cubicBezTo>
                  <a:cubicBezTo>
                    <a:pt x="241" y="256"/>
                    <a:pt x="297" y="119"/>
                    <a:pt x="216" y="38"/>
                  </a:cubicBezTo>
                  <a:cubicBezTo>
                    <a:pt x="191" y="12"/>
                    <a:pt x="159" y="1"/>
                    <a:pt x="128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3"/>
            <p:cNvSpPr/>
            <p:nvPr/>
          </p:nvSpPr>
          <p:spPr>
            <a:xfrm>
              <a:off x="8785172" y="669482"/>
              <a:ext cx="104581" cy="91055"/>
            </a:xfrm>
            <a:custGeom>
              <a:avLst/>
              <a:gdLst/>
              <a:ahLst/>
              <a:cxnLst/>
              <a:rect l="l" t="t" r="r" b="b"/>
              <a:pathLst>
                <a:path w="297" h="256" extrusionOk="0">
                  <a:moveTo>
                    <a:pt x="129" y="0"/>
                  </a:moveTo>
                  <a:cubicBezTo>
                    <a:pt x="63" y="0"/>
                    <a:pt x="1" y="51"/>
                    <a:pt x="1" y="127"/>
                  </a:cubicBezTo>
                  <a:cubicBezTo>
                    <a:pt x="1" y="198"/>
                    <a:pt x="57" y="255"/>
                    <a:pt x="127" y="255"/>
                  </a:cubicBezTo>
                  <a:cubicBezTo>
                    <a:pt x="241" y="255"/>
                    <a:pt x="297" y="119"/>
                    <a:pt x="218" y="38"/>
                  </a:cubicBezTo>
                  <a:cubicBezTo>
                    <a:pt x="192" y="12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3"/>
            <p:cNvSpPr/>
            <p:nvPr/>
          </p:nvSpPr>
          <p:spPr>
            <a:xfrm>
              <a:off x="297486" y="1177726"/>
              <a:ext cx="104933" cy="90700"/>
            </a:xfrm>
            <a:custGeom>
              <a:avLst/>
              <a:gdLst/>
              <a:ahLst/>
              <a:cxnLst/>
              <a:rect l="l" t="t" r="r" b="b"/>
              <a:pathLst>
                <a:path w="298" h="255" extrusionOk="0">
                  <a:moveTo>
                    <a:pt x="129" y="0"/>
                  </a:moveTo>
                  <a:cubicBezTo>
                    <a:pt x="64" y="0"/>
                    <a:pt x="1" y="51"/>
                    <a:pt x="1" y="128"/>
                  </a:cubicBezTo>
                  <a:cubicBezTo>
                    <a:pt x="1" y="199"/>
                    <a:pt x="57" y="255"/>
                    <a:pt x="127" y="255"/>
                  </a:cubicBezTo>
                  <a:cubicBezTo>
                    <a:pt x="241" y="255"/>
                    <a:pt x="297" y="118"/>
                    <a:pt x="218" y="37"/>
                  </a:cubicBezTo>
                  <a:cubicBezTo>
                    <a:pt x="192" y="12"/>
                    <a:pt x="161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3"/>
            <p:cNvSpPr/>
            <p:nvPr/>
          </p:nvSpPr>
          <p:spPr>
            <a:xfrm>
              <a:off x="8209065" y="227268"/>
              <a:ext cx="105285" cy="91055"/>
            </a:xfrm>
            <a:custGeom>
              <a:avLst/>
              <a:gdLst/>
              <a:ahLst/>
              <a:cxnLst/>
              <a:rect l="l" t="t" r="r" b="b"/>
              <a:pathLst>
                <a:path w="299" h="256" extrusionOk="0">
                  <a:moveTo>
                    <a:pt x="129" y="1"/>
                  </a:moveTo>
                  <a:cubicBezTo>
                    <a:pt x="64" y="1"/>
                    <a:pt x="1" y="52"/>
                    <a:pt x="1" y="128"/>
                  </a:cubicBezTo>
                  <a:cubicBezTo>
                    <a:pt x="1" y="198"/>
                    <a:pt x="59" y="256"/>
                    <a:pt x="129" y="256"/>
                  </a:cubicBezTo>
                  <a:cubicBezTo>
                    <a:pt x="241" y="256"/>
                    <a:pt x="299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1474753" y="494143"/>
              <a:ext cx="104581" cy="90700"/>
            </a:xfrm>
            <a:custGeom>
              <a:avLst/>
              <a:gdLst/>
              <a:ahLst/>
              <a:cxnLst/>
              <a:rect l="l" t="t" r="r" b="b"/>
              <a:pathLst>
                <a:path w="297" h="255" extrusionOk="0">
                  <a:moveTo>
                    <a:pt x="129" y="0"/>
                  </a:moveTo>
                  <a:cubicBezTo>
                    <a:pt x="63" y="0"/>
                    <a:pt x="0" y="51"/>
                    <a:pt x="0" y="128"/>
                  </a:cubicBezTo>
                  <a:cubicBezTo>
                    <a:pt x="0" y="198"/>
                    <a:pt x="58" y="254"/>
                    <a:pt x="126" y="254"/>
                  </a:cubicBezTo>
                  <a:cubicBezTo>
                    <a:pt x="240" y="254"/>
                    <a:pt x="296" y="118"/>
                    <a:pt x="217" y="37"/>
                  </a:cubicBezTo>
                  <a:cubicBezTo>
                    <a:pt x="191" y="12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3"/>
            <p:cNvSpPr/>
            <p:nvPr/>
          </p:nvSpPr>
          <p:spPr>
            <a:xfrm>
              <a:off x="6943214" y="149768"/>
              <a:ext cx="105285" cy="91055"/>
            </a:xfrm>
            <a:custGeom>
              <a:avLst/>
              <a:gdLst/>
              <a:ahLst/>
              <a:cxnLst/>
              <a:rect l="l" t="t" r="r" b="b"/>
              <a:pathLst>
                <a:path w="299" h="256" extrusionOk="0">
                  <a:moveTo>
                    <a:pt x="129" y="1"/>
                  </a:moveTo>
                  <a:cubicBezTo>
                    <a:pt x="63" y="1"/>
                    <a:pt x="0" y="52"/>
                    <a:pt x="0" y="128"/>
                  </a:cubicBezTo>
                  <a:cubicBezTo>
                    <a:pt x="0" y="198"/>
                    <a:pt x="58" y="256"/>
                    <a:pt x="128" y="256"/>
                  </a:cubicBezTo>
                  <a:cubicBezTo>
                    <a:pt x="241" y="256"/>
                    <a:pt x="298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3"/>
            <p:cNvSpPr/>
            <p:nvPr/>
          </p:nvSpPr>
          <p:spPr>
            <a:xfrm>
              <a:off x="8994362" y="45168"/>
              <a:ext cx="105285" cy="91055"/>
            </a:xfrm>
            <a:custGeom>
              <a:avLst/>
              <a:gdLst/>
              <a:ahLst/>
              <a:cxnLst/>
              <a:rect l="l" t="t" r="r" b="b"/>
              <a:pathLst>
                <a:path w="299" h="256" extrusionOk="0">
                  <a:moveTo>
                    <a:pt x="129" y="1"/>
                  </a:moveTo>
                  <a:cubicBezTo>
                    <a:pt x="63" y="1"/>
                    <a:pt x="1" y="52"/>
                    <a:pt x="1" y="128"/>
                  </a:cubicBezTo>
                  <a:cubicBezTo>
                    <a:pt x="1" y="198"/>
                    <a:pt x="59" y="256"/>
                    <a:pt x="129" y="256"/>
                  </a:cubicBezTo>
                  <a:cubicBezTo>
                    <a:pt x="241" y="256"/>
                    <a:pt x="299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8889759" y="1597281"/>
              <a:ext cx="104581" cy="90700"/>
            </a:xfrm>
            <a:custGeom>
              <a:avLst/>
              <a:gdLst/>
              <a:ahLst/>
              <a:cxnLst/>
              <a:rect l="l" t="t" r="r" b="b"/>
              <a:pathLst>
                <a:path w="297" h="255" extrusionOk="0">
                  <a:moveTo>
                    <a:pt x="129" y="0"/>
                  </a:moveTo>
                  <a:cubicBezTo>
                    <a:pt x="64" y="0"/>
                    <a:pt x="1" y="51"/>
                    <a:pt x="1" y="128"/>
                  </a:cubicBezTo>
                  <a:cubicBezTo>
                    <a:pt x="1" y="198"/>
                    <a:pt x="57" y="254"/>
                    <a:pt x="127" y="254"/>
                  </a:cubicBezTo>
                  <a:cubicBezTo>
                    <a:pt x="241" y="254"/>
                    <a:pt x="297" y="117"/>
                    <a:pt x="218" y="37"/>
                  </a:cubicBezTo>
                  <a:cubicBezTo>
                    <a:pt x="192" y="11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3"/>
            <p:cNvSpPr/>
            <p:nvPr/>
          </p:nvSpPr>
          <p:spPr>
            <a:xfrm>
              <a:off x="4616226" y="227447"/>
              <a:ext cx="105285" cy="90700"/>
            </a:xfrm>
            <a:custGeom>
              <a:avLst/>
              <a:gdLst/>
              <a:ahLst/>
              <a:cxnLst/>
              <a:rect l="l" t="t" r="r" b="b"/>
              <a:pathLst>
                <a:path w="299" h="255" extrusionOk="0">
                  <a:moveTo>
                    <a:pt x="129" y="1"/>
                  </a:moveTo>
                  <a:cubicBezTo>
                    <a:pt x="64" y="1"/>
                    <a:pt x="1" y="51"/>
                    <a:pt x="1" y="129"/>
                  </a:cubicBezTo>
                  <a:cubicBezTo>
                    <a:pt x="1" y="199"/>
                    <a:pt x="59" y="255"/>
                    <a:pt x="129" y="255"/>
                  </a:cubicBezTo>
                  <a:cubicBezTo>
                    <a:pt x="241" y="255"/>
                    <a:pt x="299" y="118"/>
                    <a:pt x="218" y="38"/>
                  </a:cubicBezTo>
                  <a:cubicBezTo>
                    <a:pt x="192" y="12"/>
                    <a:pt x="161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3"/>
            <p:cNvSpPr/>
            <p:nvPr/>
          </p:nvSpPr>
          <p:spPr>
            <a:xfrm>
              <a:off x="466724" y="255668"/>
              <a:ext cx="104933" cy="91055"/>
            </a:xfrm>
            <a:custGeom>
              <a:avLst/>
              <a:gdLst/>
              <a:ahLst/>
              <a:cxnLst/>
              <a:rect l="l" t="t" r="r" b="b"/>
              <a:pathLst>
                <a:path w="298" h="256" extrusionOk="0">
                  <a:moveTo>
                    <a:pt x="129" y="1"/>
                  </a:moveTo>
                  <a:cubicBezTo>
                    <a:pt x="64" y="1"/>
                    <a:pt x="1" y="52"/>
                    <a:pt x="1" y="128"/>
                  </a:cubicBezTo>
                  <a:cubicBezTo>
                    <a:pt x="1" y="198"/>
                    <a:pt x="59" y="256"/>
                    <a:pt x="127" y="256"/>
                  </a:cubicBezTo>
                  <a:cubicBezTo>
                    <a:pt x="241" y="256"/>
                    <a:pt x="297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6"/>
          <p:cNvSpPr txBox="1">
            <a:spLocks noGrp="1"/>
          </p:cNvSpPr>
          <p:nvPr>
            <p:ph type="subTitle" idx="1"/>
          </p:nvPr>
        </p:nvSpPr>
        <p:spPr>
          <a:xfrm>
            <a:off x="767725" y="2712750"/>
            <a:ext cx="2536200" cy="77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16"/>
          <p:cNvSpPr txBox="1">
            <a:spLocks noGrp="1"/>
          </p:cNvSpPr>
          <p:nvPr>
            <p:ph type="subTitle" idx="2"/>
          </p:nvPr>
        </p:nvSpPr>
        <p:spPr>
          <a:xfrm>
            <a:off x="3303900" y="3489150"/>
            <a:ext cx="2536200" cy="77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16"/>
          <p:cNvSpPr txBox="1">
            <a:spLocks noGrp="1"/>
          </p:cNvSpPr>
          <p:nvPr>
            <p:ph type="subTitle" idx="3"/>
          </p:nvPr>
        </p:nvSpPr>
        <p:spPr>
          <a:xfrm>
            <a:off x="5840100" y="2716053"/>
            <a:ext cx="2536200" cy="77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16"/>
          <p:cNvSpPr txBox="1">
            <a:spLocks noGrp="1"/>
          </p:cNvSpPr>
          <p:nvPr>
            <p:ph type="subTitle" idx="4"/>
          </p:nvPr>
        </p:nvSpPr>
        <p:spPr>
          <a:xfrm>
            <a:off x="767725" y="2359275"/>
            <a:ext cx="25362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73" name="Google Shape;373;p16"/>
          <p:cNvSpPr txBox="1">
            <a:spLocks noGrp="1"/>
          </p:cNvSpPr>
          <p:nvPr>
            <p:ph type="subTitle" idx="5"/>
          </p:nvPr>
        </p:nvSpPr>
        <p:spPr>
          <a:xfrm>
            <a:off x="5840100" y="2362578"/>
            <a:ext cx="25362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74" name="Google Shape;374;p16"/>
          <p:cNvSpPr txBox="1">
            <a:spLocks noGrp="1"/>
          </p:cNvSpPr>
          <p:nvPr>
            <p:ph type="subTitle" idx="6"/>
          </p:nvPr>
        </p:nvSpPr>
        <p:spPr>
          <a:xfrm>
            <a:off x="3303900" y="3135675"/>
            <a:ext cx="25362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375" name="Google Shape;375;p16"/>
          <p:cNvGrpSpPr/>
          <p:nvPr/>
        </p:nvGrpSpPr>
        <p:grpSpPr>
          <a:xfrm>
            <a:off x="64136" y="45518"/>
            <a:ext cx="9035512" cy="5086438"/>
            <a:chOff x="64136" y="45518"/>
            <a:chExt cx="9035512" cy="5086438"/>
          </a:xfrm>
        </p:grpSpPr>
        <p:grpSp>
          <p:nvGrpSpPr>
            <p:cNvPr id="376" name="Google Shape;376;p16"/>
            <p:cNvGrpSpPr/>
            <p:nvPr/>
          </p:nvGrpSpPr>
          <p:grpSpPr>
            <a:xfrm>
              <a:off x="64136" y="45518"/>
              <a:ext cx="9035512" cy="5086438"/>
              <a:chOff x="64136" y="45518"/>
              <a:chExt cx="9035512" cy="5086438"/>
            </a:xfrm>
          </p:grpSpPr>
          <p:grpSp>
            <p:nvGrpSpPr>
              <p:cNvPr id="377" name="Google Shape;377;p16"/>
              <p:cNvGrpSpPr/>
              <p:nvPr/>
            </p:nvGrpSpPr>
            <p:grpSpPr>
              <a:xfrm>
                <a:off x="64136" y="45518"/>
                <a:ext cx="9035155" cy="2404820"/>
                <a:chOff x="64136" y="45518"/>
                <a:chExt cx="9035155" cy="2404820"/>
              </a:xfrm>
            </p:grpSpPr>
            <p:sp>
              <p:nvSpPr>
                <p:cNvPr id="378" name="Google Shape;378;p16"/>
                <p:cNvSpPr/>
                <p:nvPr/>
              </p:nvSpPr>
              <p:spPr>
                <a:xfrm>
                  <a:off x="4159617" y="45518"/>
                  <a:ext cx="104581" cy="91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" h="256" extrusionOk="0">
                      <a:moveTo>
                        <a:pt x="128" y="1"/>
                      </a:moveTo>
                      <a:cubicBezTo>
                        <a:pt x="63" y="1"/>
                        <a:pt x="1" y="52"/>
                        <a:pt x="1" y="128"/>
                      </a:cubicBezTo>
                      <a:cubicBezTo>
                        <a:pt x="1" y="198"/>
                        <a:pt x="57" y="256"/>
                        <a:pt x="127" y="256"/>
                      </a:cubicBezTo>
                      <a:cubicBezTo>
                        <a:pt x="241" y="256"/>
                        <a:pt x="297" y="119"/>
                        <a:pt x="216" y="38"/>
                      </a:cubicBezTo>
                      <a:cubicBezTo>
                        <a:pt x="191" y="12"/>
                        <a:pt x="159" y="1"/>
                        <a:pt x="128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46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" name="Google Shape;379;p16"/>
                <p:cNvSpPr/>
                <p:nvPr/>
              </p:nvSpPr>
              <p:spPr>
                <a:xfrm>
                  <a:off x="8994709" y="2359282"/>
                  <a:ext cx="104581" cy="91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" h="256" extrusionOk="0">
                      <a:moveTo>
                        <a:pt x="129" y="0"/>
                      </a:moveTo>
                      <a:cubicBezTo>
                        <a:pt x="63" y="0"/>
                        <a:pt x="1" y="51"/>
                        <a:pt x="1" y="127"/>
                      </a:cubicBezTo>
                      <a:cubicBezTo>
                        <a:pt x="1" y="198"/>
                        <a:pt x="57" y="255"/>
                        <a:pt x="127" y="255"/>
                      </a:cubicBezTo>
                      <a:cubicBezTo>
                        <a:pt x="241" y="255"/>
                        <a:pt x="297" y="119"/>
                        <a:pt x="218" y="38"/>
                      </a:cubicBezTo>
                      <a:cubicBezTo>
                        <a:pt x="192" y="12"/>
                        <a:pt x="160" y="0"/>
                        <a:pt x="12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46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" name="Google Shape;380;p16"/>
                <p:cNvSpPr/>
                <p:nvPr/>
              </p:nvSpPr>
              <p:spPr>
                <a:xfrm>
                  <a:off x="64136" y="354326"/>
                  <a:ext cx="104933" cy="9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255" extrusionOk="0">
                      <a:moveTo>
                        <a:pt x="129" y="0"/>
                      </a:moveTo>
                      <a:cubicBezTo>
                        <a:pt x="64" y="0"/>
                        <a:pt x="1" y="51"/>
                        <a:pt x="1" y="128"/>
                      </a:cubicBezTo>
                      <a:cubicBezTo>
                        <a:pt x="1" y="199"/>
                        <a:pt x="57" y="255"/>
                        <a:pt x="127" y="255"/>
                      </a:cubicBezTo>
                      <a:cubicBezTo>
                        <a:pt x="241" y="255"/>
                        <a:pt x="297" y="118"/>
                        <a:pt x="218" y="37"/>
                      </a:cubicBezTo>
                      <a:cubicBezTo>
                        <a:pt x="192" y="12"/>
                        <a:pt x="161" y="0"/>
                        <a:pt x="12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46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" name="Google Shape;381;p16"/>
                <p:cNvSpPr/>
                <p:nvPr/>
              </p:nvSpPr>
              <p:spPr>
                <a:xfrm>
                  <a:off x="8085115" y="354143"/>
                  <a:ext cx="105285" cy="91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" h="256" extrusionOk="0">
                      <a:moveTo>
                        <a:pt x="129" y="1"/>
                      </a:moveTo>
                      <a:cubicBezTo>
                        <a:pt x="64" y="1"/>
                        <a:pt x="1" y="52"/>
                        <a:pt x="1" y="128"/>
                      </a:cubicBezTo>
                      <a:cubicBezTo>
                        <a:pt x="1" y="198"/>
                        <a:pt x="59" y="256"/>
                        <a:pt x="129" y="256"/>
                      </a:cubicBezTo>
                      <a:cubicBezTo>
                        <a:pt x="241" y="256"/>
                        <a:pt x="299" y="119"/>
                        <a:pt x="218" y="38"/>
                      </a:cubicBezTo>
                      <a:cubicBezTo>
                        <a:pt x="192" y="12"/>
                        <a:pt x="160" y="1"/>
                        <a:pt x="12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46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82;p16"/>
                <p:cNvSpPr/>
                <p:nvPr/>
              </p:nvSpPr>
              <p:spPr>
                <a:xfrm>
                  <a:off x="2515841" y="175193"/>
                  <a:ext cx="104581" cy="9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" h="255" extrusionOk="0">
                      <a:moveTo>
                        <a:pt x="129" y="0"/>
                      </a:moveTo>
                      <a:cubicBezTo>
                        <a:pt x="63" y="0"/>
                        <a:pt x="0" y="51"/>
                        <a:pt x="0" y="128"/>
                      </a:cubicBezTo>
                      <a:cubicBezTo>
                        <a:pt x="0" y="198"/>
                        <a:pt x="58" y="254"/>
                        <a:pt x="126" y="254"/>
                      </a:cubicBezTo>
                      <a:cubicBezTo>
                        <a:pt x="240" y="254"/>
                        <a:pt x="296" y="118"/>
                        <a:pt x="217" y="37"/>
                      </a:cubicBezTo>
                      <a:cubicBezTo>
                        <a:pt x="191" y="12"/>
                        <a:pt x="160" y="0"/>
                        <a:pt x="12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46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" name="Google Shape;383;p16"/>
                <p:cNvSpPr/>
                <p:nvPr/>
              </p:nvSpPr>
              <p:spPr>
                <a:xfrm>
                  <a:off x="7154664" y="227268"/>
                  <a:ext cx="105285" cy="91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" h="256" extrusionOk="0">
                      <a:moveTo>
                        <a:pt x="129" y="1"/>
                      </a:moveTo>
                      <a:cubicBezTo>
                        <a:pt x="63" y="1"/>
                        <a:pt x="0" y="52"/>
                        <a:pt x="0" y="128"/>
                      </a:cubicBezTo>
                      <a:cubicBezTo>
                        <a:pt x="0" y="198"/>
                        <a:pt x="58" y="256"/>
                        <a:pt x="128" y="256"/>
                      </a:cubicBezTo>
                      <a:cubicBezTo>
                        <a:pt x="241" y="256"/>
                        <a:pt x="298" y="119"/>
                        <a:pt x="218" y="38"/>
                      </a:cubicBezTo>
                      <a:cubicBezTo>
                        <a:pt x="192" y="12"/>
                        <a:pt x="160" y="1"/>
                        <a:pt x="12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46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" name="Google Shape;384;p16"/>
                <p:cNvSpPr/>
                <p:nvPr/>
              </p:nvSpPr>
              <p:spPr>
                <a:xfrm>
                  <a:off x="8784462" y="375268"/>
                  <a:ext cx="105285" cy="91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" h="256" extrusionOk="0">
                      <a:moveTo>
                        <a:pt x="129" y="1"/>
                      </a:moveTo>
                      <a:cubicBezTo>
                        <a:pt x="63" y="1"/>
                        <a:pt x="1" y="52"/>
                        <a:pt x="1" y="128"/>
                      </a:cubicBezTo>
                      <a:cubicBezTo>
                        <a:pt x="1" y="198"/>
                        <a:pt x="59" y="256"/>
                        <a:pt x="129" y="256"/>
                      </a:cubicBezTo>
                      <a:cubicBezTo>
                        <a:pt x="241" y="256"/>
                        <a:pt x="299" y="119"/>
                        <a:pt x="218" y="38"/>
                      </a:cubicBezTo>
                      <a:cubicBezTo>
                        <a:pt x="192" y="12"/>
                        <a:pt x="160" y="1"/>
                        <a:pt x="12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46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16"/>
                <p:cNvSpPr/>
                <p:nvPr/>
              </p:nvSpPr>
              <p:spPr>
                <a:xfrm>
                  <a:off x="8889759" y="1597281"/>
                  <a:ext cx="104581" cy="9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" h="255" extrusionOk="0">
                      <a:moveTo>
                        <a:pt x="129" y="0"/>
                      </a:moveTo>
                      <a:cubicBezTo>
                        <a:pt x="64" y="0"/>
                        <a:pt x="1" y="51"/>
                        <a:pt x="1" y="128"/>
                      </a:cubicBezTo>
                      <a:cubicBezTo>
                        <a:pt x="1" y="198"/>
                        <a:pt x="57" y="254"/>
                        <a:pt x="127" y="254"/>
                      </a:cubicBezTo>
                      <a:cubicBezTo>
                        <a:pt x="241" y="254"/>
                        <a:pt x="297" y="117"/>
                        <a:pt x="218" y="37"/>
                      </a:cubicBezTo>
                      <a:cubicBezTo>
                        <a:pt x="192" y="11"/>
                        <a:pt x="160" y="0"/>
                        <a:pt x="12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46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" name="Google Shape;386;p16"/>
                <p:cNvSpPr/>
                <p:nvPr/>
              </p:nvSpPr>
              <p:spPr>
                <a:xfrm>
                  <a:off x="5840101" y="136572"/>
                  <a:ext cx="105285" cy="9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" h="255" extrusionOk="0">
                      <a:moveTo>
                        <a:pt x="129" y="1"/>
                      </a:moveTo>
                      <a:cubicBezTo>
                        <a:pt x="64" y="1"/>
                        <a:pt x="1" y="51"/>
                        <a:pt x="1" y="129"/>
                      </a:cubicBezTo>
                      <a:cubicBezTo>
                        <a:pt x="1" y="199"/>
                        <a:pt x="59" y="255"/>
                        <a:pt x="129" y="255"/>
                      </a:cubicBezTo>
                      <a:cubicBezTo>
                        <a:pt x="241" y="255"/>
                        <a:pt x="299" y="118"/>
                        <a:pt x="218" y="38"/>
                      </a:cubicBezTo>
                      <a:cubicBezTo>
                        <a:pt x="192" y="12"/>
                        <a:pt x="161" y="1"/>
                        <a:pt x="12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46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" name="Google Shape;387;p16"/>
                <p:cNvSpPr/>
                <p:nvPr/>
              </p:nvSpPr>
              <p:spPr>
                <a:xfrm>
                  <a:off x="1392799" y="318318"/>
                  <a:ext cx="104933" cy="91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256" extrusionOk="0">
                      <a:moveTo>
                        <a:pt x="129" y="1"/>
                      </a:moveTo>
                      <a:cubicBezTo>
                        <a:pt x="64" y="1"/>
                        <a:pt x="1" y="52"/>
                        <a:pt x="1" y="128"/>
                      </a:cubicBezTo>
                      <a:cubicBezTo>
                        <a:pt x="1" y="198"/>
                        <a:pt x="59" y="256"/>
                        <a:pt x="127" y="256"/>
                      </a:cubicBezTo>
                      <a:cubicBezTo>
                        <a:pt x="241" y="256"/>
                        <a:pt x="297" y="119"/>
                        <a:pt x="218" y="38"/>
                      </a:cubicBezTo>
                      <a:cubicBezTo>
                        <a:pt x="192" y="12"/>
                        <a:pt x="160" y="1"/>
                        <a:pt x="12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46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8" name="Google Shape;388;p16"/>
              <p:cNvGrpSpPr/>
              <p:nvPr/>
            </p:nvGrpSpPr>
            <p:grpSpPr>
              <a:xfrm rot="10800000" flipH="1">
                <a:off x="297486" y="3489143"/>
                <a:ext cx="8802162" cy="1642813"/>
                <a:chOff x="297486" y="45168"/>
                <a:chExt cx="8802162" cy="1642813"/>
              </a:xfrm>
            </p:grpSpPr>
            <p:sp>
              <p:nvSpPr>
                <p:cNvPr id="389" name="Google Shape;389;p16"/>
                <p:cNvSpPr/>
                <p:nvPr/>
              </p:nvSpPr>
              <p:spPr>
                <a:xfrm>
                  <a:off x="2622129" y="149768"/>
                  <a:ext cx="104581" cy="91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" h="256" extrusionOk="0">
                      <a:moveTo>
                        <a:pt x="128" y="1"/>
                      </a:moveTo>
                      <a:cubicBezTo>
                        <a:pt x="63" y="1"/>
                        <a:pt x="1" y="52"/>
                        <a:pt x="1" y="128"/>
                      </a:cubicBezTo>
                      <a:cubicBezTo>
                        <a:pt x="1" y="198"/>
                        <a:pt x="57" y="256"/>
                        <a:pt x="127" y="256"/>
                      </a:cubicBezTo>
                      <a:cubicBezTo>
                        <a:pt x="241" y="256"/>
                        <a:pt x="297" y="119"/>
                        <a:pt x="216" y="38"/>
                      </a:cubicBezTo>
                      <a:cubicBezTo>
                        <a:pt x="191" y="12"/>
                        <a:pt x="159" y="1"/>
                        <a:pt x="128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46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" name="Google Shape;390;p16"/>
                <p:cNvSpPr/>
                <p:nvPr/>
              </p:nvSpPr>
              <p:spPr>
                <a:xfrm>
                  <a:off x="8785172" y="669482"/>
                  <a:ext cx="104581" cy="91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" h="256" extrusionOk="0">
                      <a:moveTo>
                        <a:pt x="129" y="0"/>
                      </a:moveTo>
                      <a:cubicBezTo>
                        <a:pt x="63" y="0"/>
                        <a:pt x="1" y="51"/>
                        <a:pt x="1" y="127"/>
                      </a:cubicBezTo>
                      <a:cubicBezTo>
                        <a:pt x="1" y="198"/>
                        <a:pt x="57" y="255"/>
                        <a:pt x="127" y="255"/>
                      </a:cubicBezTo>
                      <a:cubicBezTo>
                        <a:pt x="241" y="255"/>
                        <a:pt x="297" y="119"/>
                        <a:pt x="218" y="38"/>
                      </a:cubicBezTo>
                      <a:cubicBezTo>
                        <a:pt x="192" y="12"/>
                        <a:pt x="160" y="0"/>
                        <a:pt x="12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46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16"/>
                <p:cNvSpPr/>
                <p:nvPr/>
              </p:nvSpPr>
              <p:spPr>
                <a:xfrm>
                  <a:off x="297486" y="1177726"/>
                  <a:ext cx="104933" cy="9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255" extrusionOk="0">
                      <a:moveTo>
                        <a:pt x="129" y="0"/>
                      </a:moveTo>
                      <a:cubicBezTo>
                        <a:pt x="64" y="0"/>
                        <a:pt x="1" y="51"/>
                        <a:pt x="1" y="128"/>
                      </a:cubicBezTo>
                      <a:cubicBezTo>
                        <a:pt x="1" y="199"/>
                        <a:pt x="57" y="255"/>
                        <a:pt x="127" y="255"/>
                      </a:cubicBezTo>
                      <a:cubicBezTo>
                        <a:pt x="241" y="255"/>
                        <a:pt x="297" y="118"/>
                        <a:pt x="218" y="37"/>
                      </a:cubicBezTo>
                      <a:cubicBezTo>
                        <a:pt x="192" y="12"/>
                        <a:pt x="161" y="0"/>
                        <a:pt x="12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46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" name="Google Shape;392;p16"/>
                <p:cNvSpPr/>
                <p:nvPr/>
              </p:nvSpPr>
              <p:spPr>
                <a:xfrm>
                  <a:off x="8209065" y="227268"/>
                  <a:ext cx="105285" cy="91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" h="256" extrusionOk="0">
                      <a:moveTo>
                        <a:pt x="129" y="1"/>
                      </a:moveTo>
                      <a:cubicBezTo>
                        <a:pt x="64" y="1"/>
                        <a:pt x="1" y="52"/>
                        <a:pt x="1" y="128"/>
                      </a:cubicBezTo>
                      <a:cubicBezTo>
                        <a:pt x="1" y="198"/>
                        <a:pt x="59" y="256"/>
                        <a:pt x="129" y="256"/>
                      </a:cubicBezTo>
                      <a:cubicBezTo>
                        <a:pt x="241" y="256"/>
                        <a:pt x="299" y="119"/>
                        <a:pt x="218" y="38"/>
                      </a:cubicBezTo>
                      <a:cubicBezTo>
                        <a:pt x="192" y="12"/>
                        <a:pt x="160" y="1"/>
                        <a:pt x="12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46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" name="Google Shape;393;p16"/>
                <p:cNvSpPr/>
                <p:nvPr/>
              </p:nvSpPr>
              <p:spPr>
                <a:xfrm>
                  <a:off x="1474753" y="494143"/>
                  <a:ext cx="104581" cy="9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" h="255" extrusionOk="0">
                      <a:moveTo>
                        <a:pt x="129" y="0"/>
                      </a:moveTo>
                      <a:cubicBezTo>
                        <a:pt x="63" y="0"/>
                        <a:pt x="0" y="51"/>
                        <a:pt x="0" y="128"/>
                      </a:cubicBezTo>
                      <a:cubicBezTo>
                        <a:pt x="0" y="198"/>
                        <a:pt x="58" y="254"/>
                        <a:pt x="126" y="254"/>
                      </a:cubicBezTo>
                      <a:cubicBezTo>
                        <a:pt x="240" y="254"/>
                        <a:pt x="296" y="118"/>
                        <a:pt x="217" y="37"/>
                      </a:cubicBezTo>
                      <a:cubicBezTo>
                        <a:pt x="191" y="12"/>
                        <a:pt x="160" y="0"/>
                        <a:pt x="12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46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" name="Google Shape;394;p16"/>
                <p:cNvSpPr/>
                <p:nvPr/>
              </p:nvSpPr>
              <p:spPr>
                <a:xfrm>
                  <a:off x="6943214" y="149768"/>
                  <a:ext cx="105285" cy="91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" h="256" extrusionOk="0">
                      <a:moveTo>
                        <a:pt x="129" y="1"/>
                      </a:moveTo>
                      <a:cubicBezTo>
                        <a:pt x="63" y="1"/>
                        <a:pt x="0" y="52"/>
                        <a:pt x="0" y="128"/>
                      </a:cubicBezTo>
                      <a:cubicBezTo>
                        <a:pt x="0" y="198"/>
                        <a:pt x="58" y="256"/>
                        <a:pt x="128" y="256"/>
                      </a:cubicBezTo>
                      <a:cubicBezTo>
                        <a:pt x="241" y="256"/>
                        <a:pt x="298" y="119"/>
                        <a:pt x="218" y="38"/>
                      </a:cubicBezTo>
                      <a:cubicBezTo>
                        <a:pt x="192" y="12"/>
                        <a:pt x="160" y="1"/>
                        <a:pt x="12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46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" name="Google Shape;395;p16"/>
                <p:cNvSpPr/>
                <p:nvPr/>
              </p:nvSpPr>
              <p:spPr>
                <a:xfrm>
                  <a:off x="8994362" y="45168"/>
                  <a:ext cx="105285" cy="91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" h="256" extrusionOk="0">
                      <a:moveTo>
                        <a:pt x="129" y="1"/>
                      </a:moveTo>
                      <a:cubicBezTo>
                        <a:pt x="63" y="1"/>
                        <a:pt x="1" y="52"/>
                        <a:pt x="1" y="128"/>
                      </a:cubicBezTo>
                      <a:cubicBezTo>
                        <a:pt x="1" y="198"/>
                        <a:pt x="59" y="256"/>
                        <a:pt x="129" y="256"/>
                      </a:cubicBezTo>
                      <a:cubicBezTo>
                        <a:pt x="241" y="256"/>
                        <a:pt x="299" y="119"/>
                        <a:pt x="218" y="38"/>
                      </a:cubicBezTo>
                      <a:cubicBezTo>
                        <a:pt x="192" y="12"/>
                        <a:pt x="160" y="1"/>
                        <a:pt x="12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46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" name="Google Shape;396;p16"/>
                <p:cNvSpPr/>
                <p:nvPr/>
              </p:nvSpPr>
              <p:spPr>
                <a:xfrm>
                  <a:off x="8889759" y="1597281"/>
                  <a:ext cx="104581" cy="9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" h="255" extrusionOk="0">
                      <a:moveTo>
                        <a:pt x="129" y="0"/>
                      </a:moveTo>
                      <a:cubicBezTo>
                        <a:pt x="64" y="0"/>
                        <a:pt x="1" y="51"/>
                        <a:pt x="1" y="128"/>
                      </a:cubicBezTo>
                      <a:cubicBezTo>
                        <a:pt x="1" y="198"/>
                        <a:pt x="57" y="254"/>
                        <a:pt x="127" y="254"/>
                      </a:cubicBezTo>
                      <a:cubicBezTo>
                        <a:pt x="241" y="254"/>
                        <a:pt x="297" y="117"/>
                        <a:pt x="218" y="37"/>
                      </a:cubicBezTo>
                      <a:cubicBezTo>
                        <a:pt x="192" y="11"/>
                        <a:pt x="160" y="0"/>
                        <a:pt x="12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46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" name="Google Shape;397;p16"/>
                <p:cNvSpPr/>
                <p:nvPr/>
              </p:nvSpPr>
              <p:spPr>
                <a:xfrm>
                  <a:off x="4616226" y="227447"/>
                  <a:ext cx="105285" cy="9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" h="255" extrusionOk="0">
                      <a:moveTo>
                        <a:pt x="129" y="1"/>
                      </a:moveTo>
                      <a:cubicBezTo>
                        <a:pt x="64" y="1"/>
                        <a:pt x="1" y="51"/>
                        <a:pt x="1" y="129"/>
                      </a:cubicBezTo>
                      <a:cubicBezTo>
                        <a:pt x="1" y="199"/>
                        <a:pt x="59" y="255"/>
                        <a:pt x="129" y="255"/>
                      </a:cubicBezTo>
                      <a:cubicBezTo>
                        <a:pt x="241" y="255"/>
                        <a:pt x="299" y="118"/>
                        <a:pt x="218" y="38"/>
                      </a:cubicBezTo>
                      <a:cubicBezTo>
                        <a:pt x="192" y="12"/>
                        <a:pt x="161" y="1"/>
                        <a:pt x="12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46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" name="Google Shape;398;p16"/>
                <p:cNvSpPr/>
                <p:nvPr/>
              </p:nvSpPr>
              <p:spPr>
                <a:xfrm>
                  <a:off x="466724" y="255668"/>
                  <a:ext cx="104933" cy="91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256" extrusionOk="0">
                      <a:moveTo>
                        <a:pt x="129" y="1"/>
                      </a:moveTo>
                      <a:cubicBezTo>
                        <a:pt x="64" y="1"/>
                        <a:pt x="1" y="52"/>
                        <a:pt x="1" y="128"/>
                      </a:cubicBezTo>
                      <a:cubicBezTo>
                        <a:pt x="1" y="198"/>
                        <a:pt x="59" y="256"/>
                        <a:pt x="127" y="256"/>
                      </a:cubicBezTo>
                      <a:cubicBezTo>
                        <a:pt x="241" y="256"/>
                        <a:pt x="297" y="119"/>
                        <a:pt x="218" y="38"/>
                      </a:cubicBezTo>
                      <a:cubicBezTo>
                        <a:pt x="192" y="12"/>
                        <a:pt x="160" y="1"/>
                        <a:pt x="12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46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99" name="Google Shape;399;p16"/>
              <p:cNvSpPr/>
              <p:nvPr/>
            </p:nvSpPr>
            <p:spPr>
              <a:xfrm>
                <a:off x="660762" y="926668"/>
                <a:ext cx="104933" cy="91055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56" extrusionOk="0">
                    <a:moveTo>
                      <a:pt x="129" y="1"/>
                    </a:moveTo>
                    <a:cubicBezTo>
                      <a:pt x="64" y="1"/>
                      <a:pt x="1" y="52"/>
                      <a:pt x="1" y="128"/>
                    </a:cubicBezTo>
                    <a:cubicBezTo>
                      <a:pt x="1" y="198"/>
                      <a:pt x="59" y="256"/>
                      <a:pt x="127" y="256"/>
                    </a:cubicBezTo>
                    <a:cubicBezTo>
                      <a:pt x="241" y="256"/>
                      <a:pt x="297" y="119"/>
                      <a:pt x="218" y="38"/>
                    </a:cubicBezTo>
                    <a:cubicBezTo>
                      <a:pt x="192" y="12"/>
                      <a:pt x="160" y="1"/>
                      <a:pt x="129" y="1"/>
                    </a:cubicBezTo>
                    <a:close/>
                  </a:path>
                </a:pathLst>
              </a:custGeom>
              <a:solidFill>
                <a:srgbClr val="FFFFFF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16"/>
              <p:cNvSpPr/>
              <p:nvPr/>
            </p:nvSpPr>
            <p:spPr>
              <a:xfrm>
                <a:off x="363087" y="2126693"/>
                <a:ext cx="104933" cy="91055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56" extrusionOk="0">
                    <a:moveTo>
                      <a:pt x="129" y="1"/>
                    </a:moveTo>
                    <a:cubicBezTo>
                      <a:pt x="64" y="1"/>
                      <a:pt x="1" y="52"/>
                      <a:pt x="1" y="128"/>
                    </a:cubicBezTo>
                    <a:cubicBezTo>
                      <a:pt x="1" y="198"/>
                      <a:pt x="59" y="256"/>
                      <a:pt x="127" y="256"/>
                    </a:cubicBezTo>
                    <a:cubicBezTo>
                      <a:pt x="241" y="256"/>
                      <a:pt x="297" y="119"/>
                      <a:pt x="218" y="38"/>
                    </a:cubicBezTo>
                    <a:cubicBezTo>
                      <a:pt x="192" y="12"/>
                      <a:pt x="160" y="1"/>
                      <a:pt x="129" y="1"/>
                    </a:cubicBezTo>
                    <a:close/>
                  </a:path>
                </a:pathLst>
              </a:custGeom>
              <a:solidFill>
                <a:srgbClr val="FFFFFF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16"/>
              <p:cNvSpPr/>
              <p:nvPr/>
            </p:nvSpPr>
            <p:spPr>
              <a:xfrm>
                <a:off x="129737" y="2848568"/>
                <a:ext cx="104933" cy="91055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56" extrusionOk="0">
                    <a:moveTo>
                      <a:pt x="129" y="1"/>
                    </a:moveTo>
                    <a:cubicBezTo>
                      <a:pt x="64" y="1"/>
                      <a:pt x="1" y="52"/>
                      <a:pt x="1" y="128"/>
                    </a:cubicBezTo>
                    <a:cubicBezTo>
                      <a:pt x="1" y="198"/>
                      <a:pt x="59" y="256"/>
                      <a:pt x="127" y="256"/>
                    </a:cubicBezTo>
                    <a:cubicBezTo>
                      <a:pt x="241" y="256"/>
                      <a:pt x="297" y="119"/>
                      <a:pt x="218" y="38"/>
                    </a:cubicBezTo>
                    <a:cubicBezTo>
                      <a:pt x="192" y="12"/>
                      <a:pt x="160" y="1"/>
                      <a:pt x="129" y="1"/>
                    </a:cubicBezTo>
                    <a:close/>
                  </a:path>
                </a:pathLst>
              </a:custGeom>
              <a:solidFill>
                <a:srgbClr val="FFFFFF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2" name="Google Shape;402;p16"/>
            <p:cNvSpPr/>
            <p:nvPr/>
          </p:nvSpPr>
          <p:spPr>
            <a:xfrm>
              <a:off x="8319409" y="1167081"/>
              <a:ext cx="104581" cy="90700"/>
            </a:xfrm>
            <a:custGeom>
              <a:avLst/>
              <a:gdLst/>
              <a:ahLst/>
              <a:cxnLst/>
              <a:rect l="l" t="t" r="r" b="b"/>
              <a:pathLst>
                <a:path w="297" h="255" extrusionOk="0">
                  <a:moveTo>
                    <a:pt x="129" y="0"/>
                  </a:moveTo>
                  <a:cubicBezTo>
                    <a:pt x="64" y="0"/>
                    <a:pt x="1" y="51"/>
                    <a:pt x="1" y="128"/>
                  </a:cubicBezTo>
                  <a:cubicBezTo>
                    <a:pt x="1" y="198"/>
                    <a:pt x="57" y="254"/>
                    <a:pt x="127" y="254"/>
                  </a:cubicBezTo>
                  <a:cubicBezTo>
                    <a:pt x="241" y="254"/>
                    <a:pt x="297" y="117"/>
                    <a:pt x="218" y="37"/>
                  </a:cubicBezTo>
                  <a:cubicBezTo>
                    <a:pt x="192" y="11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2" name="Google Shape;682;p21"/>
          <p:cNvGrpSpPr/>
          <p:nvPr/>
        </p:nvGrpSpPr>
        <p:grpSpPr>
          <a:xfrm>
            <a:off x="-83275" y="4644383"/>
            <a:ext cx="9294172" cy="1075277"/>
            <a:chOff x="-8409" y="4644371"/>
            <a:chExt cx="9144207" cy="1075277"/>
          </a:xfrm>
        </p:grpSpPr>
        <p:sp>
          <p:nvSpPr>
            <p:cNvPr id="683" name="Google Shape;683;p21"/>
            <p:cNvSpPr/>
            <p:nvPr/>
          </p:nvSpPr>
          <p:spPr>
            <a:xfrm>
              <a:off x="-8400" y="4647463"/>
              <a:ext cx="9144000" cy="1044900"/>
            </a:xfrm>
            <a:prstGeom prst="rect">
              <a:avLst/>
            </a:prstGeom>
            <a:solidFill>
              <a:srgbClr val="CEEBE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4" name="Google Shape;684;p21"/>
            <p:cNvGrpSpPr/>
            <p:nvPr/>
          </p:nvGrpSpPr>
          <p:grpSpPr>
            <a:xfrm>
              <a:off x="-8409" y="4723646"/>
              <a:ext cx="9144207" cy="996002"/>
              <a:chOff x="637480" y="3826824"/>
              <a:chExt cx="8109442" cy="996002"/>
            </a:xfrm>
          </p:grpSpPr>
          <p:sp>
            <p:nvSpPr>
              <p:cNvPr id="685" name="Google Shape;685;p21"/>
              <p:cNvSpPr/>
              <p:nvPr/>
            </p:nvSpPr>
            <p:spPr>
              <a:xfrm>
                <a:off x="7073971" y="3912721"/>
                <a:ext cx="17008" cy="202"/>
              </a:xfrm>
              <a:custGeom>
                <a:avLst/>
                <a:gdLst/>
                <a:ahLst/>
                <a:cxnLst/>
                <a:rect l="l" t="t" r="r" b="b"/>
                <a:pathLst>
                  <a:path w="85" h="1" fill="none" extrusionOk="0">
                    <a:moveTo>
                      <a:pt x="0" y="0"/>
                    </a:moveTo>
                    <a:lnTo>
                      <a:pt x="14" y="0"/>
                    </a:lnTo>
                    <a:lnTo>
                      <a:pt x="84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21"/>
              <p:cNvSpPr/>
              <p:nvPr/>
            </p:nvSpPr>
            <p:spPr>
              <a:xfrm>
                <a:off x="7004539" y="3912721"/>
                <a:ext cx="134460" cy="13340"/>
              </a:xfrm>
              <a:custGeom>
                <a:avLst/>
                <a:gdLst/>
                <a:ahLst/>
                <a:cxnLst/>
                <a:rect l="l" t="t" r="r" b="b"/>
                <a:pathLst>
                  <a:path w="672" h="66" extrusionOk="0">
                    <a:moveTo>
                      <a:pt x="44" y="0"/>
                    </a:moveTo>
                    <a:cubicBezTo>
                      <a:pt x="23" y="0"/>
                      <a:pt x="7" y="14"/>
                      <a:pt x="0" y="44"/>
                    </a:cubicBezTo>
                    <a:cubicBezTo>
                      <a:pt x="4" y="53"/>
                      <a:pt x="226" y="60"/>
                      <a:pt x="672" y="65"/>
                    </a:cubicBezTo>
                    <a:cubicBezTo>
                      <a:pt x="438" y="58"/>
                      <a:pt x="321" y="51"/>
                      <a:pt x="317" y="44"/>
                    </a:cubicBezTo>
                    <a:cubicBezTo>
                      <a:pt x="319" y="25"/>
                      <a:pt x="331" y="9"/>
                      <a:pt x="3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21"/>
              <p:cNvSpPr/>
              <p:nvPr/>
            </p:nvSpPr>
            <p:spPr>
              <a:xfrm>
                <a:off x="2984134" y="4791094"/>
                <a:ext cx="44820" cy="14552"/>
              </a:xfrm>
              <a:custGeom>
                <a:avLst/>
                <a:gdLst/>
                <a:ahLst/>
                <a:cxnLst/>
                <a:rect l="l" t="t" r="r" b="b"/>
                <a:pathLst>
                  <a:path w="224" h="72" extrusionOk="0">
                    <a:moveTo>
                      <a:pt x="1" y="0"/>
                    </a:moveTo>
                    <a:lnTo>
                      <a:pt x="1" y="67"/>
                    </a:lnTo>
                    <a:cubicBezTo>
                      <a:pt x="67" y="70"/>
                      <a:pt x="119" y="72"/>
                      <a:pt x="156" y="72"/>
                    </a:cubicBezTo>
                    <a:cubicBezTo>
                      <a:pt x="193" y="72"/>
                      <a:pt x="215" y="70"/>
                      <a:pt x="223" y="67"/>
                    </a:cubicBezTo>
                    <a:cubicBezTo>
                      <a:pt x="165" y="53"/>
                      <a:pt x="109" y="37"/>
                      <a:pt x="53" y="16"/>
                    </a:cubicBezTo>
                    <a:cubicBezTo>
                      <a:pt x="36" y="9"/>
                      <a:pt x="18" y="4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21"/>
              <p:cNvSpPr/>
              <p:nvPr/>
            </p:nvSpPr>
            <p:spPr>
              <a:xfrm>
                <a:off x="6698202" y="4626576"/>
                <a:ext cx="236306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68" extrusionOk="0">
                    <a:moveTo>
                      <a:pt x="1" y="1"/>
                    </a:moveTo>
                    <a:lnTo>
                      <a:pt x="1" y="67"/>
                    </a:lnTo>
                    <a:cubicBezTo>
                      <a:pt x="379" y="60"/>
                      <a:pt x="666" y="57"/>
                      <a:pt x="861" y="57"/>
                    </a:cubicBezTo>
                    <a:cubicBezTo>
                      <a:pt x="1055" y="57"/>
                      <a:pt x="1158" y="60"/>
                      <a:pt x="1168" y="67"/>
                    </a:cubicBezTo>
                    <a:lnTo>
                      <a:pt x="1180" y="34"/>
                    </a:lnTo>
                    <a:cubicBezTo>
                      <a:pt x="590" y="13"/>
                      <a:pt x="197" y="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21"/>
              <p:cNvSpPr/>
              <p:nvPr/>
            </p:nvSpPr>
            <p:spPr>
              <a:xfrm>
                <a:off x="7231441" y="4102908"/>
                <a:ext cx="119454" cy="17988"/>
              </a:xfrm>
              <a:custGeom>
                <a:avLst/>
                <a:gdLst/>
                <a:ahLst/>
                <a:cxnLst/>
                <a:rect l="l" t="t" r="r" b="b"/>
                <a:pathLst>
                  <a:path w="597" h="89" extrusionOk="0">
                    <a:moveTo>
                      <a:pt x="2" y="1"/>
                    </a:moveTo>
                    <a:cubicBezTo>
                      <a:pt x="0" y="30"/>
                      <a:pt x="4" y="60"/>
                      <a:pt x="13" y="88"/>
                    </a:cubicBezTo>
                    <a:lnTo>
                      <a:pt x="575" y="88"/>
                    </a:lnTo>
                    <a:lnTo>
                      <a:pt x="596" y="78"/>
                    </a:lnTo>
                    <a:cubicBezTo>
                      <a:pt x="589" y="62"/>
                      <a:pt x="412" y="48"/>
                      <a:pt x="67" y="34"/>
                    </a:cubicBez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21"/>
              <p:cNvSpPr/>
              <p:nvPr/>
            </p:nvSpPr>
            <p:spPr>
              <a:xfrm>
                <a:off x="3246852" y="3875533"/>
                <a:ext cx="107849" cy="14957"/>
              </a:xfrm>
              <a:custGeom>
                <a:avLst/>
                <a:gdLst/>
                <a:ahLst/>
                <a:cxnLst/>
                <a:rect l="l" t="t" r="r" b="b"/>
                <a:pathLst>
                  <a:path w="539" h="74" extrusionOk="0">
                    <a:moveTo>
                      <a:pt x="1" y="0"/>
                    </a:moveTo>
                    <a:cubicBezTo>
                      <a:pt x="1" y="16"/>
                      <a:pt x="15" y="37"/>
                      <a:pt x="45" y="67"/>
                    </a:cubicBezTo>
                    <a:cubicBezTo>
                      <a:pt x="202" y="71"/>
                      <a:pt x="322" y="73"/>
                      <a:pt x="405" y="73"/>
                    </a:cubicBezTo>
                    <a:cubicBezTo>
                      <a:pt x="487" y="73"/>
                      <a:pt x="532" y="71"/>
                      <a:pt x="539" y="67"/>
                    </a:cubicBezTo>
                    <a:cubicBezTo>
                      <a:pt x="346" y="49"/>
                      <a:pt x="201" y="32"/>
                      <a:pt x="101" y="18"/>
                    </a:cubicBezTo>
                    <a:cubicBezTo>
                      <a:pt x="41" y="5"/>
                      <a:pt x="8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21"/>
              <p:cNvSpPr/>
              <p:nvPr/>
            </p:nvSpPr>
            <p:spPr>
              <a:xfrm>
                <a:off x="3218839" y="3866640"/>
                <a:ext cx="28213" cy="14755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3" extrusionOk="0">
                    <a:moveTo>
                      <a:pt x="1" y="0"/>
                    </a:moveTo>
                    <a:lnTo>
                      <a:pt x="1" y="67"/>
                    </a:lnTo>
                    <a:cubicBezTo>
                      <a:pt x="38" y="70"/>
                      <a:pt x="68" y="72"/>
                      <a:pt x="92" y="72"/>
                    </a:cubicBezTo>
                    <a:cubicBezTo>
                      <a:pt x="115" y="72"/>
                      <a:pt x="131" y="70"/>
                      <a:pt x="141" y="67"/>
                    </a:cubicBezTo>
                    <a:cubicBezTo>
                      <a:pt x="123" y="53"/>
                      <a:pt x="106" y="41"/>
                      <a:pt x="85" y="34"/>
                    </a:cubicBezTo>
                    <a:cubicBezTo>
                      <a:pt x="65" y="27"/>
                      <a:pt x="48" y="14"/>
                      <a:pt x="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21"/>
              <p:cNvSpPr/>
              <p:nvPr/>
            </p:nvSpPr>
            <p:spPr>
              <a:xfrm>
                <a:off x="6257204" y="3833090"/>
                <a:ext cx="206293" cy="2910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44" extrusionOk="0">
                    <a:moveTo>
                      <a:pt x="83" y="1"/>
                    </a:moveTo>
                    <a:cubicBezTo>
                      <a:pt x="34" y="1"/>
                      <a:pt x="6" y="2"/>
                      <a:pt x="1" y="5"/>
                    </a:cubicBezTo>
                    <a:cubicBezTo>
                      <a:pt x="1" y="65"/>
                      <a:pt x="8" y="107"/>
                      <a:pt x="24" y="133"/>
                    </a:cubicBezTo>
                    <a:lnTo>
                      <a:pt x="869" y="143"/>
                    </a:lnTo>
                    <a:cubicBezTo>
                      <a:pt x="874" y="144"/>
                      <a:pt x="879" y="144"/>
                      <a:pt x="883" y="144"/>
                    </a:cubicBezTo>
                    <a:cubicBezTo>
                      <a:pt x="917" y="144"/>
                      <a:pt x="951" y="139"/>
                      <a:pt x="983" y="129"/>
                    </a:cubicBezTo>
                    <a:cubicBezTo>
                      <a:pt x="1002" y="122"/>
                      <a:pt x="1018" y="110"/>
                      <a:pt x="1030" y="94"/>
                    </a:cubicBezTo>
                    <a:cubicBezTo>
                      <a:pt x="1027" y="80"/>
                      <a:pt x="1002" y="66"/>
                      <a:pt x="958" y="52"/>
                    </a:cubicBezTo>
                    <a:cubicBezTo>
                      <a:pt x="909" y="38"/>
                      <a:pt x="879" y="30"/>
                      <a:pt x="869" y="26"/>
                    </a:cubicBezTo>
                    <a:cubicBezTo>
                      <a:pt x="468" y="10"/>
                      <a:pt x="206" y="1"/>
                      <a:pt x="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21"/>
              <p:cNvSpPr/>
              <p:nvPr/>
            </p:nvSpPr>
            <p:spPr>
              <a:xfrm>
                <a:off x="8409370" y="4583931"/>
                <a:ext cx="226102" cy="2526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25" extrusionOk="0">
                    <a:moveTo>
                      <a:pt x="3" y="1"/>
                    </a:moveTo>
                    <a:cubicBezTo>
                      <a:pt x="2" y="1"/>
                      <a:pt x="0" y="19"/>
                      <a:pt x="0" y="57"/>
                    </a:cubicBezTo>
                    <a:cubicBezTo>
                      <a:pt x="0" y="101"/>
                      <a:pt x="5" y="124"/>
                      <a:pt x="17" y="124"/>
                    </a:cubicBezTo>
                    <a:cubicBezTo>
                      <a:pt x="17" y="124"/>
                      <a:pt x="17" y="124"/>
                      <a:pt x="18" y="124"/>
                    </a:cubicBezTo>
                    <a:cubicBezTo>
                      <a:pt x="23" y="124"/>
                      <a:pt x="28" y="119"/>
                      <a:pt x="34" y="106"/>
                    </a:cubicBezTo>
                    <a:cubicBezTo>
                      <a:pt x="393" y="90"/>
                      <a:pt x="666" y="82"/>
                      <a:pt x="854" y="82"/>
                    </a:cubicBezTo>
                    <a:cubicBezTo>
                      <a:pt x="992" y="82"/>
                      <a:pt x="1083" y="86"/>
                      <a:pt x="1129" y="96"/>
                    </a:cubicBezTo>
                    <a:cubicBezTo>
                      <a:pt x="1112" y="77"/>
                      <a:pt x="1091" y="61"/>
                      <a:pt x="1066" y="50"/>
                    </a:cubicBezTo>
                    <a:lnTo>
                      <a:pt x="1019" y="29"/>
                    </a:lnTo>
                    <a:cubicBezTo>
                      <a:pt x="847" y="34"/>
                      <a:pt x="692" y="37"/>
                      <a:pt x="554" y="37"/>
                    </a:cubicBezTo>
                    <a:cubicBezTo>
                      <a:pt x="440" y="37"/>
                      <a:pt x="337" y="35"/>
                      <a:pt x="246" y="31"/>
                    </a:cubicBezTo>
                    <a:cubicBezTo>
                      <a:pt x="100" y="22"/>
                      <a:pt x="23" y="19"/>
                      <a:pt x="11" y="19"/>
                    </a:cubicBezTo>
                    <a:cubicBezTo>
                      <a:pt x="11" y="19"/>
                      <a:pt x="11" y="20"/>
                      <a:pt x="11" y="20"/>
                    </a:cubicBezTo>
                    <a:cubicBezTo>
                      <a:pt x="10" y="20"/>
                      <a:pt x="7" y="13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21"/>
              <p:cNvSpPr/>
              <p:nvPr/>
            </p:nvSpPr>
            <p:spPr>
              <a:xfrm>
                <a:off x="8701101" y="4122714"/>
                <a:ext cx="45821" cy="14755"/>
              </a:xfrm>
              <a:custGeom>
                <a:avLst/>
                <a:gdLst/>
                <a:ahLst/>
                <a:cxnLst/>
                <a:rect l="l" t="t" r="r" b="b"/>
                <a:pathLst>
                  <a:path w="229" h="73" extrusionOk="0">
                    <a:moveTo>
                      <a:pt x="1" y="1"/>
                    </a:moveTo>
                    <a:lnTo>
                      <a:pt x="1" y="67"/>
                    </a:lnTo>
                    <a:cubicBezTo>
                      <a:pt x="69" y="71"/>
                      <a:pt x="122" y="73"/>
                      <a:pt x="160" y="73"/>
                    </a:cubicBezTo>
                    <a:cubicBezTo>
                      <a:pt x="198" y="73"/>
                      <a:pt x="221" y="71"/>
                      <a:pt x="229" y="67"/>
                    </a:cubicBezTo>
                    <a:cubicBezTo>
                      <a:pt x="169" y="53"/>
                      <a:pt x="111" y="38"/>
                      <a:pt x="53" y="18"/>
                    </a:cubicBezTo>
                    <a:cubicBezTo>
                      <a:pt x="36" y="11"/>
                      <a:pt x="18" y="6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21"/>
              <p:cNvSpPr/>
              <p:nvPr/>
            </p:nvSpPr>
            <p:spPr>
              <a:xfrm>
                <a:off x="7457343" y="4633246"/>
                <a:ext cx="84038" cy="18393"/>
              </a:xfrm>
              <a:custGeom>
                <a:avLst/>
                <a:gdLst/>
                <a:ahLst/>
                <a:cxnLst/>
                <a:rect l="l" t="t" r="r" b="b"/>
                <a:pathLst>
                  <a:path w="420" h="91" extrusionOk="0">
                    <a:moveTo>
                      <a:pt x="2" y="1"/>
                    </a:moveTo>
                    <a:cubicBezTo>
                      <a:pt x="0" y="33"/>
                      <a:pt x="4" y="62"/>
                      <a:pt x="13" y="90"/>
                    </a:cubicBezTo>
                    <a:lnTo>
                      <a:pt x="397" y="90"/>
                    </a:lnTo>
                    <a:lnTo>
                      <a:pt x="419" y="80"/>
                    </a:lnTo>
                    <a:cubicBezTo>
                      <a:pt x="412" y="64"/>
                      <a:pt x="295" y="50"/>
                      <a:pt x="69" y="36"/>
                    </a:cubicBez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21"/>
              <p:cNvSpPr/>
              <p:nvPr/>
            </p:nvSpPr>
            <p:spPr>
              <a:xfrm>
                <a:off x="8532425" y="3883617"/>
                <a:ext cx="42019" cy="1576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78" extrusionOk="0">
                    <a:moveTo>
                      <a:pt x="7" y="0"/>
                    </a:moveTo>
                    <a:cubicBezTo>
                      <a:pt x="0" y="0"/>
                      <a:pt x="20" y="10"/>
                      <a:pt x="67" y="30"/>
                    </a:cubicBezTo>
                    <a:cubicBezTo>
                      <a:pt x="113" y="49"/>
                      <a:pt x="160" y="65"/>
                      <a:pt x="209" y="78"/>
                    </a:cubicBezTo>
                    <a:cubicBezTo>
                      <a:pt x="109" y="30"/>
                      <a:pt x="50" y="6"/>
                      <a:pt x="32" y="6"/>
                    </a:cubicBezTo>
                    <a:cubicBezTo>
                      <a:pt x="32" y="6"/>
                      <a:pt x="31" y="6"/>
                      <a:pt x="30" y="6"/>
                    </a:cubicBezTo>
                    <a:cubicBezTo>
                      <a:pt x="18" y="2"/>
                      <a:pt x="10" y="0"/>
                      <a:pt x="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21"/>
              <p:cNvSpPr/>
              <p:nvPr/>
            </p:nvSpPr>
            <p:spPr>
              <a:xfrm>
                <a:off x="7269258" y="4324219"/>
                <a:ext cx="924216" cy="15967"/>
              </a:xfrm>
              <a:custGeom>
                <a:avLst/>
                <a:gdLst/>
                <a:ahLst/>
                <a:cxnLst/>
                <a:rect l="l" t="t" r="r" b="b"/>
                <a:pathLst>
                  <a:path w="4619" h="79" extrusionOk="0">
                    <a:moveTo>
                      <a:pt x="8" y="1"/>
                    </a:moveTo>
                    <a:cubicBezTo>
                      <a:pt x="6" y="1"/>
                      <a:pt x="3" y="1"/>
                      <a:pt x="1" y="1"/>
                    </a:cubicBezTo>
                    <a:lnTo>
                      <a:pt x="1" y="68"/>
                    </a:lnTo>
                    <a:lnTo>
                      <a:pt x="4597" y="78"/>
                    </a:lnTo>
                    <a:lnTo>
                      <a:pt x="4618" y="68"/>
                    </a:lnTo>
                    <a:cubicBezTo>
                      <a:pt x="4611" y="52"/>
                      <a:pt x="3088" y="38"/>
                      <a:pt x="45" y="24"/>
                    </a:cubicBezTo>
                    <a:cubicBezTo>
                      <a:pt x="39" y="9"/>
                      <a:pt x="24" y="1"/>
                      <a:pt x="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21"/>
              <p:cNvSpPr/>
              <p:nvPr/>
            </p:nvSpPr>
            <p:spPr>
              <a:xfrm>
                <a:off x="2647783" y="3994778"/>
                <a:ext cx="91841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459" h="68" extrusionOk="0">
                    <a:moveTo>
                      <a:pt x="0" y="1"/>
                    </a:moveTo>
                    <a:lnTo>
                      <a:pt x="0" y="68"/>
                    </a:lnTo>
                    <a:cubicBezTo>
                      <a:pt x="139" y="60"/>
                      <a:pt x="245" y="57"/>
                      <a:pt x="319" y="57"/>
                    </a:cubicBezTo>
                    <a:cubicBezTo>
                      <a:pt x="393" y="57"/>
                      <a:pt x="435" y="60"/>
                      <a:pt x="446" y="68"/>
                    </a:cubicBezTo>
                    <a:lnTo>
                      <a:pt x="458" y="34"/>
                    </a:lnTo>
                    <a:cubicBezTo>
                      <a:pt x="228" y="11"/>
                      <a:pt x="78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21"/>
              <p:cNvSpPr/>
              <p:nvPr/>
            </p:nvSpPr>
            <p:spPr>
              <a:xfrm>
                <a:off x="2030105" y="3826824"/>
                <a:ext cx="129258" cy="1980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98" extrusionOk="0">
                    <a:moveTo>
                      <a:pt x="112" y="0"/>
                    </a:moveTo>
                    <a:cubicBezTo>
                      <a:pt x="49" y="0"/>
                      <a:pt x="11" y="7"/>
                      <a:pt x="0" y="18"/>
                    </a:cubicBezTo>
                    <a:cubicBezTo>
                      <a:pt x="121" y="48"/>
                      <a:pt x="328" y="75"/>
                      <a:pt x="624" y="97"/>
                    </a:cubicBezTo>
                    <a:lnTo>
                      <a:pt x="645" y="52"/>
                    </a:lnTo>
                    <a:lnTo>
                      <a:pt x="635" y="18"/>
                    </a:lnTo>
                    <a:cubicBezTo>
                      <a:pt x="615" y="19"/>
                      <a:pt x="591" y="20"/>
                      <a:pt x="565" y="20"/>
                    </a:cubicBezTo>
                    <a:cubicBezTo>
                      <a:pt x="481" y="20"/>
                      <a:pt x="365" y="15"/>
                      <a:pt x="219" y="4"/>
                    </a:cubicBezTo>
                    <a:cubicBezTo>
                      <a:pt x="178" y="2"/>
                      <a:pt x="142" y="0"/>
                      <a:pt x="1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21"/>
              <p:cNvSpPr/>
              <p:nvPr/>
            </p:nvSpPr>
            <p:spPr>
              <a:xfrm>
                <a:off x="2249204" y="4269043"/>
                <a:ext cx="398779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1993" h="68" extrusionOk="0">
                    <a:moveTo>
                      <a:pt x="5" y="1"/>
                    </a:moveTo>
                    <a:cubicBezTo>
                      <a:pt x="4" y="1"/>
                      <a:pt x="2" y="1"/>
                      <a:pt x="1" y="1"/>
                    </a:cubicBezTo>
                    <a:lnTo>
                      <a:pt x="1" y="67"/>
                    </a:lnTo>
                    <a:lnTo>
                      <a:pt x="1949" y="46"/>
                    </a:lnTo>
                    <a:lnTo>
                      <a:pt x="1949" y="67"/>
                    </a:lnTo>
                    <a:cubicBezTo>
                      <a:pt x="1970" y="67"/>
                      <a:pt x="1987" y="53"/>
                      <a:pt x="1992" y="34"/>
                    </a:cubicBezTo>
                    <a:cubicBezTo>
                      <a:pt x="1819" y="24"/>
                      <a:pt x="1565" y="17"/>
                      <a:pt x="1229" y="17"/>
                    </a:cubicBezTo>
                    <a:cubicBezTo>
                      <a:pt x="1158" y="17"/>
                      <a:pt x="1084" y="18"/>
                      <a:pt x="1005" y="18"/>
                    </a:cubicBezTo>
                    <a:cubicBezTo>
                      <a:pt x="520" y="22"/>
                      <a:pt x="201" y="24"/>
                      <a:pt x="45" y="24"/>
                    </a:cubicBezTo>
                    <a:cubicBezTo>
                      <a:pt x="37" y="9"/>
                      <a:pt x="21" y="1"/>
                      <a:pt x="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21"/>
              <p:cNvSpPr/>
              <p:nvPr/>
            </p:nvSpPr>
            <p:spPr>
              <a:xfrm>
                <a:off x="7616214" y="3916562"/>
                <a:ext cx="505027" cy="14350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71" extrusionOk="0">
                    <a:moveTo>
                      <a:pt x="1" y="0"/>
                    </a:moveTo>
                    <a:lnTo>
                      <a:pt x="58" y="4"/>
                    </a:lnTo>
                    <a:cubicBezTo>
                      <a:pt x="547" y="18"/>
                      <a:pt x="796" y="34"/>
                      <a:pt x="803" y="48"/>
                    </a:cubicBezTo>
                    <a:cubicBezTo>
                      <a:pt x="789" y="55"/>
                      <a:pt x="560" y="62"/>
                      <a:pt x="116" y="67"/>
                    </a:cubicBezTo>
                    <a:cubicBezTo>
                      <a:pt x="204" y="69"/>
                      <a:pt x="290" y="71"/>
                      <a:pt x="376" y="71"/>
                    </a:cubicBezTo>
                    <a:lnTo>
                      <a:pt x="2502" y="58"/>
                    </a:lnTo>
                    <a:lnTo>
                      <a:pt x="2523" y="48"/>
                    </a:lnTo>
                    <a:cubicBezTo>
                      <a:pt x="2516" y="34"/>
                      <a:pt x="1799" y="18"/>
                      <a:pt x="376" y="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21"/>
              <p:cNvSpPr/>
              <p:nvPr/>
            </p:nvSpPr>
            <p:spPr>
              <a:xfrm>
                <a:off x="7609811" y="3930103"/>
                <a:ext cx="29813" cy="808"/>
              </a:xfrm>
              <a:custGeom>
                <a:avLst/>
                <a:gdLst/>
                <a:ahLst/>
                <a:cxnLst/>
                <a:rect l="l" t="t" r="r" b="b"/>
                <a:pathLst>
                  <a:path w="149" h="4" extrusionOk="0">
                    <a:moveTo>
                      <a:pt x="1" y="0"/>
                    </a:moveTo>
                    <a:cubicBezTo>
                      <a:pt x="33" y="2"/>
                      <a:pt x="62" y="4"/>
                      <a:pt x="90" y="4"/>
                    </a:cubicBezTo>
                    <a:cubicBezTo>
                      <a:pt x="110" y="4"/>
                      <a:pt x="131" y="2"/>
                      <a:pt x="1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21"/>
              <p:cNvSpPr/>
              <p:nvPr/>
            </p:nvSpPr>
            <p:spPr>
              <a:xfrm>
                <a:off x="1484660" y="4799785"/>
                <a:ext cx="1245760" cy="23041"/>
              </a:xfrm>
              <a:custGeom>
                <a:avLst/>
                <a:gdLst/>
                <a:ahLst/>
                <a:cxnLst/>
                <a:rect l="l" t="t" r="r" b="b"/>
                <a:pathLst>
                  <a:path w="6226" h="114" extrusionOk="0">
                    <a:moveTo>
                      <a:pt x="67" y="1"/>
                    </a:moveTo>
                    <a:cubicBezTo>
                      <a:pt x="53" y="3"/>
                      <a:pt x="40" y="8"/>
                      <a:pt x="30" y="18"/>
                    </a:cubicBezTo>
                    <a:cubicBezTo>
                      <a:pt x="16" y="27"/>
                      <a:pt x="4" y="41"/>
                      <a:pt x="0" y="57"/>
                    </a:cubicBezTo>
                    <a:cubicBezTo>
                      <a:pt x="9" y="71"/>
                      <a:pt x="214" y="85"/>
                      <a:pt x="617" y="99"/>
                    </a:cubicBezTo>
                    <a:cubicBezTo>
                      <a:pt x="819" y="104"/>
                      <a:pt x="1019" y="108"/>
                      <a:pt x="1219" y="113"/>
                    </a:cubicBezTo>
                    <a:lnTo>
                      <a:pt x="5252" y="101"/>
                    </a:lnTo>
                    <a:cubicBezTo>
                      <a:pt x="5877" y="92"/>
                      <a:pt x="6201" y="82"/>
                      <a:pt x="6225" y="68"/>
                    </a:cubicBezTo>
                    <a:cubicBezTo>
                      <a:pt x="6213" y="41"/>
                      <a:pt x="5889" y="24"/>
                      <a:pt x="5252" y="11"/>
                    </a:cubicBezTo>
                    <a:lnTo>
                      <a:pt x="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21"/>
              <p:cNvSpPr/>
              <p:nvPr/>
            </p:nvSpPr>
            <p:spPr>
              <a:xfrm>
                <a:off x="813159" y="3928284"/>
                <a:ext cx="159472" cy="2243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111" extrusionOk="0">
                    <a:moveTo>
                      <a:pt x="45" y="0"/>
                    </a:moveTo>
                    <a:cubicBezTo>
                      <a:pt x="45" y="6"/>
                      <a:pt x="39" y="13"/>
                      <a:pt x="29" y="27"/>
                    </a:cubicBezTo>
                    <a:cubicBezTo>
                      <a:pt x="15" y="37"/>
                      <a:pt x="6" y="51"/>
                      <a:pt x="1" y="67"/>
                    </a:cubicBezTo>
                    <a:lnTo>
                      <a:pt x="22" y="111"/>
                    </a:lnTo>
                    <a:cubicBezTo>
                      <a:pt x="523" y="105"/>
                      <a:pt x="781" y="93"/>
                      <a:pt x="797" y="79"/>
                    </a:cubicBezTo>
                    <a:cubicBezTo>
                      <a:pt x="793" y="65"/>
                      <a:pt x="669" y="49"/>
                      <a:pt x="425" y="32"/>
                    </a:cubicBezTo>
                    <a:cubicBezTo>
                      <a:pt x="176" y="13"/>
                      <a:pt x="48" y="2"/>
                      <a:pt x="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1"/>
              <p:cNvSpPr/>
              <p:nvPr/>
            </p:nvSpPr>
            <p:spPr>
              <a:xfrm>
                <a:off x="1298777" y="3985683"/>
                <a:ext cx="1105697" cy="25063"/>
              </a:xfrm>
              <a:custGeom>
                <a:avLst/>
                <a:gdLst/>
                <a:ahLst/>
                <a:cxnLst/>
                <a:rect l="l" t="t" r="r" b="b"/>
                <a:pathLst>
                  <a:path w="5526" h="124" extrusionOk="0">
                    <a:moveTo>
                      <a:pt x="0" y="0"/>
                    </a:moveTo>
                    <a:lnTo>
                      <a:pt x="0" y="69"/>
                    </a:lnTo>
                    <a:lnTo>
                      <a:pt x="1651" y="123"/>
                    </a:lnTo>
                    <a:lnTo>
                      <a:pt x="1820" y="90"/>
                    </a:lnTo>
                    <a:lnTo>
                      <a:pt x="5503" y="79"/>
                    </a:lnTo>
                    <a:lnTo>
                      <a:pt x="5526" y="67"/>
                    </a:lnTo>
                    <a:cubicBezTo>
                      <a:pt x="5517" y="53"/>
                      <a:pt x="5088" y="39"/>
                      <a:pt x="4234" y="23"/>
                    </a:cubicBezTo>
                    <a:lnTo>
                      <a:pt x="2649" y="23"/>
                    </a:lnTo>
                    <a:cubicBezTo>
                      <a:pt x="2159" y="41"/>
                      <a:pt x="1665" y="50"/>
                      <a:pt x="1167" y="50"/>
                    </a:cubicBezTo>
                    <a:cubicBezTo>
                      <a:pt x="795" y="50"/>
                      <a:pt x="421" y="45"/>
                      <a:pt x="44" y="35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21"/>
              <p:cNvSpPr/>
              <p:nvPr/>
            </p:nvSpPr>
            <p:spPr>
              <a:xfrm>
                <a:off x="637480" y="4342207"/>
                <a:ext cx="597869" cy="13946"/>
              </a:xfrm>
              <a:custGeom>
                <a:avLst/>
                <a:gdLst/>
                <a:ahLst/>
                <a:cxnLst/>
                <a:rect l="l" t="t" r="r" b="b"/>
                <a:pathLst>
                  <a:path w="2988" h="69" extrusionOk="0">
                    <a:moveTo>
                      <a:pt x="8" y="1"/>
                    </a:moveTo>
                    <a:cubicBezTo>
                      <a:pt x="6" y="1"/>
                      <a:pt x="3" y="1"/>
                      <a:pt x="0" y="2"/>
                    </a:cubicBezTo>
                    <a:lnTo>
                      <a:pt x="0" y="68"/>
                    </a:lnTo>
                    <a:lnTo>
                      <a:pt x="2944" y="46"/>
                    </a:lnTo>
                    <a:lnTo>
                      <a:pt x="2944" y="68"/>
                    </a:lnTo>
                    <a:cubicBezTo>
                      <a:pt x="2963" y="68"/>
                      <a:pt x="2982" y="54"/>
                      <a:pt x="2988" y="35"/>
                    </a:cubicBezTo>
                    <a:cubicBezTo>
                      <a:pt x="2711" y="23"/>
                      <a:pt x="2294" y="17"/>
                      <a:pt x="1738" y="17"/>
                    </a:cubicBezTo>
                    <a:cubicBezTo>
                      <a:pt x="1660" y="17"/>
                      <a:pt x="1579" y="17"/>
                      <a:pt x="1496" y="17"/>
                    </a:cubicBezTo>
                    <a:cubicBezTo>
                      <a:pt x="765" y="21"/>
                      <a:pt x="281" y="23"/>
                      <a:pt x="44" y="23"/>
                    </a:cubicBezTo>
                    <a:cubicBezTo>
                      <a:pt x="37" y="9"/>
                      <a:pt x="23" y="1"/>
                      <a:pt x="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7" name="Google Shape;707;p21"/>
            <p:cNvSpPr/>
            <p:nvPr/>
          </p:nvSpPr>
          <p:spPr>
            <a:xfrm rot="10800000" flipH="1">
              <a:off x="512003" y="4644371"/>
              <a:ext cx="6968522" cy="27875"/>
            </a:xfrm>
            <a:custGeom>
              <a:avLst/>
              <a:gdLst/>
              <a:ahLst/>
              <a:cxnLst/>
              <a:rect l="l" t="t" r="r" b="b"/>
              <a:pathLst>
                <a:path w="22783" h="172" extrusionOk="0">
                  <a:moveTo>
                    <a:pt x="13540" y="0"/>
                  </a:moveTo>
                  <a:cubicBezTo>
                    <a:pt x="13540" y="5"/>
                    <a:pt x="13377" y="11"/>
                    <a:pt x="13047" y="19"/>
                  </a:cubicBezTo>
                  <a:cubicBezTo>
                    <a:pt x="12574" y="30"/>
                    <a:pt x="12306" y="37"/>
                    <a:pt x="12244" y="39"/>
                  </a:cubicBezTo>
                  <a:lnTo>
                    <a:pt x="53" y="67"/>
                  </a:lnTo>
                  <a:cubicBezTo>
                    <a:pt x="48" y="53"/>
                    <a:pt x="36" y="44"/>
                    <a:pt x="22" y="40"/>
                  </a:cubicBezTo>
                  <a:lnTo>
                    <a:pt x="1" y="39"/>
                  </a:lnTo>
                  <a:lnTo>
                    <a:pt x="1" y="119"/>
                  </a:lnTo>
                  <a:lnTo>
                    <a:pt x="12244" y="172"/>
                  </a:lnTo>
                  <a:lnTo>
                    <a:pt x="22288" y="158"/>
                  </a:lnTo>
                  <a:cubicBezTo>
                    <a:pt x="22300" y="153"/>
                    <a:pt x="22386" y="146"/>
                    <a:pt x="22540" y="139"/>
                  </a:cubicBezTo>
                  <a:cubicBezTo>
                    <a:pt x="22695" y="130"/>
                    <a:pt x="22775" y="123"/>
                    <a:pt x="22782" y="119"/>
                  </a:cubicBezTo>
                  <a:cubicBezTo>
                    <a:pt x="22779" y="107"/>
                    <a:pt x="22700" y="95"/>
                    <a:pt x="22546" y="81"/>
                  </a:cubicBezTo>
                  <a:cubicBezTo>
                    <a:pt x="22381" y="65"/>
                    <a:pt x="22295" y="56"/>
                    <a:pt x="22288" y="53"/>
                  </a:cubicBezTo>
                  <a:lnTo>
                    <a:pt x="13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9" name="Google Shape;709;p22"/>
          <p:cNvGrpSpPr/>
          <p:nvPr/>
        </p:nvGrpSpPr>
        <p:grpSpPr>
          <a:xfrm>
            <a:off x="175086" y="85368"/>
            <a:ext cx="8802162" cy="1642813"/>
            <a:chOff x="297486" y="45168"/>
            <a:chExt cx="8802162" cy="1642813"/>
          </a:xfrm>
        </p:grpSpPr>
        <p:sp>
          <p:nvSpPr>
            <p:cNvPr id="710" name="Google Shape;710;p22"/>
            <p:cNvSpPr/>
            <p:nvPr/>
          </p:nvSpPr>
          <p:spPr>
            <a:xfrm>
              <a:off x="2622129" y="149768"/>
              <a:ext cx="104581" cy="91055"/>
            </a:xfrm>
            <a:custGeom>
              <a:avLst/>
              <a:gdLst/>
              <a:ahLst/>
              <a:cxnLst/>
              <a:rect l="l" t="t" r="r" b="b"/>
              <a:pathLst>
                <a:path w="297" h="256" extrusionOk="0">
                  <a:moveTo>
                    <a:pt x="128" y="1"/>
                  </a:moveTo>
                  <a:cubicBezTo>
                    <a:pt x="63" y="1"/>
                    <a:pt x="1" y="52"/>
                    <a:pt x="1" y="128"/>
                  </a:cubicBezTo>
                  <a:cubicBezTo>
                    <a:pt x="1" y="198"/>
                    <a:pt x="57" y="256"/>
                    <a:pt x="127" y="256"/>
                  </a:cubicBezTo>
                  <a:cubicBezTo>
                    <a:pt x="241" y="256"/>
                    <a:pt x="297" y="119"/>
                    <a:pt x="216" y="38"/>
                  </a:cubicBezTo>
                  <a:cubicBezTo>
                    <a:pt x="191" y="12"/>
                    <a:pt x="159" y="1"/>
                    <a:pt x="128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2"/>
            <p:cNvSpPr/>
            <p:nvPr/>
          </p:nvSpPr>
          <p:spPr>
            <a:xfrm>
              <a:off x="8785172" y="669482"/>
              <a:ext cx="104581" cy="91055"/>
            </a:xfrm>
            <a:custGeom>
              <a:avLst/>
              <a:gdLst/>
              <a:ahLst/>
              <a:cxnLst/>
              <a:rect l="l" t="t" r="r" b="b"/>
              <a:pathLst>
                <a:path w="297" h="256" extrusionOk="0">
                  <a:moveTo>
                    <a:pt x="129" y="0"/>
                  </a:moveTo>
                  <a:cubicBezTo>
                    <a:pt x="63" y="0"/>
                    <a:pt x="1" y="51"/>
                    <a:pt x="1" y="127"/>
                  </a:cubicBezTo>
                  <a:cubicBezTo>
                    <a:pt x="1" y="198"/>
                    <a:pt x="57" y="255"/>
                    <a:pt x="127" y="255"/>
                  </a:cubicBezTo>
                  <a:cubicBezTo>
                    <a:pt x="241" y="255"/>
                    <a:pt x="297" y="119"/>
                    <a:pt x="218" y="38"/>
                  </a:cubicBezTo>
                  <a:cubicBezTo>
                    <a:pt x="192" y="12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2"/>
            <p:cNvSpPr/>
            <p:nvPr/>
          </p:nvSpPr>
          <p:spPr>
            <a:xfrm>
              <a:off x="297486" y="1177726"/>
              <a:ext cx="104933" cy="90700"/>
            </a:xfrm>
            <a:custGeom>
              <a:avLst/>
              <a:gdLst/>
              <a:ahLst/>
              <a:cxnLst/>
              <a:rect l="l" t="t" r="r" b="b"/>
              <a:pathLst>
                <a:path w="298" h="255" extrusionOk="0">
                  <a:moveTo>
                    <a:pt x="129" y="0"/>
                  </a:moveTo>
                  <a:cubicBezTo>
                    <a:pt x="64" y="0"/>
                    <a:pt x="1" y="51"/>
                    <a:pt x="1" y="128"/>
                  </a:cubicBezTo>
                  <a:cubicBezTo>
                    <a:pt x="1" y="199"/>
                    <a:pt x="57" y="255"/>
                    <a:pt x="127" y="255"/>
                  </a:cubicBezTo>
                  <a:cubicBezTo>
                    <a:pt x="241" y="255"/>
                    <a:pt x="297" y="118"/>
                    <a:pt x="218" y="37"/>
                  </a:cubicBezTo>
                  <a:cubicBezTo>
                    <a:pt x="192" y="12"/>
                    <a:pt x="161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2"/>
            <p:cNvSpPr/>
            <p:nvPr/>
          </p:nvSpPr>
          <p:spPr>
            <a:xfrm>
              <a:off x="8209065" y="227268"/>
              <a:ext cx="105285" cy="91055"/>
            </a:xfrm>
            <a:custGeom>
              <a:avLst/>
              <a:gdLst/>
              <a:ahLst/>
              <a:cxnLst/>
              <a:rect l="l" t="t" r="r" b="b"/>
              <a:pathLst>
                <a:path w="299" h="256" extrusionOk="0">
                  <a:moveTo>
                    <a:pt x="129" y="1"/>
                  </a:moveTo>
                  <a:cubicBezTo>
                    <a:pt x="64" y="1"/>
                    <a:pt x="1" y="52"/>
                    <a:pt x="1" y="128"/>
                  </a:cubicBezTo>
                  <a:cubicBezTo>
                    <a:pt x="1" y="198"/>
                    <a:pt x="59" y="256"/>
                    <a:pt x="129" y="256"/>
                  </a:cubicBezTo>
                  <a:cubicBezTo>
                    <a:pt x="241" y="256"/>
                    <a:pt x="299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2"/>
            <p:cNvSpPr/>
            <p:nvPr/>
          </p:nvSpPr>
          <p:spPr>
            <a:xfrm>
              <a:off x="1474753" y="494143"/>
              <a:ext cx="104581" cy="90700"/>
            </a:xfrm>
            <a:custGeom>
              <a:avLst/>
              <a:gdLst/>
              <a:ahLst/>
              <a:cxnLst/>
              <a:rect l="l" t="t" r="r" b="b"/>
              <a:pathLst>
                <a:path w="297" h="255" extrusionOk="0">
                  <a:moveTo>
                    <a:pt x="129" y="0"/>
                  </a:moveTo>
                  <a:cubicBezTo>
                    <a:pt x="63" y="0"/>
                    <a:pt x="0" y="51"/>
                    <a:pt x="0" y="128"/>
                  </a:cubicBezTo>
                  <a:cubicBezTo>
                    <a:pt x="0" y="198"/>
                    <a:pt x="58" y="254"/>
                    <a:pt x="126" y="254"/>
                  </a:cubicBezTo>
                  <a:cubicBezTo>
                    <a:pt x="240" y="254"/>
                    <a:pt x="296" y="118"/>
                    <a:pt x="217" y="37"/>
                  </a:cubicBezTo>
                  <a:cubicBezTo>
                    <a:pt x="191" y="12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2"/>
            <p:cNvSpPr/>
            <p:nvPr/>
          </p:nvSpPr>
          <p:spPr>
            <a:xfrm>
              <a:off x="6943214" y="149768"/>
              <a:ext cx="105285" cy="91055"/>
            </a:xfrm>
            <a:custGeom>
              <a:avLst/>
              <a:gdLst/>
              <a:ahLst/>
              <a:cxnLst/>
              <a:rect l="l" t="t" r="r" b="b"/>
              <a:pathLst>
                <a:path w="299" h="256" extrusionOk="0">
                  <a:moveTo>
                    <a:pt x="129" y="1"/>
                  </a:moveTo>
                  <a:cubicBezTo>
                    <a:pt x="63" y="1"/>
                    <a:pt x="0" y="52"/>
                    <a:pt x="0" y="128"/>
                  </a:cubicBezTo>
                  <a:cubicBezTo>
                    <a:pt x="0" y="198"/>
                    <a:pt x="58" y="256"/>
                    <a:pt x="128" y="256"/>
                  </a:cubicBezTo>
                  <a:cubicBezTo>
                    <a:pt x="241" y="256"/>
                    <a:pt x="298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2"/>
            <p:cNvSpPr/>
            <p:nvPr/>
          </p:nvSpPr>
          <p:spPr>
            <a:xfrm>
              <a:off x="8994362" y="45168"/>
              <a:ext cx="105285" cy="91055"/>
            </a:xfrm>
            <a:custGeom>
              <a:avLst/>
              <a:gdLst/>
              <a:ahLst/>
              <a:cxnLst/>
              <a:rect l="l" t="t" r="r" b="b"/>
              <a:pathLst>
                <a:path w="299" h="256" extrusionOk="0">
                  <a:moveTo>
                    <a:pt x="129" y="1"/>
                  </a:moveTo>
                  <a:cubicBezTo>
                    <a:pt x="63" y="1"/>
                    <a:pt x="1" y="52"/>
                    <a:pt x="1" y="128"/>
                  </a:cubicBezTo>
                  <a:cubicBezTo>
                    <a:pt x="1" y="198"/>
                    <a:pt x="59" y="256"/>
                    <a:pt x="129" y="256"/>
                  </a:cubicBezTo>
                  <a:cubicBezTo>
                    <a:pt x="241" y="256"/>
                    <a:pt x="299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2"/>
            <p:cNvSpPr/>
            <p:nvPr/>
          </p:nvSpPr>
          <p:spPr>
            <a:xfrm>
              <a:off x="8889759" y="1597281"/>
              <a:ext cx="104581" cy="90700"/>
            </a:xfrm>
            <a:custGeom>
              <a:avLst/>
              <a:gdLst/>
              <a:ahLst/>
              <a:cxnLst/>
              <a:rect l="l" t="t" r="r" b="b"/>
              <a:pathLst>
                <a:path w="297" h="255" extrusionOk="0">
                  <a:moveTo>
                    <a:pt x="129" y="0"/>
                  </a:moveTo>
                  <a:cubicBezTo>
                    <a:pt x="64" y="0"/>
                    <a:pt x="1" y="51"/>
                    <a:pt x="1" y="128"/>
                  </a:cubicBezTo>
                  <a:cubicBezTo>
                    <a:pt x="1" y="198"/>
                    <a:pt x="57" y="254"/>
                    <a:pt x="127" y="254"/>
                  </a:cubicBezTo>
                  <a:cubicBezTo>
                    <a:pt x="241" y="254"/>
                    <a:pt x="297" y="117"/>
                    <a:pt x="218" y="37"/>
                  </a:cubicBezTo>
                  <a:cubicBezTo>
                    <a:pt x="192" y="11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2"/>
            <p:cNvSpPr/>
            <p:nvPr/>
          </p:nvSpPr>
          <p:spPr>
            <a:xfrm>
              <a:off x="4616226" y="227447"/>
              <a:ext cx="105285" cy="90700"/>
            </a:xfrm>
            <a:custGeom>
              <a:avLst/>
              <a:gdLst/>
              <a:ahLst/>
              <a:cxnLst/>
              <a:rect l="l" t="t" r="r" b="b"/>
              <a:pathLst>
                <a:path w="299" h="255" extrusionOk="0">
                  <a:moveTo>
                    <a:pt x="129" y="1"/>
                  </a:moveTo>
                  <a:cubicBezTo>
                    <a:pt x="64" y="1"/>
                    <a:pt x="1" y="51"/>
                    <a:pt x="1" y="129"/>
                  </a:cubicBezTo>
                  <a:cubicBezTo>
                    <a:pt x="1" y="199"/>
                    <a:pt x="59" y="255"/>
                    <a:pt x="129" y="255"/>
                  </a:cubicBezTo>
                  <a:cubicBezTo>
                    <a:pt x="241" y="255"/>
                    <a:pt x="299" y="118"/>
                    <a:pt x="218" y="38"/>
                  </a:cubicBezTo>
                  <a:cubicBezTo>
                    <a:pt x="192" y="12"/>
                    <a:pt x="161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2"/>
            <p:cNvSpPr/>
            <p:nvPr/>
          </p:nvSpPr>
          <p:spPr>
            <a:xfrm>
              <a:off x="466724" y="255668"/>
              <a:ext cx="104933" cy="91055"/>
            </a:xfrm>
            <a:custGeom>
              <a:avLst/>
              <a:gdLst/>
              <a:ahLst/>
              <a:cxnLst/>
              <a:rect l="l" t="t" r="r" b="b"/>
              <a:pathLst>
                <a:path w="298" h="256" extrusionOk="0">
                  <a:moveTo>
                    <a:pt x="129" y="1"/>
                  </a:moveTo>
                  <a:cubicBezTo>
                    <a:pt x="64" y="1"/>
                    <a:pt x="1" y="52"/>
                    <a:pt x="1" y="128"/>
                  </a:cubicBezTo>
                  <a:cubicBezTo>
                    <a:pt x="1" y="198"/>
                    <a:pt x="59" y="256"/>
                    <a:pt x="127" y="256"/>
                  </a:cubicBezTo>
                  <a:cubicBezTo>
                    <a:pt x="241" y="256"/>
                    <a:pt x="297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 txBox="1">
            <a:spLocks noGrp="1"/>
          </p:cNvSpPr>
          <p:nvPr>
            <p:ph type="title"/>
          </p:nvPr>
        </p:nvSpPr>
        <p:spPr>
          <a:xfrm>
            <a:off x="713225" y="1431625"/>
            <a:ext cx="5480700" cy="99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9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title" idx="2" hasCustomPrompt="1"/>
          </p:nvPr>
        </p:nvSpPr>
        <p:spPr>
          <a:xfrm>
            <a:off x="6127375" y="1431633"/>
            <a:ext cx="2012400" cy="201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56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5" name="Google Shape;35;p3"/>
          <p:cNvSpPr txBox="1">
            <a:spLocks noGrp="1"/>
          </p:cNvSpPr>
          <p:nvPr>
            <p:ph type="subTitle" idx="1"/>
          </p:nvPr>
        </p:nvSpPr>
        <p:spPr>
          <a:xfrm>
            <a:off x="713225" y="2540000"/>
            <a:ext cx="5414100" cy="47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333374" y="54693"/>
            <a:ext cx="8632923" cy="2222804"/>
            <a:chOff x="466724" y="45168"/>
            <a:chExt cx="8632923" cy="2222804"/>
          </a:xfrm>
        </p:grpSpPr>
        <p:sp>
          <p:nvSpPr>
            <p:cNvPr id="37" name="Google Shape;37;p3"/>
            <p:cNvSpPr/>
            <p:nvPr/>
          </p:nvSpPr>
          <p:spPr>
            <a:xfrm>
              <a:off x="2622129" y="149768"/>
              <a:ext cx="104581" cy="91055"/>
            </a:xfrm>
            <a:custGeom>
              <a:avLst/>
              <a:gdLst/>
              <a:ahLst/>
              <a:cxnLst/>
              <a:rect l="l" t="t" r="r" b="b"/>
              <a:pathLst>
                <a:path w="297" h="256" extrusionOk="0">
                  <a:moveTo>
                    <a:pt x="128" y="1"/>
                  </a:moveTo>
                  <a:cubicBezTo>
                    <a:pt x="63" y="1"/>
                    <a:pt x="1" y="52"/>
                    <a:pt x="1" y="128"/>
                  </a:cubicBezTo>
                  <a:cubicBezTo>
                    <a:pt x="1" y="198"/>
                    <a:pt x="57" y="256"/>
                    <a:pt x="127" y="256"/>
                  </a:cubicBezTo>
                  <a:cubicBezTo>
                    <a:pt x="241" y="256"/>
                    <a:pt x="297" y="119"/>
                    <a:pt x="216" y="38"/>
                  </a:cubicBezTo>
                  <a:cubicBezTo>
                    <a:pt x="191" y="12"/>
                    <a:pt x="159" y="1"/>
                    <a:pt x="128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66726" y="2177272"/>
              <a:ext cx="104933" cy="90700"/>
            </a:xfrm>
            <a:custGeom>
              <a:avLst/>
              <a:gdLst/>
              <a:ahLst/>
              <a:cxnLst/>
              <a:rect l="l" t="t" r="r" b="b"/>
              <a:pathLst>
                <a:path w="298" h="255" extrusionOk="0">
                  <a:moveTo>
                    <a:pt x="129" y="1"/>
                  </a:moveTo>
                  <a:cubicBezTo>
                    <a:pt x="64" y="1"/>
                    <a:pt x="1" y="51"/>
                    <a:pt x="1" y="129"/>
                  </a:cubicBezTo>
                  <a:cubicBezTo>
                    <a:pt x="1" y="199"/>
                    <a:pt x="57" y="255"/>
                    <a:pt x="127" y="255"/>
                  </a:cubicBezTo>
                  <a:cubicBezTo>
                    <a:pt x="241" y="255"/>
                    <a:pt x="297" y="118"/>
                    <a:pt x="218" y="37"/>
                  </a:cubicBezTo>
                  <a:cubicBezTo>
                    <a:pt x="192" y="12"/>
                    <a:pt x="161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8326197" y="255670"/>
              <a:ext cx="104581" cy="91055"/>
            </a:xfrm>
            <a:custGeom>
              <a:avLst/>
              <a:gdLst/>
              <a:ahLst/>
              <a:cxnLst/>
              <a:rect l="l" t="t" r="r" b="b"/>
              <a:pathLst>
                <a:path w="297" h="256" extrusionOk="0">
                  <a:moveTo>
                    <a:pt x="129" y="0"/>
                  </a:moveTo>
                  <a:cubicBezTo>
                    <a:pt x="63" y="0"/>
                    <a:pt x="1" y="51"/>
                    <a:pt x="1" y="127"/>
                  </a:cubicBezTo>
                  <a:cubicBezTo>
                    <a:pt x="1" y="198"/>
                    <a:pt x="57" y="255"/>
                    <a:pt x="127" y="255"/>
                  </a:cubicBezTo>
                  <a:cubicBezTo>
                    <a:pt x="241" y="255"/>
                    <a:pt x="297" y="119"/>
                    <a:pt x="218" y="38"/>
                  </a:cubicBezTo>
                  <a:cubicBezTo>
                    <a:pt x="192" y="12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713223" y="1032101"/>
              <a:ext cx="104933" cy="90700"/>
            </a:xfrm>
            <a:custGeom>
              <a:avLst/>
              <a:gdLst/>
              <a:ahLst/>
              <a:cxnLst/>
              <a:rect l="l" t="t" r="r" b="b"/>
              <a:pathLst>
                <a:path w="298" h="255" extrusionOk="0">
                  <a:moveTo>
                    <a:pt x="129" y="0"/>
                  </a:moveTo>
                  <a:cubicBezTo>
                    <a:pt x="64" y="0"/>
                    <a:pt x="1" y="51"/>
                    <a:pt x="1" y="128"/>
                  </a:cubicBezTo>
                  <a:cubicBezTo>
                    <a:pt x="1" y="199"/>
                    <a:pt x="57" y="255"/>
                    <a:pt x="127" y="255"/>
                  </a:cubicBezTo>
                  <a:cubicBezTo>
                    <a:pt x="241" y="255"/>
                    <a:pt x="297" y="118"/>
                    <a:pt x="218" y="37"/>
                  </a:cubicBezTo>
                  <a:cubicBezTo>
                    <a:pt x="192" y="12"/>
                    <a:pt x="161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3774853" y="879243"/>
              <a:ext cx="104581" cy="90700"/>
            </a:xfrm>
            <a:custGeom>
              <a:avLst/>
              <a:gdLst/>
              <a:ahLst/>
              <a:cxnLst/>
              <a:rect l="l" t="t" r="r" b="b"/>
              <a:pathLst>
                <a:path w="297" h="255" extrusionOk="0">
                  <a:moveTo>
                    <a:pt x="129" y="0"/>
                  </a:moveTo>
                  <a:cubicBezTo>
                    <a:pt x="63" y="0"/>
                    <a:pt x="0" y="51"/>
                    <a:pt x="0" y="128"/>
                  </a:cubicBezTo>
                  <a:cubicBezTo>
                    <a:pt x="0" y="198"/>
                    <a:pt x="58" y="254"/>
                    <a:pt x="126" y="254"/>
                  </a:cubicBezTo>
                  <a:cubicBezTo>
                    <a:pt x="240" y="254"/>
                    <a:pt x="296" y="118"/>
                    <a:pt x="217" y="37"/>
                  </a:cubicBezTo>
                  <a:cubicBezTo>
                    <a:pt x="191" y="12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206556" y="1122806"/>
              <a:ext cx="104581" cy="91055"/>
            </a:xfrm>
            <a:custGeom>
              <a:avLst/>
              <a:gdLst/>
              <a:ahLst/>
              <a:cxnLst/>
              <a:rect l="l" t="t" r="r" b="b"/>
              <a:pathLst>
                <a:path w="297" h="256" extrusionOk="0">
                  <a:moveTo>
                    <a:pt x="128" y="1"/>
                  </a:moveTo>
                  <a:cubicBezTo>
                    <a:pt x="63" y="1"/>
                    <a:pt x="0" y="52"/>
                    <a:pt x="0" y="128"/>
                  </a:cubicBezTo>
                  <a:cubicBezTo>
                    <a:pt x="0" y="198"/>
                    <a:pt x="56" y="256"/>
                    <a:pt x="126" y="256"/>
                  </a:cubicBezTo>
                  <a:cubicBezTo>
                    <a:pt x="240" y="256"/>
                    <a:pt x="296" y="119"/>
                    <a:pt x="216" y="38"/>
                  </a:cubicBezTo>
                  <a:cubicBezTo>
                    <a:pt x="190" y="12"/>
                    <a:pt x="159" y="1"/>
                    <a:pt x="128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6943214" y="149768"/>
              <a:ext cx="105285" cy="91055"/>
            </a:xfrm>
            <a:custGeom>
              <a:avLst/>
              <a:gdLst/>
              <a:ahLst/>
              <a:cxnLst/>
              <a:rect l="l" t="t" r="r" b="b"/>
              <a:pathLst>
                <a:path w="299" h="256" extrusionOk="0">
                  <a:moveTo>
                    <a:pt x="129" y="1"/>
                  </a:moveTo>
                  <a:cubicBezTo>
                    <a:pt x="63" y="1"/>
                    <a:pt x="0" y="52"/>
                    <a:pt x="0" y="128"/>
                  </a:cubicBezTo>
                  <a:cubicBezTo>
                    <a:pt x="0" y="198"/>
                    <a:pt x="58" y="256"/>
                    <a:pt x="128" y="256"/>
                  </a:cubicBezTo>
                  <a:cubicBezTo>
                    <a:pt x="241" y="256"/>
                    <a:pt x="298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8994362" y="45168"/>
              <a:ext cx="105285" cy="91055"/>
            </a:xfrm>
            <a:custGeom>
              <a:avLst/>
              <a:gdLst/>
              <a:ahLst/>
              <a:cxnLst/>
              <a:rect l="l" t="t" r="r" b="b"/>
              <a:pathLst>
                <a:path w="299" h="256" extrusionOk="0">
                  <a:moveTo>
                    <a:pt x="129" y="1"/>
                  </a:moveTo>
                  <a:cubicBezTo>
                    <a:pt x="63" y="1"/>
                    <a:pt x="1" y="52"/>
                    <a:pt x="1" y="128"/>
                  </a:cubicBezTo>
                  <a:cubicBezTo>
                    <a:pt x="1" y="198"/>
                    <a:pt x="59" y="256"/>
                    <a:pt x="129" y="256"/>
                  </a:cubicBezTo>
                  <a:cubicBezTo>
                    <a:pt x="241" y="256"/>
                    <a:pt x="299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8889759" y="1597281"/>
              <a:ext cx="104581" cy="90700"/>
            </a:xfrm>
            <a:custGeom>
              <a:avLst/>
              <a:gdLst/>
              <a:ahLst/>
              <a:cxnLst/>
              <a:rect l="l" t="t" r="r" b="b"/>
              <a:pathLst>
                <a:path w="297" h="255" extrusionOk="0">
                  <a:moveTo>
                    <a:pt x="129" y="0"/>
                  </a:moveTo>
                  <a:cubicBezTo>
                    <a:pt x="64" y="0"/>
                    <a:pt x="1" y="51"/>
                    <a:pt x="1" y="128"/>
                  </a:cubicBezTo>
                  <a:cubicBezTo>
                    <a:pt x="1" y="198"/>
                    <a:pt x="57" y="254"/>
                    <a:pt x="127" y="254"/>
                  </a:cubicBezTo>
                  <a:cubicBezTo>
                    <a:pt x="241" y="254"/>
                    <a:pt x="297" y="117"/>
                    <a:pt x="218" y="37"/>
                  </a:cubicBezTo>
                  <a:cubicBezTo>
                    <a:pt x="192" y="11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750976" y="346734"/>
              <a:ext cx="105285" cy="90700"/>
            </a:xfrm>
            <a:custGeom>
              <a:avLst/>
              <a:gdLst/>
              <a:ahLst/>
              <a:cxnLst/>
              <a:rect l="l" t="t" r="r" b="b"/>
              <a:pathLst>
                <a:path w="299" h="255" extrusionOk="0">
                  <a:moveTo>
                    <a:pt x="129" y="1"/>
                  </a:moveTo>
                  <a:cubicBezTo>
                    <a:pt x="64" y="1"/>
                    <a:pt x="1" y="51"/>
                    <a:pt x="1" y="129"/>
                  </a:cubicBezTo>
                  <a:cubicBezTo>
                    <a:pt x="1" y="199"/>
                    <a:pt x="59" y="255"/>
                    <a:pt x="129" y="255"/>
                  </a:cubicBezTo>
                  <a:cubicBezTo>
                    <a:pt x="241" y="255"/>
                    <a:pt x="299" y="118"/>
                    <a:pt x="218" y="38"/>
                  </a:cubicBezTo>
                  <a:cubicBezTo>
                    <a:pt x="192" y="12"/>
                    <a:pt x="161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466724" y="255668"/>
              <a:ext cx="104933" cy="91055"/>
            </a:xfrm>
            <a:custGeom>
              <a:avLst/>
              <a:gdLst/>
              <a:ahLst/>
              <a:cxnLst/>
              <a:rect l="l" t="t" r="r" b="b"/>
              <a:pathLst>
                <a:path w="298" h="256" extrusionOk="0">
                  <a:moveTo>
                    <a:pt x="129" y="1"/>
                  </a:moveTo>
                  <a:cubicBezTo>
                    <a:pt x="64" y="1"/>
                    <a:pt x="1" y="52"/>
                    <a:pt x="1" y="128"/>
                  </a:cubicBezTo>
                  <a:cubicBezTo>
                    <a:pt x="1" y="198"/>
                    <a:pt x="59" y="256"/>
                    <a:pt x="127" y="256"/>
                  </a:cubicBezTo>
                  <a:cubicBezTo>
                    <a:pt x="241" y="256"/>
                    <a:pt x="297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>
            <a:spLocks noGrp="1"/>
          </p:cNvSpPr>
          <p:nvPr>
            <p:ph type="subTitle" idx="1"/>
          </p:nvPr>
        </p:nvSpPr>
        <p:spPr>
          <a:xfrm>
            <a:off x="1290763" y="2905647"/>
            <a:ext cx="29076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9" name="Google Shape;99;p5"/>
          <p:cNvSpPr txBox="1">
            <a:spLocks noGrp="1"/>
          </p:cNvSpPr>
          <p:nvPr>
            <p:ph type="subTitle" idx="2"/>
          </p:nvPr>
        </p:nvSpPr>
        <p:spPr>
          <a:xfrm>
            <a:off x="4945638" y="2905647"/>
            <a:ext cx="29076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0" name="Google Shape;100;p5"/>
          <p:cNvSpPr txBox="1">
            <a:spLocks noGrp="1"/>
          </p:cNvSpPr>
          <p:nvPr>
            <p:ph type="subTitle" idx="3"/>
          </p:nvPr>
        </p:nvSpPr>
        <p:spPr>
          <a:xfrm>
            <a:off x="1290763" y="3282648"/>
            <a:ext cx="2907600" cy="12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5"/>
          <p:cNvSpPr txBox="1">
            <a:spLocks noGrp="1"/>
          </p:cNvSpPr>
          <p:nvPr>
            <p:ph type="subTitle" idx="4"/>
          </p:nvPr>
        </p:nvSpPr>
        <p:spPr>
          <a:xfrm>
            <a:off x="4945638" y="3282648"/>
            <a:ext cx="2907600" cy="12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5"/>
          <p:cNvSpPr txBox="1">
            <a:spLocks noGrp="1"/>
          </p:cNvSpPr>
          <p:nvPr>
            <p:ph type="title"/>
          </p:nvPr>
        </p:nvSpPr>
        <p:spPr>
          <a:xfrm>
            <a:off x="1657350" y="453359"/>
            <a:ext cx="5829300" cy="110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03" name="Google Shape;103;p5"/>
          <p:cNvGrpSpPr/>
          <p:nvPr/>
        </p:nvGrpSpPr>
        <p:grpSpPr>
          <a:xfrm>
            <a:off x="133198" y="45168"/>
            <a:ext cx="8966450" cy="5040267"/>
            <a:chOff x="133198" y="45168"/>
            <a:chExt cx="8966450" cy="5040267"/>
          </a:xfrm>
        </p:grpSpPr>
        <p:grpSp>
          <p:nvGrpSpPr>
            <p:cNvPr id="104" name="Google Shape;104;p5"/>
            <p:cNvGrpSpPr/>
            <p:nvPr/>
          </p:nvGrpSpPr>
          <p:grpSpPr>
            <a:xfrm>
              <a:off x="207923" y="45168"/>
              <a:ext cx="8891725" cy="1642813"/>
              <a:chOff x="207923" y="45168"/>
              <a:chExt cx="8891725" cy="1642813"/>
            </a:xfrm>
          </p:grpSpPr>
          <p:sp>
            <p:nvSpPr>
              <p:cNvPr id="105" name="Google Shape;105;p5"/>
              <p:cNvSpPr/>
              <p:nvPr/>
            </p:nvSpPr>
            <p:spPr>
              <a:xfrm>
                <a:off x="8326197" y="255670"/>
                <a:ext cx="104581" cy="91055"/>
              </a:xfrm>
              <a:custGeom>
                <a:avLst/>
                <a:gdLst/>
                <a:ahLst/>
                <a:cxnLst/>
                <a:rect l="l" t="t" r="r" b="b"/>
                <a:pathLst>
                  <a:path w="297" h="256" extrusionOk="0">
                    <a:moveTo>
                      <a:pt x="129" y="0"/>
                    </a:moveTo>
                    <a:cubicBezTo>
                      <a:pt x="63" y="0"/>
                      <a:pt x="1" y="51"/>
                      <a:pt x="1" y="127"/>
                    </a:cubicBezTo>
                    <a:cubicBezTo>
                      <a:pt x="1" y="198"/>
                      <a:pt x="57" y="255"/>
                      <a:pt x="127" y="255"/>
                    </a:cubicBezTo>
                    <a:cubicBezTo>
                      <a:pt x="241" y="255"/>
                      <a:pt x="297" y="119"/>
                      <a:pt x="218" y="38"/>
                    </a:cubicBezTo>
                    <a:cubicBezTo>
                      <a:pt x="192" y="12"/>
                      <a:pt x="160" y="0"/>
                      <a:pt x="129" y="0"/>
                    </a:cubicBezTo>
                    <a:close/>
                  </a:path>
                </a:pathLst>
              </a:custGeom>
              <a:solidFill>
                <a:srgbClr val="FFFFFF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5"/>
              <p:cNvSpPr/>
              <p:nvPr/>
            </p:nvSpPr>
            <p:spPr>
              <a:xfrm>
                <a:off x="207923" y="1122976"/>
                <a:ext cx="104933" cy="9070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55" extrusionOk="0">
                    <a:moveTo>
                      <a:pt x="129" y="0"/>
                    </a:moveTo>
                    <a:cubicBezTo>
                      <a:pt x="64" y="0"/>
                      <a:pt x="1" y="51"/>
                      <a:pt x="1" y="128"/>
                    </a:cubicBezTo>
                    <a:cubicBezTo>
                      <a:pt x="1" y="199"/>
                      <a:pt x="57" y="255"/>
                      <a:pt x="127" y="255"/>
                    </a:cubicBezTo>
                    <a:cubicBezTo>
                      <a:pt x="241" y="255"/>
                      <a:pt x="297" y="118"/>
                      <a:pt x="218" y="37"/>
                    </a:cubicBezTo>
                    <a:cubicBezTo>
                      <a:pt x="192" y="12"/>
                      <a:pt x="161" y="0"/>
                      <a:pt x="129" y="0"/>
                    </a:cubicBezTo>
                    <a:close/>
                  </a:path>
                </a:pathLst>
              </a:custGeom>
              <a:solidFill>
                <a:srgbClr val="FFFFFF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5"/>
              <p:cNvSpPr/>
              <p:nvPr/>
            </p:nvSpPr>
            <p:spPr>
              <a:xfrm>
                <a:off x="8206556" y="1122806"/>
                <a:ext cx="104581" cy="91055"/>
              </a:xfrm>
              <a:custGeom>
                <a:avLst/>
                <a:gdLst/>
                <a:ahLst/>
                <a:cxnLst/>
                <a:rect l="l" t="t" r="r" b="b"/>
                <a:pathLst>
                  <a:path w="297" h="256" extrusionOk="0">
                    <a:moveTo>
                      <a:pt x="128" y="1"/>
                    </a:moveTo>
                    <a:cubicBezTo>
                      <a:pt x="63" y="1"/>
                      <a:pt x="0" y="52"/>
                      <a:pt x="0" y="128"/>
                    </a:cubicBezTo>
                    <a:cubicBezTo>
                      <a:pt x="0" y="198"/>
                      <a:pt x="56" y="256"/>
                      <a:pt x="126" y="256"/>
                    </a:cubicBezTo>
                    <a:cubicBezTo>
                      <a:pt x="240" y="256"/>
                      <a:pt x="296" y="119"/>
                      <a:pt x="216" y="38"/>
                    </a:cubicBezTo>
                    <a:cubicBezTo>
                      <a:pt x="190" y="12"/>
                      <a:pt x="159" y="1"/>
                      <a:pt x="128" y="1"/>
                    </a:cubicBezTo>
                    <a:close/>
                  </a:path>
                </a:pathLst>
              </a:custGeom>
              <a:solidFill>
                <a:srgbClr val="FFFFFF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5"/>
              <p:cNvSpPr/>
              <p:nvPr/>
            </p:nvSpPr>
            <p:spPr>
              <a:xfrm>
                <a:off x="8994362" y="45168"/>
                <a:ext cx="105285" cy="91055"/>
              </a:xfrm>
              <a:custGeom>
                <a:avLst/>
                <a:gdLst/>
                <a:ahLst/>
                <a:cxnLst/>
                <a:rect l="l" t="t" r="r" b="b"/>
                <a:pathLst>
                  <a:path w="299" h="256" extrusionOk="0">
                    <a:moveTo>
                      <a:pt x="129" y="1"/>
                    </a:moveTo>
                    <a:cubicBezTo>
                      <a:pt x="63" y="1"/>
                      <a:pt x="1" y="52"/>
                      <a:pt x="1" y="128"/>
                    </a:cubicBezTo>
                    <a:cubicBezTo>
                      <a:pt x="1" y="198"/>
                      <a:pt x="59" y="256"/>
                      <a:pt x="129" y="256"/>
                    </a:cubicBezTo>
                    <a:cubicBezTo>
                      <a:pt x="241" y="256"/>
                      <a:pt x="299" y="119"/>
                      <a:pt x="218" y="38"/>
                    </a:cubicBezTo>
                    <a:cubicBezTo>
                      <a:pt x="192" y="12"/>
                      <a:pt x="160" y="1"/>
                      <a:pt x="129" y="1"/>
                    </a:cubicBezTo>
                    <a:close/>
                  </a:path>
                </a:pathLst>
              </a:custGeom>
              <a:solidFill>
                <a:srgbClr val="FFFFFF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5"/>
              <p:cNvSpPr/>
              <p:nvPr/>
            </p:nvSpPr>
            <p:spPr>
              <a:xfrm>
                <a:off x="8889759" y="1597281"/>
                <a:ext cx="104581" cy="90700"/>
              </a:xfrm>
              <a:custGeom>
                <a:avLst/>
                <a:gdLst/>
                <a:ahLst/>
                <a:cxnLst/>
                <a:rect l="l" t="t" r="r" b="b"/>
                <a:pathLst>
                  <a:path w="297" h="255" extrusionOk="0">
                    <a:moveTo>
                      <a:pt x="129" y="0"/>
                    </a:moveTo>
                    <a:cubicBezTo>
                      <a:pt x="64" y="0"/>
                      <a:pt x="1" y="51"/>
                      <a:pt x="1" y="128"/>
                    </a:cubicBezTo>
                    <a:cubicBezTo>
                      <a:pt x="1" y="198"/>
                      <a:pt x="57" y="254"/>
                      <a:pt x="127" y="254"/>
                    </a:cubicBezTo>
                    <a:cubicBezTo>
                      <a:pt x="241" y="254"/>
                      <a:pt x="297" y="117"/>
                      <a:pt x="218" y="37"/>
                    </a:cubicBezTo>
                    <a:cubicBezTo>
                      <a:pt x="192" y="11"/>
                      <a:pt x="160" y="0"/>
                      <a:pt x="129" y="0"/>
                    </a:cubicBezTo>
                    <a:close/>
                  </a:path>
                </a:pathLst>
              </a:custGeom>
              <a:solidFill>
                <a:srgbClr val="FFFFFF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07924" y="136218"/>
                <a:ext cx="104933" cy="91055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56" extrusionOk="0">
                    <a:moveTo>
                      <a:pt x="129" y="1"/>
                    </a:moveTo>
                    <a:cubicBezTo>
                      <a:pt x="64" y="1"/>
                      <a:pt x="1" y="52"/>
                      <a:pt x="1" y="128"/>
                    </a:cubicBezTo>
                    <a:cubicBezTo>
                      <a:pt x="1" y="198"/>
                      <a:pt x="59" y="256"/>
                      <a:pt x="127" y="256"/>
                    </a:cubicBezTo>
                    <a:cubicBezTo>
                      <a:pt x="241" y="256"/>
                      <a:pt x="297" y="119"/>
                      <a:pt x="218" y="38"/>
                    </a:cubicBezTo>
                    <a:cubicBezTo>
                      <a:pt x="192" y="12"/>
                      <a:pt x="160" y="1"/>
                      <a:pt x="129" y="1"/>
                    </a:cubicBezTo>
                    <a:close/>
                  </a:path>
                </a:pathLst>
              </a:custGeom>
              <a:solidFill>
                <a:srgbClr val="FFFFFF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1185824" y="255668"/>
                <a:ext cx="104933" cy="91055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56" extrusionOk="0">
                    <a:moveTo>
                      <a:pt x="129" y="1"/>
                    </a:moveTo>
                    <a:cubicBezTo>
                      <a:pt x="64" y="1"/>
                      <a:pt x="1" y="52"/>
                      <a:pt x="1" y="128"/>
                    </a:cubicBezTo>
                    <a:cubicBezTo>
                      <a:pt x="1" y="198"/>
                      <a:pt x="59" y="256"/>
                      <a:pt x="127" y="256"/>
                    </a:cubicBezTo>
                    <a:cubicBezTo>
                      <a:pt x="241" y="256"/>
                      <a:pt x="297" y="119"/>
                      <a:pt x="218" y="38"/>
                    </a:cubicBezTo>
                    <a:cubicBezTo>
                      <a:pt x="192" y="12"/>
                      <a:pt x="160" y="1"/>
                      <a:pt x="129" y="1"/>
                    </a:cubicBezTo>
                    <a:close/>
                  </a:path>
                </a:pathLst>
              </a:custGeom>
              <a:solidFill>
                <a:srgbClr val="FFFFFF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2" name="Google Shape;112;p5"/>
            <p:cNvSpPr/>
            <p:nvPr/>
          </p:nvSpPr>
          <p:spPr>
            <a:xfrm rot="10800000">
              <a:off x="619505" y="2071022"/>
              <a:ext cx="104581" cy="90700"/>
            </a:xfrm>
            <a:custGeom>
              <a:avLst/>
              <a:gdLst/>
              <a:ahLst/>
              <a:cxnLst/>
              <a:rect l="l" t="t" r="r" b="b"/>
              <a:pathLst>
                <a:path w="297" h="255" extrusionOk="0">
                  <a:moveTo>
                    <a:pt x="129" y="0"/>
                  </a:moveTo>
                  <a:cubicBezTo>
                    <a:pt x="64" y="0"/>
                    <a:pt x="1" y="51"/>
                    <a:pt x="1" y="128"/>
                  </a:cubicBezTo>
                  <a:cubicBezTo>
                    <a:pt x="1" y="198"/>
                    <a:pt x="57" y="254"/>
                    <a:pt x="127" y="254"/>
                  </a:cubicBezTo>
                  <a:cubicBezTo>
                    <a:pt x="241" y="254"/>
                    <a:pt x="297" y="117"/>
                    <a:pt x="218" y="37"/>
                  </a:cubicBezTo>
                  <a:cubicBezTo>
                    <a:pt x="192" y="11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5"/>
            <p:cNvGrpSpPr/>
            <p:nvPr/>
          </p:nvGrpSpPr>
          <p:grpSpPr>
            <a:xfrm rot="10800000">
              <a:off x="133198" y="170815"/>
              <a:ext cx="8966450" cy="4914620"/>
              <a:chOff x="133198" y="45168"/>
              <a:chExt cx="8966450" cy="4914620"/>
            </a:xfrm>
          </p:grpSpPr>
          <p:sp>
            <p:nvSpPr>
              <p:cNvPr id="114" name="Google Shape;114;p5"/>
              <p:cNvSpPr/>
              <p:nvPr/>
            </p:nvSpPr>
            <p:spPr>
              <a:xfrm>
                <a:off x="2622129" y="149768"/>
                <a:ext cx="104581" cy="91055"/>
              </a:xfrm>
              <a:custGeom>
                <a:avLst/>
                <a:gdLst/>
                <a:ahLst/>
                <a:cxnLst/>
                <a:rect l="l" t="t" r="r" b="b"/>
                <a:pathLst>
                  <a:path w="297" h="256" extrusionOk="0">
                    <a:moveTo>
                      <a:pt x="128" y="1"/>
                    </a:moveTo>
                    <a:cubicBezTo>
                      <a:pt x="63" y="1"/>
                      <a:pt x="1" y="52"/>
                      <a:pt x="1" y="128"/>
                    </a:cubicBezTo>
                    <a:cubicBezTo>
                      <a:pt x="1" y="198"/>
                      <a:pt x="57" y="256"/>
                      <a:pt x="127" y="256"/>
                    </a:cubicBezTo>
                    <a:cubicBezTo>
                      <a:pt x="241" y="256"/>
                      <a:pt x="297" y="119"/>
                      <a:pt x="216" y="38"/>
                    </a:cubicBezTo>
                    <a:cubicBezTo>
                      <a:pt x="191" y="12"/>
                      <a:pt x="159" y="1"/>
                      <a:pt x="128" y="1"/>
                    </a:cubicBezTo>
                    <a:close/>
                  </a:path>
                </a:pathLst>
              </a:custGeom>
              <a:solidFill>
                <a:srgbClr val="FFFFFF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5"/>
              <p:cNvSpPr/>
              <p:nvPr/>
            </p:nvSpPr>
            <p:spPr>
              <a:xfrm>
                <a:off x="466726" y="2177272"/>
                <a:ext cx="104933" cy="9070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55" extrusionOk="0">
                    <a:moveTo>
                      <a:pt x="129" y="1"/>
                    </a:moveTo>
                    <a:cubicBezTo>
                      <a:pt x="64" y="1"/>
                      <a:pt x="1" y="51"/>
                      <a:pt x="1" y="129"/>
                    </a:cubicBezTo>
                    <a:cubicBezTo>
                      <a:pt x="1" y="199"/>
                      <a:pt x="57" y="255"/>
                      <a:pt x="127" y="255"/>
                    </a:cubicBezTo>
                    <a:cubicBezTo>
                      <a:pt x="241" y="255"/>
                      <a:pt x="297" y="118"/>
                      <a:pt x="218" y="37"/>
                    </a:cubicBezTo>
                    <a:cubicBezTo>
                      <a:pt x="192" y="12"/>
                      <a:pt x="161" y="1"/>
                      <a:pt x="129" y="1"/>
                    </a:cubicBezTo>
                    <a:close/>
                  </a:path>
                </a:pathLst>
              </a:custGeom>
              <a:solidFill>
                <a:srgbClr val="FFFFFF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133198" y="1434901"/>
                <a:ext cx="104933" cy="9070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55" extrusionOk="0">
                    <a:moveTo>
                      <a:pt x="129" y="0"/>
                    </a:moveTo>
                    <a:cubicBezTo>
                      <a:pt x="64" y="0"/>
                      <a:pt x="1" y="51"/>
                      <a:pt x="1" y="128"/>
                    </a:cubicBezTo>
                    <a:cubicBezTo>
                      <a:pt x="1" y="199"/>
                      <a:pt x="57" y="255"/>
                      <a:pt x="127" y="255"/>
                    </a:cubicBezTo>
                    <a:cubicBezTo>
                      <a:pt x="241" y="255"/>
                      <a:pt x="297" y="118"/>
                      <a:pt x="218" y="37"/>
                    </a:cubicBezTo>
                    <a:cubicBezTo>
                      <a:pt x="192" y="12"/>
                      <a:pt x="161" y="0"/>
                      <a:pt x="129" y="0"/>
                    </a:cubicBezTo>
                    <a:close/>
                  </a:path>
                </a:pathLst>
              </a:custGeom>
              <a:solidFill>
                <a:srgbClr val="FFFFFF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8209065" y="227268"/>
                <a:ext cx="105285" cy="91055"/>
              </a:xfrm>
              <a:custGeom>
                <a:avLst/>
                <a:gdLst/>
                <a:ahLst/>
                <a:cxnLst/>
                <a:rect l="l" t="t" r="r" b="b"/>
                <a:pathLst>
                  <a:path w="299" h="256" extrusionOk="0">
                    <a:moveTo>
                      <a:pt x="129" y="1"/>
                    </a:moveTo>
                    <a:cubicBezTo>
                      <a:pt x="64" y="1"/>
                      <a:pt x="1" y="52"/>
                      <a:pt x="1" y="128"/>
                    </a:cubicBezTo>
                    <a:cubicBezTo>
                      <a:pt x="1" y="198"/>
                      <a:pt x="59" y="256"/>
                      <a:pt x="129" y="256"/>
                    </a:cubicBezTo>
                    <a:cubicBezTo>
                      <a:pt x="241" y="256"/>
                      <a:pt x="299" y="119"/>
                      <a:pt x="218" y="38"/>
                    </a:cubicBezTo>
                    <a:cubicBezTo>
                      <a:pt x="192" y="12"/>
                      <a:pt x="160" y="1"/>
                      <a:pt x="129" y="1"/>
                    </a:cubicBezTo>
                    <a:close/>
                  </a:path>
                </a:pathLst>
              </a:custGeom>
              <a:solidFill>
                <a:srgbClr val="FFFFFF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5"/>
              <p:cNvSpPr/>
              <p:nvPr/>
            </p:nvSpPr>
            <p:spPr>
              <a:xfrm>
                <a:off x="1474753" y="494143"/>
                <a:ext cx="104581" cy="90700"/>
              </a:xfrm>
              <a:custGeom>
                <a:avLst/>
                <a:gdLst/>
                <a:ahLst/>
                <a:cxnLst/>
                <a:rect l="l" t="t" r="r" b="b"/>
                <a:pathLst>
                  <a:path w="297" h="255" extrusionOk="0">
                    <a:moveTo>
                      <a:pt x="129" y="0"/>
                    </a:moveTo>
                    <a:cubicBezTo>
                      <a:pt x="63" y="0"/>
                      <a:pt x="0" y="51"/>
                      <a:pt x="0" y="128"/>
                    </a:cubicBezTo>
                    <a:cubicBezTo>
                      <a:pt x="0" y="198"/>
                      <a:pt x="58" y="254"/>
                      <a:pt x="126" y="254"/>
                    </a:cubicBezTo>
                    <a:cubicBezTo>
                      <a:pt x="240" y="254"/>
                      <a:pt x="296" y="118"/>
                      <a:pt x="217" y="37"/>
                    </a:cubicBezTo>
                    <a:cubicBezTo>
                      <a:pt x="191" y="12"/>
                      <a:pt x="160" y="0"/>
                      <a:pt x="129" y="0"/>
                    </a:cubicBezTo>
                    <a:close/>
                  </a:path>
                </a:pathLst>
              </a:custGeom>
              <a:solidFill>
                <a:srgbClr val="FFFFFF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5771831" y="4777681"/>
                <a:ext cx="104581" cy="91055"/>
              </a:xfrm>
              <a:custGeom>
                <a:avLst/>
                <a:gdLst/>
                <a:ahLst/>
                <a:cxnLst/>
                <a:rect l="l" t="t" r="r" b="b"/>
                <a:pathLst>
                  <a:path w="297" h="256" extrusionOk="0">
                    <a:moveTo>
                      <a:pt x="128" y="1"/>
                    </a:moveTo>
                    <a:cubicBezTo>
                      <a:pt x="63" y="1"/>
                      <a:pt x="0" y="52"/>
                      <a:pt x="0" y="128"/>
                    </a:cubicBezTo>
                    <a:cubicBezTo>
                      <a:pt x="0" y="198"/>
                      <a:pt x="56" y="256"/>
                      <a:pt x="126" y="256"/>
                    </a:cubicBezTo>
                    <a:cubicBezTo>
                      <a:pt x="240" y="256"/>
                      <a:pt x="296" y="119"/>
                      <a:pt x="216" y="38"/>
                    </a:cubicBezTo>
                    <a:cubicBezTo>
                      <a:pt x="190" y="12"/>
                      <a:pt x="159" y="1"/>
                      <a:pt x="128" y="1"/>
                    </a:cubicBezTo>
                    <a:close/>
                  </a:path>
                </a:pathLst>
              </a:custGeom>
              <a:solidFill>
                <a:srgbClr val="FFFFFF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5"/>
              <p:cNvSpPr/>
              <p:nvPr/>
            </p:nvSpPr>
            <p:spPr>
              <a:xfrm>
                <a:off x="6943214" y="149768"/>
                <a:ext cx="105285" cy="91055"/>
              </a:xfrm>
              <a:custGeom>
                <a:avLst/>
                <a:gdLst/>
                <a:ahLst/>
                <a:cxnLst/>
                <a:rect l="l" t="t" r="r" b="b"/>
                <a:pathLst>
                  <a:path w="299" h="256" extrusionOk="0">
                    <a:moveTo>
                      <a:pt x="129" y="1"/>
                    </a:moveTo>
                    <a:cubicBezTo>
                      <a:pt x="63" y="1"/>
                      <a:pt x="0" y="52"/>
                      <a:pt x="0" y="128"/>
                    </a:cubicBezTo>
                    <a:cubicBezTo>
                      <a:pt x="0" y="198"/>
                      <a:pt x="58" y="256"/>
                      <a:pt x="128" y="256"/>
                    </a:cubicBezTo>
                    <a:cubicBezTo>
                      <a:pt x="241" y="256"/>
                      <a:pt x="298" y="119"/>
                      <a:pt x="218" y="38"/>
                    </a:cubicBezTo>
                    <a:cubicBezTo>
                      <a:pt x="192" y="12"/>
                      <a:pt x="160" y="1"/>
                      <a:pt x="129" y="1"/>
                    </a:cubicBezTo>
                    <a:close/>
                  </a:path>
                </a:pathLst>
              </a:custGeom>
              <a:solidFill>
                <a:srgbClr val="FFFFFF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5"/>
              <p:cNvSpPr/>
              <p:nvPr/>
            </p:nvSpPr>
            <p:spPr>
              <a:xfrm>
                <a:off x="8994362" y="45168"/>
                <a:ext cx="105285" cy="91055"/>
              </a:xfrm>
              <a:custGeom>
                <a:avLst/>
                <a:gdLst/>
                <a:ahLst/>
                <a:cxnLst/>
                <a:rect l="l" t="t" r="r" b="b"/>
                <a:pathLst>
                  <a:path w="299" h="256" extrusionOk="0">
                    <a:moveTo>
                      <a:pt x="129" y="1"/>
                    </a:moveTo>
                    <a:cubicBezTo>
                      <a:pt x="63" y="1"/>
                      <a:pt x="1" y="52"/>
                      <a:pt x="1" y="128"/>
                    </a:cubicBezTo>
                    <a:cubicBezTo>
                      <a:pt x="1" y="198"/>
                      <a:pt x="59" y="256"/>
                      <a:pt x="129" y="256"/>
                    </a:cubicBezTo>
                    <a:cubicBezTo>
                      <a:pt x="241" y="256"/>
                      <a:pt x="299" y="119"/>
                      <a:pt x="218" y="38"/>
                    </a:cubicBezTo>
                    <a:cubicBezTo>
                      <a:pt x="192" y="12"/>
                      <a:pt x="160" y="1"/>
                      <a:pt x="129" y="1"/>
                    </a:cubicBezTo>
                    <a:close/>
                  </a:path>
                </a:pathLst>
              </a:custGeom>
              <a:solidFill>
                <a:srgbClr val="FFFFFF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>
                <a:off x="8889759" y="1597281"/>
                <a:ext cx="104581" cy="90700"/>
              </a:xfrm>
              <a:custGeom>
                <a:avLst/>
                <a:gdLst/>
                <a:ahLst/>
                <a:cxnLst/>
                <a:rect l="l" t="t" r="r" b="b"/>
                <a:pathLst>
                  <a:path w="297" h="255" extrusionOk="0">
                    <a:moveTo>
                      <a:pt x="129" y="0"/>
                    </a:moveTo>
                    <a:cubicBezTo>
                      <a:pt x="64" y="0"/>
                      <a:pt x="1" y="51"/>
                      <a:pt x="1" y="128"/>
                    </a:cubicBezTo>
                    <a:cubicBezTo>
                      <a:pt x="1" y="198"/>
                      <a:pt x="57" y="254"/>
                      <a:pt x="127" y="254"/>
                    </a:cubicBezTo>
                    <a:cubicBezTo>
                      <a:pt x="241" y="254"/>
                      <a:pt x="297" y="117"/>
                      <a:pt x="218" y="37"/>
                    </a:cubicBezTo>
                    <a:cubicBezTo>
                      <a:pt x="192" y="11"/>
                      <a:pt x="160" y="0"/>
                      <a:pt x="129" y="0"/>
                    </a:cubicBezTo>
                    <a:close/>
                  </a:path>
                </a:pathLst>
              </a:custGeom>
              <a:solidFill>
                <a:srgbClr val="FFFFFF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5"/>
              <p:cNvSpPr/>
              <p:nvPr/>
            </p:nvSpPr>
            <p:spPr>
              <a:xfrm>
                <a:off x="4616226" y="227447"/>
                <a:ext cx="105285" cy="90700"/>
              </a:xfrm>
              <a:custGeom>
                <a:avLst/>
                <a:gdLst/>
                <a:ahLst/>
                <a:cxnLst/>
                <a:rect l="l" t="t" r="r" b="b"/>
                <a:pathLst>
                  <a:path w="299" h="255" extrusionOk="0">
                    <a:moveTo>
                      <a:pt x="129" y="1"/>
                    </a:moveTo>
                    <a:cubicBezTo>
                      <a:pt x="64" y="1"/>
                      <a:pt x="1" y="51"/>
                      <a:pt x="1" y="129"/>
                    </a:cubicBezTo>
                    <a:cubicBezTo>
                      <a:pt x="1" y="199"/>
                      <a:pt x="59" y="255"/>
                      <a:pt x="129" y="255"/>
                    </a:cubicBezTo>
                    <a:cubicBezTo>
                      <a:pt x="241" y="255"/>
                      <a:pt x="299" y="118"/>
                      <a:pt x="218" y="38"/>
                    </a:cubicBezTo>
                    <a:cubicBezTo>
                      <a:pt x="192" y="12"/>
                      <a:pt x="161" y="1"/>
                      <a:pt x="129" y="1"/>
                    </a:cubicBezTo>
                    <a:close/>
                  </a:path>
                </a:pathLst>
              </a:custGeom>
              <a:solidFill>
                <a:srgbClr val="FFFFFF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5"/>
              <p:cNvSpPr/>
              <p:nvPr/>
            </p:nvSpPr>
            <p:spPr>
              <a:xfrm>
                <a:off x="466724" y="255668"/>
                <a:ext cx="104933" cy="91055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56" extrusionOk="0">
                    <a:moveTo>
                      <a:pt x="129" y="1"/>
                    </a:moveTo>
                    <a:cubicBezTo>
                      <a:pt x="64" y="1"/>
                      <a:pt x="1" y="52"/>
                      <a:pt x="1" y="128"/>
                    </a:cubicBezTo>
                    <a:cubicBezTo>
                      <a:pt x="1" y="198"/>
                      <a:pt x="59" y="256"/>
                      <a:pt x="127" y="256"/>
                    </a:cubicBezTo>
                    <a:cubicBezTo>
                      <a:pt x="241" y="256"/>
                      <a:pt x="297" y="119"/>
                      <a:pt x="218" y="38"/>
                    </a:cubicBezTo>
                    <a:cubicBezTo>
                      <a:pt x="192" y="12"/>
                      <a:pt x="160" y="1"/>
                      <a:pt x="129" y="1"/>
                    </a:cubicBezTo>
                    <a:close/>
                  </a:path>
                </a:pathLst>
              </a:custGeom>
              <a:solidFill>
                <a:srgbClr val="FFFFFF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3324897" y="4868732"/>
                <a:ext cx="104581" cy="91055"/>
              </a:xfrm>
              <a:custGeom>
                <a:avLst/>
                <a:gdLst/>
                <a:ahLst/>
                <a:cxnLst/>
                <a:rect l="l" t="t" r="r" b="b"/>
                <a:pathLst>
                  <a:path w="297" h="256" extrusionOk="0">
                    <a:moveTo>
                      <a:pt x="129" y="0"/>
                    </a:moveTo>
                    <a:cubicBezTo>
                      <a:pt x="63" y="0"/>
                      <a:pt x="1" y="51"/>
                      <a:pt x="1" y="127"/>
                    </a:cubicBezTo>
                    <a:cubicBezTo>
                      <a:pt x="1" y="198"/>
                      <a:pt x="57" y="255"/>
                      <a:pt x="127" y="255"/>
                    </a:cubicBezTo>
                    <a:cubicBezTo>
                      <a:pt x="241" y="255"/>
                      <a:pt x="297" y="119"/>
                      <a:pt x="218" y="38"/>
                    </a:cubicBezTo>
                    <a:cubicBezTo>
                      <a:pt x="192" y="12"/>
                      <a:pt x="160" y="0"/>
                      <a:pt x="129" y="0"/>
                    </a:cubicBezTo>
                    <a:close/>
                  </a:path>
                </a:pathLst>
              </a:custGeom>
              <a:solidFill>
                <a:srgbClr val="FFFFFF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28" name="Google Shape;128;p6"/>
          <p:cNvGrpSpPr/>
          <p:nvPr/>
        </p:nvGrpSpPr>
        <p:grpSpPr>
          <a:xfrm>
            <a:off x="207923" y="45168"/>
            <a:ext cx="8891725" cy="1642813"/>
            <a:chOff x="207923" y="45168"/>
            <a:chExt cx="8891725" cy="1642813"/>
          </a:xfrm>
        </p:grpSpPr>
        <p:sp>
          <p:nvSpPr>
            <p:cNvPr id="129" name="Google Shape;129;p6"/>
            <p:cNvSpPr/>
            <p:nvPr/>
          </p:nvSpPr>
          <p:spPr>
            <a:xfrm>
              <a:off x="8326197" y="255670"/>
              <a:ext cx="104581" cy="91055"/>
            </a:xfrm>
            <a:custGeom>
              <a:avLst/>
              <a:gdLst/>
              <a:ahLst/>
              <a:cxnLst/>
              <a:rect l="l" t="t" r="r" b="b"/>
              <a:pathLst>
                <a:path w="297" h="256" extrusionOk="0">
                  <a:moveTo>
                    <a:pt x="129" y="0"/>
                  </a:moveTo>
                  <a:cubicBezTo>
                    <a:pt x="63" y="0"/>
                    <a:pt x="1" y="51"/>
                    <a:pt x="1" y="127"/>
                  </a:cubicBezTo>
                  <a:cubicBezTo>
                    <a:pt x="1" y="198"/>
                    <a:pt x="57" y="255"/>
                    <a:pt x="127" y="255"/>
                  </a:cubicBezTo>
                  <a:cubicBezTo>
                    <a:pt x="241" y="255"/>
                    <a:pt x="297" y="119"/>
                    <a:pt x="218" y="38"/>
                  </a:cubicBezTo>
                  <a:cubicBezTo>
                    <a:pt x="192" y="12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207923" y="1122976"/>
              <a:ext cx="104933" cy="90700"/>
            </a:xfrm>
            <a:custGeom>
              <a:avLst/>
              <a:gdLst/>
              <a:ahLst/>
              <a:cxnLst/>
              <a:rect l="l" t="t" r="r" b="b"/>
              <a:pathLst>
                <a:path w="298" h="255" extrusionOk="0">
                  <a:moveTo>
                    <a:pt x="129" y="0"/>
                  </a:moveTo>
                  <a:cubicBezTo>
                    <a:pt x="64" y="0"/>
                    <a:pt x="1" y="51"/>
                    <a:pt x="1" y="128"/>
                  </a:cubicBezTo>
                  <a:cubicBezTo>
                    <a:pt x="1" y="199"/>
                    <a:pt x="57" y="255"/>
                    <a:pt x="127" y="255"/>
                  </a:cubicBezTo>
                  <a:cubicBezTo>
                    <a:pt x="241" y="255"/>
                    <a:pt x="297" y="118"/>
                    <a:pt x="218" y="37"/>
                  </a:cubicBezTo>
                  <a:cubicBezTo>
                    <a:pt x="192" y="12"/>
                    <a:pt x="161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8206556" y="1122806"/>
              <a:ext cx="104581" cy="91055"/>
            </a:xfrm>
            <a:custGeom>
              <a:avLst/>
              <a:gdLst/>
              <a:ahLst/>
              <a:cxnLst/>
              <a:rect l="l" t="t" r="r" b="b"/>
              <a:pathLst>
                <a:path w="297" h="256" extrusionOk="0">
                  <a:moveTo>
                    <a:pt x="128" y="1"/>
                  </a:moveTo>
                  <a:cubicBezTo>
                    <a:pt x="63" y="1"/>
                    <a:pt x="0" y="52"/>
                    <a:pt x="0" y="128"/>
                  </a:cubicBezTo>
                  <a:cubicBezTo>
                    <a:pt x="0" y="198"/>
                    <a:pt x="56" y="256"/>
                    <a:pt x="126" y="256"/>
                  </a:cubicBezTo>
                  <a:cubicBezTo>
                    <a:pt x="240" y="256"/>
                    <a:pt x="296" y="119"/>
                    <a:pt x="216" y="38"/>
                  </a:cubicBezTo>
                  <a:cubicBezTo>
                    <a:pt x="190" y="12"/>
                    <a:pt x="159" y="1"/>
                    <a:pt x="128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8994362" y="45168"/>
              <a:ext cx="105285" cy="91055"/>
            </a:xfrm>
            <a:custGeom>
              <a:avLst/>
              <a:gdLst/>
              <a:ahLst/>
              <a:cxnLst/>
              <a:rect l="l" t="t" r="r" b="b"/>
              <a:pathLst>
                <a:path w="299" h="256" extrusionOk="0">
                  <a:moveTo>
                    <a:pt x="129" y="1"/>
                  </a:moveTo>
                  <a:cubicBezTo>
                    <a:pt x="63" y="1"/>
                    <a:pt x="1" y="52"/>
                    <a:pt x="1" y="128"/>
                  </a:cubicBezTo>
                  <a:cubicBezTo>
                    <a:pt x="1" y="198"/>
                    <a:pt x="59" y="256"/>
                    <a:pt x="129" y="256"/>
                  </a:cubicBezTo>
                  <a:cubicBezTo>
                    <a:pt x="241" y="256"/>
                    <a:pt x="299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8889759" y="1597281"/>
              <a:ext cx="104581" cy="90700"/>
            </a:xfrm>
            <a:custGeom>
              <a:avLst/>
              <a:gdLst/>
              <a:ahLst/>
              <a:cxnLst/>
              <a:rect l="l" t="t" r="r" b="b"/>
              <a:pathLst>
                <a:path w="297" h="255" extrusionOk="0">
                  <a:moveTo>
                    <a:pt x="129" y="0"/>
                  </a:moveTo>
                  <a:cubicBezTo>
                    <a:pt x="64" y="0"/>
                    <a:pt x="1" y="51"/>
                    <a:pt x="1" y="128"/>
                  </a:cubicBezTo>
                  <a:cubicBezTo>
                    <a:pt x="1" y="198"/>
                    <a:pt x="57" y="254"/>
                    <a:pt x="127" y="254"/>
                  </a:cubicBezTo>
                  <a:cubicBezTo>
                    <a:pt x="241" y="254"/>
                    <a:pt x="297" y="117"/>
                    <a:pt x="218" y="37"/>
                  </a:cubicBezTo>
                  <a:cubicBezTo>
                    <a:pt x="192" y="11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207924" y="136218"/>
              <a:ext cx="104933" cy="91055"/>
            </a:xfrm>
            <a:custGeom>
              <a:avLst/>
              <a:gdLst/>
              <a:ahLst/>
              <a:cxnLst/>
              <a:rect l="l" t="t" r="r" b="b"/>
              <a:pathLst>
                <a:path w="298" h="256" extrusionOk="0">
                  <a:moveTo>
                    <a:pt x="129" y="1"/>
                  </a:moveTo>
                  <a:cubicBezTo>
                    <a:pt x="64" y="1"/>
                    <a:pt x="1" y="52"/>
                    <a:pt x="1" y="128"/>
                  </a:cubicBezTo>
                  <a:cubicBezTo>
                    <a:pt x="1" y="198"/>
                    <a:pt x="59" y="256"/>
                    <a:pt x="127" y="256"/>
                  </a:cubicBezTo>
                  <a:cubicBezTo>
                    <a:pt x="241" y="256"/>
                    <a:pt x="297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1185824" y="255668"/>
              <a:ext cx="104933" cy="91055"/>
            </a:xfrm>
            <a:custGeom>
              <a:avLst/>
              <a:gdLst/>
              <a:ahLst/>
              <a:cxnLst/>
              <a:rect l="l" t="t" r="r" b="b"/>
              <a:pathLst>
                <a:path w="298" h="256" extrusionOk="0">
                  <a:moveTo>
                    <a:pt x="129" y="1"/>
                  </a:moveTo>
                  <a:cubicBezTo>
                    <a:pt x="64" y="1"/>
                    <a:pt x="1" y="52"/>
                    <a:pt x="1" y="128"/>
                  </a:cubicBezTo>
                  <a:cubicBezTo>
                    <a:pt x="1" y="198"/>
                    <a:pt x="59" y="256"/>
                    <a:pt x="127" y="256"/>
                  </a:cubicBezTo>
                  <a:cubicBezTo>
                    <a:pt x="241" y="256"/>
                    <a:pt x="297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136;p6"/>
          <p:cNvGrpSpPr/>
          <p:nvPr/>
        </p:nvGrpSpPr>
        <p:grpSpPr>
          <a:xfrm>
            <a:off x="-83275" y="4644383"/>
            <a:ext cx="9294172" cy="1075277"/>
            <a:chOff x="-8409" y="4644371"/>
            <a:chExt cx="9144207" cy="1075277"/>
          </a:xfrm>
        </p:grpSpPr>
        <p:sp>
          <p:nvSpPr>
            <p:cNvPr id="137" name="Google Shape;137;p6"/>
            <p:cNvSpPr/>
            <p:nvPr/>
          </p:nvSpPr>
          <p:spPr>
            <a:xfrm>
              <a:off x="-8400" y="4647463"/>
              <a:ext cx="9144000" cy="1044900"/>
            </a:xfrm>
            <a:prstGeom prst="rect">
              <a:avLst/>
            </a:prstGeom>
            <a:solidFill>
              <a:srgbClr val="CEEBE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8" name="Google Shape;138;p6"/>
            <p:cNvGrpSpPr/>
            <p:nvPr/>
          </p:nvGrpSpPr>
          <p:grpSpPr>
            <a:xfrm>
              <a:off x="-8409" y="4723646"/>
              <a:ext cx="9144207" cy="996002"/>
              <a:chOff x="637480" y="3826824"/>
              <a:chExt cx="8109442" cy="996002"/>
            </a:xfrm>
          </p:grpSpPr>
          <p:sp>
            <p:nvSpPr>
              <p:cNvPr id="139" name="Google Shape;139;p6"/>
              <p:cNvSpPr/>
              <p:nvPr/>
            </p:nvSpPr>
            <p:spPr>
              <a:xfrm>
                <a:off x="7073971" y="3912721"/>
                <a:ext cx="17008" cy="202"/>
              </a:xfrm>
              <a:custGeom>
                <a:avLst/>
                <a:gdLst/>
                <a:ahLst/>
                <a:cxnLst/>
                <a:rect l="l" t="t" r="r" b="b"/>
                <a:pathLst>
                  <a:path w="85" h="1" fill="none" extrusionOk="0">
                    <a:moveTo>
                      <a:pt x="0" y="0"/>
                    </a:moveTo>
                    <a:lnTo>
                      <a:pt x="14" y="0"/>
                    </a:lnTo>
                    <a:lnTo>
                      <a:pt x="84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6"/>
              <p:cNvSpPr/>
              <p:nvPr/>
            </p:nvSpPr>
            <p:spPr>
              <a:xfrm>
                <a:off x="7004539" y="3912721"/>
                <a:ext cx="134460" cy="13340"/>
              </a:xfrm>
              <a:custGeom>
                <a:avLst/>
                <a:gdLst/>
                <a:ahLst/>
                <a:cxnLst/>
                <a:rect l="l" t="t" r="r" b="b"/>
                <a:pathLst>
                  <a:path w="672" h="66" extrusionOk="0">
                    <a:moveTo>
                      <a:pt x="44" y="0"/>
                    </a:moveTo>
                    <a:cubicBezTo>
                      <a:pt x="23" y="0"/>
                      <a:pt x="7" y="14"/>
                      <a:pt x="0" y="44"/>
                    </a:cubicBezTo>
                    <a:cubicBezTo>
                      <a:pt x="4" y="53"/>
                      <a:pt x="226" y="60"/>
                      <a:pt x="672" y="65"/>
                    </a:cubicBezTo>
                    <a:cubicBezTo>
                      <a:pt x="438" y="58"/>
                      <a:pt x="321" y="51"/>
                      <a:pt x="317" y="44"/>
                    </a:cubicBezTo>
                    <a:cubicBezTo>
                      <a:pt x="319" y="25"/>
                      <a:pt x="331" y="9"/>
                      <a:pt x="3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6"/>
              <p:cNvSpPr/>
              <p:nvPr/>
            </p:nvSpPr>
            <p:spPr>
              <a:xfrm>
                <a:off x="2984134" y="4791094"/>
                <a:ext cx="44820" cy="14552"/>
              </a:xfrm>
              <a:custGeom>
                <a:avLst/>
                <a:gdLst/>
                <a:ahLst/>
                <a:cxnLst/>
                <a:rect l="l" t="t" r="r" b="b"/>
                <a:pathLst>
                  <a:path w="224" h="72" extrusionOk="0">
                    <a:moveTo>
                      <a:pt x="1" y="0"/>
                    </a:moveTo>
                    <a:lnTo>
                      <a:pt x="1" y="67"/>
                    </a:lnTo>
                    <a:cubicBezTo>
                      <a:pt x="67" y="70"/>
                      <a:pt x="119" y="72"/>
                      <a:pt x="156" y="72"/>
                    </a:cubicBezTo>
                    <a:cubicBezTo>
                      <a:pt x="193" y="72"/>
                      <a:pt x="215" y="70"/>
                      <a:pt x="223" y="67"/>
                    </a:cubicBezTo>
                    <a:cubicBezTo>
                      <a:pt x="165" y="53"/>
                      <a:pt x="109" y="37"/>
                      <a:pt x="53" y="16"/>
                    </a:cubicBezTo>
                    <a:cubicBezTo>
                      <a:pt x="36" y="9"/>
                      <a:pt x="18" y="4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6"/>
              <p:cNvSpPr/>
              <p:nvPr/>
            </p:nvSpPr>
            <p:spPr>
              <a:xfrm>
                <a:off x="6698202" y="4626576"/>
                <a:ext cx="236306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68" extrusionOk="0">
                    <a:moveTo>
                      <a:pt x="1" y="1"/>
                    </a:moveTo>
                    <a:lnTo>
                      <a:pt x="1" y="67"/>
                    </a:lnTo>
                    <a:cubicBezTo>
                      <a:pt x="379" y="60"/>
                      <a:pt x="666" y="57"/>
                      <a:pt x="861" y="57"/>
                    </a:cubicBezTo>
                    <a:cubicBezTo>
                      <a:pt x="1055" y="57"/>
                      <a:pt x="1158" y="60"/>
                      <a:pt x="1168" y="67"/>
                    </a:cubicBezTo>
                    <a:lnTo>
                      <a:pt x="1180" y="34"/>
                    </a:lnTo>
                    <a:cubicBezTo>
                      <a:pt x="590" y="13"/>
                      <a:pt x="197" y="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6"/>
              <p:cNvSpPr/>
              <p:nvPr/>
            </p:nvSpPr>
            <p:spPr>
              <a:xfrm>
                <a:off x="7231441" y="4102908"/>
                <a:ext cx="119454" cy="17988"/>
              </a:xfrm>
              <a:custGeom>
                <a:avLst/>
                <a:gdLst/>
                <a:ahLst/>
                <a:cxnLst/>
                <a:rect l="l" t="t" r="r" b="b"/>
                <a:pathLst>
                  <a:path w="597" h="89" extrusionOk="0">
                    <a:moveTo>
                      <a:pt x="2" y="1"/>
                    </a:moveTo>
                    <a:cubicBezTo>
                      <a:pt x="0" y="30"/>
                      <a:pt x="4" y="60"/>
                      <a:pt x="13" y="88"/>
                    </a:cubicBezTo>
                    <a:lnTo>
                      <a:pt x="575" y="88"/>
                    </a:lnTo>
                    <a:lnTo>
                      <a:pt x="596" y="78"/>
                    </a:lnTo>
                    <a:cubicBezTo>
                      <a:pt x="589" y="62"/>
                      <a:pt x="412" y="48"/>
                      <a:pt x="67" y="34"/>
                    </a:cubicBez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6"/>
              <p:cNvSpPr/>
              <p:nvPr/>
            </p:nvSpPr>
            <p:spPr>
              <a:xfrm>
                <a:off x="3246852" y="3875533"/>
                <a:ext cx="107849" cy="14957"/>
              </a:xfrm>
              <a:custGeom>
                <a:avLst/>
                <a:gdLst/>
                <a:ahLst/>
                <a:cxnLst/>
                <a:rect l="l" t="t" r="r" b="b"/>
                <a:pathLst>
                  <a:path w="539" h="74" extrusionOk="0">
                    <a:moveTo>
                      <a:pt x="1" y="0"/>
                    </a:moveTo>
                    <a:cubicBezTo>
                      <a:pt x="1" y="16"/>
                      <a:pt x="15" y="37"/>
                      <a:pt x="45" y="67"/>
                    </a:cubicBezTo>
                    <a:cubicBezTo>
                      <a:pt x="202" y="71"/>
                      <a:pt x="322" y="73"/>
                      <a:pt x="405" y="73"/>
                    </a:cubicBezTo>
                    <a:cubicBezTo>
                      <a:pt x="487" y="73"/>
                      <a:pt x="532" y="71"/>
                      <a:pt x="539" y="67"/>
                    </a:cubicBezTo>
                    <a:cubicBezTo>
                      <a:pt x="346" y="49"/>
                      <a:pt x="201" y="32"/>
                      <a:pt x="101" y="18"/>
                    </a:cubicBezTo>
                    <a:cubicBezTo>
                      <a:pt x="41" y="5"/>
                      <a:pt x="8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6"/>
              <p:cNvSpPr/>
              <p:nvPr/>
            </p:nvSpPr>
            <p:spPr>
              <a:xfrm>
                <a:off x="3218839" y="3866640"/>
                <a:ext cx="28213" cy="14755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3" extrusionOk="0">
                    <a:moveTo>
                      <a:pt x="1" y="0"/>
                    </a:moveTo>
                    <a:lnTo>
                      <a:pt x="1" y="67"/>
                    </a:lnTo>
                    <a:cubicBezTo>
                      <a:pt x="38" y="70"/>
                      <a:pt x="68" y="72"/>
                      <a:pt x="92" y="72"/>
                    </a:cubicBezTo>
                    <a:cubicBezTo>
                      <a:pt x="115" y="72"/>
                      <a:pt x="131" y="70"/>
                      <a:pt x="141" y="67"/>
                    </a:cubicBezTo>
                    <a:cubicBezTo>
                      <a:pt x="123" y="53"/>
                      <a:pt x="106" y="41"/>
                      <a:pt x="85" y="34"/>
                    </a:cubicBezTo>
                    <a:cubicBezTo>
                      <a:pt x="65" y="27"/>
                      <a:pt x="48" y="14"/>
                      <a:pt x="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6"/>
              <p:cNvSpPr/>
              <p:nvPr/>
            </p:nvSpPr>
            <p:spPr>
              <a:xfrm>
                <a:off x="6257204" y="3833090"/>
                <a:ext cx="206293" cy="2910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44" extrusionOk="0">
                    <a:moveTo>
                      <a:pt x="83" y="1"/>
                    </a:moveTo>
                    <a:cubicBezTo>
                      <a:pt x="34" y="1"/>
                      <a:pt x="6" y="2"/>
                      <a:pt x="1" y="5"/>
                    </a:cubicBezTo>
                    <a:cubicBezTo>
                      <a:pt x="1" y="65"/>
                      <a:pt x="8" y="107"/>
                      <a:pt x="24" y="133"/>
                    </a:cubicBezTo>
                    <a:lnTo>
                      <a:pt x="869" y="143"/>
                    </a:lnTo>
                    <a:cubicBezTo>
                      <a:pt x="874" y="144"/>
                      <a:pt x="879" y="144"/>
                      <a:pt x="883" y="144"/>
                    </a:cubicBezTo>
                    <a:cubicBezTo>
                      <a:pt x="917" y="144"/>
                      <a:pt x="951" y="139"/>
                      <a:pt x="983" y="129"/>
                    </a:cubicBezTo>
                    <a:cubicBezTo>
                      <a:pt x="1002" y="122"/>
                      <a:pt x="1018" y="110"/>
                      <a:pt x="1030" y="94"/>
                    </a:cubicBezTo>
                    <a:cubicBezTo>
                      <a:pt x="1027" y="80"/>
                      <a:pt x="1002" y="66"/>
                      <a:pt x="958" y="52"/>
                    </a:cubicBezTo>
                    <a:cubicBezTo>
                      <a:pt x="909" y="38"/>
                      <a:pt x="879" y="30"/>
                      <a:pt x="869" y="26"/>
                    </a:cubicBezTo>
                    <a:cubicBezTo>
                      <a:pt x="468" y="10"/>
                      <a:pt x="206" y="1"/>
                      <a:pt x="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6"/>
              <p:cNvSpPr/>
              <p:nvPr/>
            </p:nvSpPr>
            <p:spPr>
              <a:xfrm>
                <a:off x="8409370" y="4583931"/>
                <a:ext cx="226102" cy="2526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25" extrusionOk="0">
                    <a:moveTo>
                      <a:pt x="3" y="1"/>
                    </a:moveTo>
                    <a:cubicBezTo>
                      <a:pt x="2" y="1"/>
                      <a:pt x="0" y="19"/>
                      <a:pt x="0" y="57"/>
                    </a:cubicBezTo>
                    <a:cubicBezTo>
                      <a:pt x="0" y="101"/>
                      <a:pt x="5" y="124"/>
                      <a:pt x="17" y="124"/>
                    </a:cubicBezTo>
                    <a:cubicBezTo>
                      <a:pt x="17" y="124"/>
                      <a:pt x="17" y="124"/>
                      <a:pt x="18" y="124"/>
                    </a:cubicBezTo>
                    <a:cubicBezTo>
                      <a:pt x="23" y="124"/>
                      <a:pt x="28" y="119"/>
                      <a:pt x="34" y="106"/>
                    </a:cubicBezTo>
                    <a:cubicBezTo>
                      <a:pt x="393" y="90"/>
                      <a:pt x="666" y="82"/>
                      <a:pt x="854" y="82"/>
                    </a:cubicBezTo>
                    <a:cubicBezTo>
                      <a:pt x="992" y="82"/>
                      <a:pt x="1083" y="86"/>
                      <a:pt x="1129" y="96"/>
                    </a:cubicBezTo>
                    <a:cubicBezTo>
                      <a:pt x="1112" y="77"/>
                      <a:pt x="1091" y="61"/>
                      <a:pt x="1066" y="50"/>
                    </a:cubicBezTo>
                    <a:lnTo>
                      <a:pt x="1019" y="29"/>
                    </a:lnTo>
                    <a:cubicBezTo>
                      <a:pt x="847" y="34"/>
                      <a:pt x="692" y="37"/>
                      <a:pt x="554" y="37"/>
                    </a:cubicBezTo>
                    <a:cubicBezTo>
                      <a:pt x="440" y="37"/>
                      <a:pt x="337" y="35"/>
                      <a:pt x="246" y="31"/>
                    </a:cubicBezTo>
                    <a:cubicBezTo>
                      <a:pt x="100" y="22"/>
                      <a:pt x="23" y="19"/>
                      <a:pt x="11" y="19"/>
                    </a:cubicBezTo>
                    <a:cubicBezTo>
                      <a:pt x="11" y="19"/>
                      <a:pt x="11" y="20"/>
                      <a:pt x="11" y="20"/>
                    </a:cubicBezTo>
                    <a:cubicBezTo>
                      <a:pt x="10" y="20"/>
                      <a:pt x="7" y="13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6"/>
              <p:cNvSpPr/>
              <p:nvPr/>
            </p:nvSpPr>
            <p:spPr>
              <a:xfrm>
                <a:off x="8701101" y="4122714"/>
                <a:ext cx="45821" cy="14755"/>
              </a:xfrm>
              <a:custGeom>
                <a:avLst/>
                <a:gdLst/>
                <a:ahLst/>
                <a:cxnLst/>
                <a:rect l="l" t="t" r="r" b="b"/>
                <a:pathLst>
                  <a:path w="229" h="73" extrusionOk="0">
                    <a:moveTo>
                      <a:pt x="1" y="1"/>
                    </a:moveTo>
                    <a:lnTo>
                      <a:pt x="1" y="67"/>
                    </a:lnTo>
                    <a:cubicBezTo>
                      <a:pt x="69" y="71"/>
                      <a:pt x="122" y="73"/>
                      <a:pt x="160" y="73"/>
                    </a:cubicBezTo>
                    <a:cubicBezTo>
                      <a:pt x="198" y="73"/>
                      <a:pt x="221" y="71"/>
                      <a:pt x="229" y="67"/>
                    </a:cubicBezTo>
                    <a:cubicBezTo>
                      <a:pt x="169" y="53"/>
                      <a:pt x="111" y="38"/>
                      <a:pt x="53" y="18"/>
                    </a:cubicBezTo>
                    <a:cubicBezTo>
                      <a:pt x="36" y="11"/>
                      <a:pt x="18" y="6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6"/>
              <p:cNvSpPr/>
              <p:nvPr/>
            </p:nvSpPr>
            <p:spPr>
              <a:xfrm>
                <a:off x="7457343" y="4633246"/>
                <a:ext cx="84038" cy="18393"/>
              </a:xfrm>
              <a:custGeom>
                <a:avLst/>
                <a:gdLst/>
                <a:ahLst/>
                <a:cxnLst/>
                <a:rect l="l" t="t" r="r" b="b"/>
                <a:pathLst>
                  <a:path w="420" h="91" extrusionOk="0">
                    <a:moveTo>
                      <a:pt x="2" y="1"/>
                    </a:moveTo>
                    <a:cubicBezTo>
                      <a:pt x="0" y="33"/>
                      <a:pt x="4" y="62"/>
                      <a:pt x="13" y="90"/>
                    </a:cubicBezTo>
                    <a:lnTo>
                      <a:pt x="397" y="90"/>
                    </a:lnTo>
                    <a:lnTo>
                      <a:pt x="419" y="80"/>
                    </a:lnTo>
                    <a:cubicBezTo>
                      <a:pt x="412" y="64"/>
                      <a:pt x="295" y="50"/>
                      <a:pt x="69" y="36"/>
                    </a:cubicBez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6"/>
              <p:cNvSpPr/>
              <p:nvPr/>
            </p:nvSpPr>
            <p:spPr>
              <a:xfrm>
                <a:off x="8532425" y="3883617"/>
                <a:ext cx="42019" cy="1576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78" extrusionOk="0">
                    <a:moveTo>
                      <a:pt x="7" y="0"/>
                    </a:moveTo>
                    <a:cubicBezTo>
                      <a:pt x="0" y="0"/>
                      <a:pt x="20" y="10"/>
                      <a:pt x="67" y="30"/>
                    </a:cubicBezTo>
                    <a:cubicBezTo>
                      <a:pt x="113" y="49"/>
                      <a:pt x="160" y="65"/>
                      <a:pt x="209" y="78"/>
                    </a:cubicBezTo>
                    <a:cubicBezTo>
                      <a:pt x="109" y="30"/>
                      <a:pt x="50" y="6"/>
                      <a:pt x="32" y="6"/>
                    </a:cubicBezTo>
                    <a:cubicBezTo>
                      <a:pt x="32" y="6"/>
                      <a:pt x="31" y="6"/>
                      <a:pt x="30" y="6"/>
                    </a:cubicBezTo>
                    <a:cubicBezTo>
                      <a:pt x="18" y="2"/>
                      <a:pt x="10" y="0"/>
                      <a:pt x="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6"/>
              <p:cNvSpPr/>
              <p:nvPr/>
            </p:nvSpPr>
            <p:spPr>
              <a:xfrm>
                <a:off x="7269258" y="4324219"/>
                <a:ext cx="924216" cy="15967"/>
              </a:xfrm>
              <a:custGeom>
                <a:avLst/>
                <a:gdLst/>
                <a:ahLst/>
                <a:cxnLst/>
                <a:rect l="l" t="t" r="r" b="b"/>
                <a:pathLst>
                  <a:path w="4619" h="79" extrusionOk="0">
                    <a:moveTo>
                      <a:pt x="8" y="1"/>
                    </a:moveTo>
                    <a:cubicBezTo>
                      <a:pt x="6" y="1"/>
                      <a:pt x="3" y="1"/>
                      <a:pt x="1" y="1"/>
                    </a:cubicBezTo>
                    <a:lnTo>
                      <a:pt x="1" y="68"/>
                    </a:lnTo>
                    <a:lnTo>
                      <a:pt x="4597" y="78"/>
                    </a:lnTo>
                    <a:lnTo>
                      <a:pt x="4618" y="68"/>
                    </a:lnTo>
                    <a:cubicBezTo>
                      <a:pt x="4611" y="52"/>
                      <a:pt x="3088" y="38"/>
                      <a:pt x="45" y="24"/>
                    </a:cubicBezTo>
                    <a:cubicBezTo>
                      <a:pt x="39" y="9"/>
                      <a:pt x="24" y="1"/>
                      <a:pt x="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6"/>
              <p:cNvSpPr/>
              <p:nvPr/>
            </p:nvSpPr>
            <p:spPr>
              <a:xfrm>
                <a:off x="2647783" y="3994778"/>
                <a:ext cx="91841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459" h="68" extrusionOk="0">
                    <a:moveTo>
                      <a:pt x="0" y="1"/>
                    </a:moveTo>
                    <a:lnTo>
                      <a:pt x="0" y="68"/>
                    </a:lnTo>
                    <a:cubicBezTo>
                      <a:pt x="139" y="60"/>
                      <a:pt x="245" y="57"/>
                      <a:pt x="319" y="57"/>
                    </a:cubicBezTo>
                    <a:cubicBezTo>
                      <a:pt x="393" y="57"/>
                      <a:pt x="435" y="60"/>
                      <a:pt x="446" y="68"/>
                    </a:cubicBezTo>
                    <a:lnTo>
                      <a:pt x="458" y="34"/>
                    </a:lnTo>
                    <a:cubicBezTo>
                      <a:pt x="228" y="11"/>
                      <a:pt x="78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6"/>
              <p:cNvSpPr/>
              <p:nvPr/>
            </p:nvSpPr>
            <p:spPr>
              <a:xfrm>
                <a:off x="2030105" y="3826824"/>
                <a:ext cx="129258" cy="1980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98" extrusionOk="0">
                    <a:moveTo>
                      <a:pt x="112" y="0"/>
                    </a:moveTo>
                    <a:cubicBezTo>
                      <a:pt x="49" y="0"/>
                      <a:pt x="11" y="7"/>
                      <a:pt x="0" y="18"/>
                    </a:cubicBezTo>
                    <a:cubicBezTo>
                      <a:pt x="121" y="48"/>
                      <a:pt x="328" y="75"/>
                      <a:pt x="624" y="97"/>
                    </a:cubicBezTo>
                    <a:lnTo>
                      <a:pt x="645" y="52"/>
                    </a:lnTo>
                    <a:lnTo>
                      <a:pt x="635" y="18"/>
                    </a:lnTo>
                    <a:cubicBezTo>
                      <a:pt x="615" y="19"/>
                      <a:pt x="591" y="20"/>
                      <a:pt x="565" y="20"/>
                    </a:cubicBezTo>
                    <a:cubicBezTo>
                      <a:pt x="481" y="20"/>
                      <a:pt x="365" y="15"/>
                      <a:pt x="219" y="4"/>
                    </a:cubicBezTo>
                    <a:cubicBezTo>
                      <a:pt x="178" y="2"/>
                      <a:pt x="142" y="0"/>
                      <a:pt x="1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6"/>
              <p:cNvSpPr/>
              <p:nvPr/>
            </p:nvSpPr>
            <p:spPr>
              <a:xfrm>
                <a:off x="2249204" y="4269043"/>
                <a:ext cx="398779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1993" h="68" extrusionOk="0">
                    <a:moveTo>
                      <a:pt x="5" y="1"/>
                    </a:moveTo>
                    <a:cubicBezTo>
                      <a:pt x="4" y="1"/>
                      <a:pt x="2" y="1"/>
                      <a:pt x="1" y="1"/>
                    </a:cubicBezTo>
                    <a:lnTo>
                      <a:pt x="1" y="67"/>
                    </a:lnTo>
                    <a:lnTo>
                      <a:pt x="1949" y="46"/>
                    </a:lnTo>
                    <a:lnTo>
                      <a:pt x="1949" y="67"/>
                    </a:lnTo>
                    <a:cubicBezTo>
                      <a:pt x="1970" y="67"/>
                      <a:pt x="1987" y="53"/>
                      <a:pt x="1992" y="34"/>
                    </a:cubicBezTo>
                    <a:cubicBezTo>
                      <a:pt x="1819" y="24"/>
                      <a:pt x="1565" y="17"/>
                      <a:pt x="1229" y="17"/>
                    </a:cubicBezTo>
                    <a:cubicBezTo>
                      <a:pt x="1158" y="17"/>
                      <a:pt x="1084" y="18"/>
                      <a:pt x="1005" y="18"/>
                    </a:cubicBezTo>
                    <a:cubicBezTo>
                      <a:pt x="520" y="22"/>
                      <a:pt x="201" y="24"/>
                      <a:pt x="45" y="24"/>
                    </a:cubicBezTo>
                    <a:cubicBezTo>
                      <a:pt x="37" y="9"/>
                      <a:pt x="21" y="1"/>
                      <a:pt x="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6"/>
              <p:cNvSpPr/>
              <p:nvPr/>
            </p:nvSpPr>
            <p:spPr>
              <a:xfrm>
                <a:off x="7616214" y="3916562"/>
                <a:ext cx="505027" cy="14350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71" extrusionOk="0">
                    <a:moveTo>
                      <a:pt x="1" y="0"/>
                    </a:moveTo>
                    <a:lnTo>
                      <a:pt x="58" y="4"/>
                    </a:lnTo>
                    <a:cubicBezTo>
                      <a:pt x="547" y="18"/>
                      <a:pt x="796" y="34"/>
                      <a:pt x="803" y="48"/>
                    </a:cubicBezTo>
                    <a:cubicBezTo>
                      <a:pt x="789" y="55"/>
                      <a:pt x="560" y="62"/>
                      <a:pt x="116" y="67"/>
                    </a:cubicBezTo>
                    <a:cubicBezTo>
                      <a:pt x="204" y="69"/>
                      <a:pt x="290" y="71"/>
                      <a:pt x="376" y="71"/>
                    </a:cubicBezTo>
                    <a:lnTo>
                      <a:pt x="2502" y="58"/>
                    </a:lnTo>
                    <a:lnTo>
                      <a:pt x="2523" y="48"/>
                    </a:lnTo>
                    <a:cubicBezTo>
                      <a:pt x="2516" y="34"/>
                      <a:pt x="1799" y="18"/>
                      <a:pt x="376" y="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6"/>
              <p:cNvSpPr/>
              <p:nvPr/>
            </p:nvSpPr>
            <p:spPr>
              <a:xfrm>
                <a:off x="7609811" y="3930103"/>
                <a:ext cx="29813" cy="808"/>
              </a:xfrm>
              <a:custGeom>
                <a:avLst/>
                <a:gdLst/>
                <a:ahLst/>
                <a:cxnLst/>
                <a:rect l="l" t="t" r="r" b="b"/>
                <a:pathLst>
                  <a:path w="149" h="4" extrusionOk="0">
                    <a:moveTo>
                      <a:pt x="1" y="0"/>
                    </a:moveTo>
                    <a:cubicBezTo>
                      <a:pt x="33" y="2"/>
                      <a:pt x="62" y="4"/>
                      <a:pt x="90" y="4"/>
                    </a:cubicBezTo>
                    <a:cubicBezTo>
                      <a:pt x="110" y="4"/>
                      <a:pt x="131" y="2"/>
                      <a:pt x="1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6"/>
              <p:cNvSpPr/>
              <p:nvPr/>
            </p:nvSpPr>
            <p:spPr>
              <a:xfrm>
                <a:off x="1484660" y="4799785"/>
                <a:ext cx="1245760" cy="23041"/>
              </a:xfrm>
              <a:custGeom>
                <a:avLst/>
                <a:gdLst/>
                <a:ahLst/>
                <a:cxnLst/>
                <a:rect l="l" t="t" r="r" b="b"/>
                <a:pathLst>
                  <a:path w="6226" h="114" extrusionOk="0">
                    <a:moveTo>
                      <a:pt x="67" y="1"/>
                    </a:moveTo>
                    <a:cubicBezTo>
                      <a:pt x="53" y="3"/>
                      <a:pt x="40" y="8"/>
                      <a:pt x="30" y="18"/>
                    </a:cubicBezTo>
                    <a:cubicBezTo>
                      <a:pt x="16" y="27"/>
                      <a:pt x="4" y="41"/>
                      <a:pt x="0" y="57"/>
                    </a:cubicBezTo>
                    <a:cubicBezTo>
                      <a:pt x="9" y="71"/>
                      <a:pt x="214" y="85"/>
                      <a:pt x="617" y="99"/>
                    </a:cubicBezTo>
                    <a:cubicBezTo>
                      <a:pt x="819" y="104"/>
                      <a:pt x="1019" y="108"/>
                      <a:pt x="1219" y="113"/>
                    </a:cubicBezTo>
                    <a:lnTo>
                      <a:pt x="5252" y="101"/>
                    </a:lnTo>
                    <a:cubicBezTo>
                      <a:pt x="5877" y="92"/>
                      <a:pt x="6201" y="82"/>
                      <a:pt x="6225" y="68"/>
                    </a:cubicBezTo>
                    <a:cubicBezTo>
                      <a:pt x="6213" y="41"/>
                      <a:pt x="5889" y="24"/>
                      <a:pt x="5252" y="11"/>
                    </a:cubicBezTo>
                    <a:lnTo>
                      <a:pt x="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6"/>
              <p:cNvSpPr/>
              <p:nvPr/>
            </p:nvSpPr>
            <p:spPr>
              <a:xfrm>
                <a:off x="813159" y="3928284"/>
                <a:ext cx="159472" cy="2243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111" extrusionOk="0">
                    <a:moveTo>
                      <a:pt x="45" y="0"/>
                    </a:moveTo>
                    <a:cubicBezTo>
                      <a:pt x="45" y="6"/>
                      <a:pt x="39" y="13"/>
                      <a:pt x="29" y="27"/>
                    </a:cubicBezTo>
                    <a:cubicBezTo>
                      <a:pt x="15" y="37"/>
                      <a:pt x="6" y="51"/>
                      <a:pt x="1" y="67"/>
                    </a:cubicBezTo>
                    <a:lnTo>
                      <a:pt x="22" y="111"/>
                    </a:lnTo>
                    <a:cubicBezTo>
                      <a:pt x="523" y="105"/>
                      <a:pt x="781" y="93"/>
                      <a:pt x="797" y="79"/>
                    </a:cubicBezTo>
                    <a:cubicBezTo>
                      <a:pt x="793" y="65"/>
                      <a:pt x="669" y="49"/>
                      <a:pt x="425" y="32"/>
                    </a:cubicBezTo>
                    <a:cubicBezTo>
                      <a:pt x="176" y="13"/>
                      <a:pt x="48" y="2"/>
                      <a:pt x="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6"/>
              <p:cNvSpPr/>
              <p:nvPr/>
            </p:nvSpPr>
            <p:spPr>
              <a:xfrm>
                <a:off x="1298777" y="3985683"/>
                <a:ext cx="1105697" cy="25063"/>
              </a:xfrm>
              <a:custGeom>
                <a:avLst/>
                <a:gdLst/>
                <a:ahLst/>
                <a:cxnLst/>
                <a:rect l="l" t="t" r="r" b="b"/>
                <a:pathLst>
                  <a:path w="5526" h="124" extrusionOk="0">
                    <a:moveTo>
                      <a:pt x="0" y="0"/>
                    </a:moveTo>
                    <a:lnTo>
                      <a:pt x="0" y="69"/>
                    </a:lnTo>
                    <a:lnTo>
                      <a:pt x="1651" y="123"/>
                    </a:lnTo>
                    <a:lnTo>
                      <a:pt x="1820" y="90"/>
                    </a:lnTo>
                    <a:lnTo>
                      <a:pt x="5503" y="79"/>
                    </a:lnTo>
                    <a:lnTo>
                      <a:pt x="5526" y="67"/>
                    </a:lnTo>
                    <a:cubicBezTo>
                      <a:pt x="5517" y="53"/>
                      <a:pt x="5088" y="39"/>
                      <a:pt x="4234" y="23"/>
                    </a:cubicBezTo>
                    <a:lnTo>
                      <a:pt x="2649" y="23"/>
                    </a:lnTo>
                    <a:cubicBezTo>
                      <a:pt x="2159" y="41"/>
                      <a:pt x="1665" y="50"/>
                      <a:pt x="1167" y="50"/>
                    </a:cubicBezTo>
                    <a:cubicBezTo>
                      <a:pt x="795" y="50"/>
                      <a:pt x="421" y="45"/>
                      <a:pt x="44" y="35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637480" y="4342207"/>
                <a:ext cx="597869" cy="13946"/>
              </a:xfrm>
              <a:custGeom>
                <a:avLst/>
                <a:gdLst/>
                <a:ahLst/>
                <a:cxnLst/>
                <a:rect l="l" t="t" r="r" b="b"/>
                <a:pathLst>
                  <a:path w="2988" h="69" extrusionOk="0">
                    <a:moveTo>
                      <a:pt x="8" y="1"/>
                    </a:moveTo>
                    <a:cubicBezTo>
                      <a:pt x="6" y="1"/>
                      <a:pt x="3" y="1"/>
                      <a:pt x="0" y="2"/>
                    </a:cubicBezTo>
                    <a:lnTo>
                      <a:pt x="0" y="68"/>
                    </a:lnTo>
                    <a:lnTo>
                      <a:pt x="2944" y="46"/>
                    </a:lnTo>
                    <a:lnTo>
                      <a:pt x="2944" y="68"/>
                    </a:lnTo>
                    <a:cubicBezTo>
                      <a:pt x="2963" y="68"/>
                      <a:pt x="2982" y="54"/>
                      <a:pt x="2988" y="35"/>
                    </a:cubicBezTo>
                    <a:cubicBezTo>
                      <a:pt x="2711" y="23"/>
                      <a:pt x="2294" y="17"/>
                      <a:pt x="1738" y="17"/>
                    </a:cubicBezTo>
                    <a:cubicBezTo>
                      <a:pt x="1660" y="17"/>
                      <a:pt x="1579" y="17"/>
                      <a:pt x="1496" y="17"/>
                    </a:cubicBezTo>
                    <a:cubicBezTo>
                      <a:pt x="765" y="21"/>
                      <a:pt x="281" y="23"/>
                      <a:pt x="44" y="23"/>
                    </a:cubicBezTo>
                    <a:cubicBezTo>
                      <a:pt x="37" y="9"/>
                      <a:pt x="23" y="1"/>
                      <a:pt x="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" name="Google Shape;161;p6"/>
            <p:cNvSpPr/>
            <p:nvPr/>
          </p:nvSpPr>
          <p:spPr>
            <a:xfrm rot="10800000" flipH="1">
              <a:off x="512003" y="4644371"/>
              <a:ext cx="6968522" cy="27875"/>
            </a:xfrm>
            <a:custGeom>
              <a:avLst/>
              <a:gdLst/>
              <a:ahLst/>
              <a:cxnLst/>
              <a:rect l="l" t="t" r="r" b="b"/>
              <a:pathLst>
                <a:path w="22783" h="172" extrusionOk="0">
                  <a:moveTo>
                    <a:pt x="13540" y="0"/>
                  </a:moveTo>
                  <a:cubicBezTo>
                    <a:pt x="13540" y="5"/>
                    <a:pt x="13377" y="11"/>
                    <a:pt x="13047" y="19"/>
                  </a:cubicBezTo>
                  <a:cubicBezTo>
                    <a:pt x="12574" y="30"/>
                    <a:pt x="12306" y="37"/>
                    <a:pt x="12244" y="39"/>
                  </a:cubicBezTo>
                  <a:lnTo>
                    <a:pt x="53" y="67"/>
                  </a:lnTo>
                  <a:cubicBezTo>
                    <a:pt x="48" y="53"/>
                    <a:pt x="36" y="44"/>
                    <a:pt x="22" y="40"/>
                  </a:cubicBezTo>
                  <a:lnTo>
                    <a:pt x="1" y="39"/>
                  </a:lnTo>
                  <a:lnTo>
                    <a:pt x="1" y="119"/>
                  </a:lnTo>
                  <a:lnTo>
                    <a:pt x="12244" y="172"/>
                  </a:lnTo>
                  <a:lnTo>
                    <a:pt x="22288" y="158"/>
                  </a:lnTo>
                  <a:cubicBezTo>
                    <a:pt x="22300" y="153"/>
                    <a:pt x="22386" y="146"/>
                    <a:pt x="22540" y="139"/>
                  </a:cubicBezTo>
                  <a:cubicBezTo>
                    <a:pt x="22695" y="130"/>
                    <a:pt x="22775" y="123"/>
                    <a:pt x="22782" y="119"/>
                  </a:cubicBezTo>
                  <a:cubicBezTo>
                    <a:pt x="22779" y="107"/>
                    <a:pt x="22700" y="95"/>
                    <a:pt x="22546" y="81"/>
                  </a:cubicBezTo>
                  <a:cubicBezTo>
                    <a:pt x="22381" y="65"/>
                    <a:pt x="22295" y="56"/>
                    <a:pt x="22288" y="53"/>
                  </a:cubicBezTo>
                  <a:lnTo>
                    <a:pt x="13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7"/>
          <p:cNvSpPr txBox="1">
            <a:spLocks noGrp="1"/>
          </p:cNvSpPr>
          <p:nvPr>
            <p:ph type="body" idx="1"/>
          </p:nvPr>
        </p:nvSpPr>
        <p:spPr>
          <a:xfrm>
            <a:off x="726450" y="1521000"/>
            <a:ext cx="4981800" cy="25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65" name="Google Shape;165;p7"/>
          <p:cNvGrpSpPr/>
          <p:nvPr/>
        </p:nvGrpSpPr>
        <p:grpSpPr>
          <a:xfrm>
            <a:off x="137799" y="45168"/>
            <a:ext cx="8961848" cy="2395288"/>
            <a:chOff x="137799" y="45168"/>
            <a:chExt cx="8961848" cy="2395288"/>
          </a:xfrm>
        </p:grpSpPr>
        <p:sp>
          <p:nvSpPr>
            <p:cNvPr id="166" name="Google Shape;166;p7"/>
            <p:cNvSpPr/>
            <p:nvPr/>
          </p:nvSpPr>
          <p:spPr>
            <a:xfrm>
              <a:off x="1456254" y="99418"/>
              <a:ext cx="104581" cy="91055"/>
            </a:xfrm>
            <a:custGeom>
              <a:avLst/>
              <a:gdLst/>
              <a:ahLst/>
              <a:cxnLst/>
              <a:rect l="l" t="t" r="r" b="b"/>
              <a:pathLst>
                <a:path w="297" h="256" extrusionOk="0">
                  <a:moveTo>
                    <a:pt x="128" y="1"/>
                  </a:moveTo>
                  <a:cubicBezTo>
                    <a:pt x="63" y="1"/>
                    <a:pt x="1" y="52"/>
                    <a:pt x="1" y="128"/>
                  </a:cubicBezTo>
                  <a:cubicBezTo>
                    <a:pt x="1" y="198"/>
                    <a:pt x="57" y="256"/>
                    <a:pt x="127" y="256"/>
                  </a:cubicBezTo>
                  <a:cubicBezTo>
                    <a:pt x="241" y="256"/>
                    <a:pt x="297" y="119"/>
                    <a:pt x="216" y="38"/>
                  </a:cubicBezTo>
                  <a:cubicBezTo>
                    <a:pt x="191" y="12"/>
                    <a:pt x="159" y="1"/>
                    <a:pt x="128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137801" y="2021022"/>
              <a:ext cx="104933" cy="90700"/>
            </a:xfrm>
            <a:custGeom>
              <a:avLst/>
              <a:gdLst/>
              <a:ahLst/>
              <a:cxnLst/>
              <a:rect l="l" t="t" r="r" b="b"/>
              <a:pathLst>
                <a:path w="298" h="255" extrusionOk="0">
                  <a:moveTo>
                    <a:pt x="129" y="1"/>
                  </a:moveTo>
                  <a:cubicBezTo>
                    <a:pt x="64" y="1"/>
                    <a:pt x="1" y="51"/>
                    <a:pt x="1" y="129"/>
                  </a:cubicBezTo>
                  <a:cubicBezTo>
                    <a:pt x="1" y="199"/>
                    <a:pt x="57" y="255"/>
                    <a:pt x="127" y="255"/>
                  </a:cubicBezTo>
                  <a:cubicBezTo>
                    <a:pt x="241" y="255"/>
                    <a:pt x="297" y="118"/>
                    <a:pt x="218" y="37"/>
                  </a:cubicBezTo>
                  <a:cubicBezTo>
                    <a:pt x="192" y="12"/>
                    <a:pt x="161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40447" y="685845"/>
              <a:ext cx="104581" cy="91055"/>
            </a:xfrm>
            <a:custGeom>
              <a:avLst/>
              <a:gdLst/>
              <a:ahLst/>
              <a:cxnLst/>
              <a:rect l="l" t="t" r="r" b="b"/>
              <a:pathLst>
                <a:path w="297" h="256" extrusionOk="0">
                  <a:moveTo>
                    <a:pt x="129" y="0"/>
                  </a:moveTo>
                  <a:cubicBezTo>
                    <a:pt x="63" y="0"/>
                    <a:pt x="1" y="51"/>
                    <a:pt x="1" y="127"/>
                  </a:cubicBezTo>
                  <a:cubicBezTo>
                    <a:pt x="1" y="198"/>
                    <a:pt x="57" y="255"/>
                    <a:pt x="127" y="255"/>
                  </a:cubicBezTo>
                  <a:cubicBezTo>
                    <a:pt x="241" y="255"/>
                    <a:pt x="297" y="119"/>
                    <a:pt x="218" y="38"/>
                  </a:cubicBezTo>
                  <a:cubicBezTo>
                    <a:pt x="192" y="12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317623" y="971101"/>
              <a:ext cx="104933" cy="90700"/>
            </a:xfrm>
            <a:custGeom>
              <a:avLst/>
              <a:gdLst/>
              <a:ahLst/>
              <a:cxnLst/>
              <a:rect l="l" t="t" r="r" b="b"/>
              <a:pathLst>
                <a:path w="298" h="255" extrusionOk="0">
                  <a:moveTo>
                    <a:pt x="129" y="0"/>
                  </a:moveTo>
                  <a:cubicBezTo>
                    <a:pt x="64" y="0"/>
                    <a:pt x="1" y="51"/>
                    <a:pt x="1" y="128"/>
                  </a:cubicBezTo>
                  <a:cubicBezTo>
                    <a:pt x="1" y="199"/>
                    <a:pt x="57" y="255"/>
                    <a:pt x="127" y="255"/>
                  </a:cubicBezTo>
                  <a:cubicBezTo>
                    <a:pt x="241" y="255"/>
                    <a:pt x="297" y="118"/>
                    <a:pt x="218" y="37"/>
                  </a:cubicBezTo>
                  <a:cubicBezTo>
                    <a:pt x="192" y="12"/>
                    <a:pt x="161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808128" y="372218"/>
              <a:ext cx="104581" cy="90700"/>
            </a:xfrm>
            <a:custGeom>
              <a:avLst/>
              <a:gdLst/>
              <a:ahLst/>
              <a:cxnLst/>
              <a:rect l="l" t="t" r="r" b="b"/>
              <a:pathLst>
                <a:path w="297" h="255" extrusionOk="0">
                  <a:moveTo>
                    <a:pt x="129" y="0"/>
                  </a:moveTo>
                  <a:cubicBezTo>
                    <a:pt x="63" y="0"/>
                    <a:pt x="0" y="51"/>
                    <a:pt x="0" y="128"/>
                  </a:cubicBezTo>
                  <a:cubicBezTo>
                    <a:pt x="0" y="198"/>
                    <a:pt x="58" y="254"/>
                    <a:pt x="126" y="254"/>
                  </a:cubicBezTo>
                  <a:cubicBezTo>
                    <a:pt x="240" y="254"/>
                    <a:pt x="296" y="118"/>
                    <a:pt x="217" y="37"/>
                  </a:cubicBezTo>
                  <a:cubicBezTo>
                    <a:pt x="191" y="12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8326206" y="1589531"/>
              <a:ext cx="104581" cy="91055"/>
            </a:xfrm>
            <a:custGeom>
              <a:avLst/>
              <a:gdLst/>
              <a:ahLst/>
              <a:cxnLst/>
              <a:rect l="l" t="t" r="r" b="b"/>
              <a:pathLst>
                <a:path w="297" h="256" extrusionOk="0">
                  <a:moveTo>
                    <a:pt x="128" y="1"/>
                  </a:moveTo>
                  <a:cubicBezTo>
                    <a:pt x="63" y="1"/>
                    <a:pt x="0" y="52"/>
                    <a:pt x="0" y="128"/>
                  </a:cubicBezTo>
                  <a:cubicBezTo>
                    <a:pt x="0" y="198"/>
                    <a:pt x="56" y="256"/>
                    <a:pt x="126" y="256"/>
                  </a:cubicBezTo>
                  <a:cubicBezTo>
                    <a:pt x="240" y="256"/>
                    <a:pt x="296" y="119"/>
                    <a:pt x="216" y="38"/>
                  </a:cubicBezTo>
                  <a:cubicBezTo>
                    <a:pt x="190" y="12"/>
                    <a:pt x="159" y="1"/>
                    <a:pt x="128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8743439" y="539493"/>
              <a:ext cx="105285" cy="91055"/>
            </a:xfrm>
            <a:custGeom>
              <a:avLst/>
              <a:gdLst/>
              <a:ahLst/>
              <a:cxnLst/>
              <a:rect l="l" t="t" r="r" b="b"/>
              <a:pathLst>
                <a:path w="299" h="256" extrusionOk="0">
                  <a:moveTo>
                    <a:pt x="129" y="1"/>
                  </a:moveTo>
                  <a:cubicBezTo>
                    <a:pt x="63" y="1"/>
                    <a:pt x="0" y="52"/>
                    <a:pt x="0" y="128"/>
                  </a:cubicBezTo>
                  <a:cubicBezTo>
                    <a:pt x="0" y="198"/>
                    <a:pt x="58" y="256"/>
                    <a:pt x="128" y="256"/>
                  </a:cubicBezTo>
                  <a:cubicBezTo>
                    <a:pt x="241" y="256"/>
                    <a:pt x="298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8994362" y="45168"/>
              <a:ext cx="105285" cy="91055"/>
            </a:xfrm>
            <a:custGeom>
              <a:avLst/>
              <a:gdLst/>
              <a:ahLst/>
              <a:cxnLst/>
              <a:rect l="l" t="t" r="r" b="b"/>
              <a:pathLst>
                <a:path w="299" h="256" extrusionOk="0">
                  <a:moveTo>
                    <a:pt x="129" y="1"/>
                  </a:moveTo>
                  <a:cubicBezTo>
                    <a:pt x="63" y="1"/>
                    <a:pt x="1" y="52"/>
                    <a:pt x="1" y="128"/>
                  </a:cubicBezTo>
                  <a:cubicBezTo>
                    <a:pt x="1" y="198"/>
                    <a:pt x="59" y="256"/>
                    <a:pt x="129" y="256"/>
                  </a:cubicBezTo>
                  <a:cubicBezTo>
                    <a:pt x="241" y="256"/>
                    <a:pt x="299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8889759" y="2349756"/>
              <a:ext cx="104581" cy="90700"/>
            </a:xfrm>
            <a:custGeom>
              <a:avLst/>
              <a:gdLst/>
              <a:ahLst/>
              <a:cxnLst/>
              <a:rect l="l" t="t" r="r" b="b"/>
              <a:pathLst>
                <a:path w="297" h="255" extrusionOk="0">
                  <a:moveTo>
                    <a:pt x="129" y="0"/>
                  </a:moveTo>
                  <a:cubicBezTo>
                    <a:pt x="64" y="0"/>
                    <a:pt x="1" y="51"/>
                    <a:pt x="1" y="128"/>
                  </a:cubicBezTo>
                  <a:cubicBezTo>
                    <a:pt x="1" y="198"/>
                    <a:pt x="57" y="254"/>
                    <a:pt x="127" y="254"/>
                  </a:cubicBezTo>
                  <a:cubicBezTo>
                    <a:pt x="241" y="254"/>
                    <a:pt x="297" y="117"/>
                    <a:pt x="218" y="37"/>
                  </a:cubicBezTo>
                  <a:cubicBezTo>
                    <a:pt x="192" y="11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7437026" y="190484"/>
              <a:ext cx="105285" cy="90700"/>
            </a:xfrm>
            <a:custGeom>
              <a:avLst/>
              <a:gdLst/>
              <a:ahLst/>
              <a:cxnLst/>
              <a:rect l="l" t="t" r="r" b="b"/>
              <a:pathLst>
                <a:path w="299" h="255" extrusionOk="0">
                  <a:moveTo>
                    <a:pt x="129" y="1"/>
                  </a:moveTo>
                  <a:cubicBezTo>
                    <a:pt x="64" y="1"/>
                    <a:pt x="1" y="51"/>
                    <a:pt x="1" y="129"/>
                  </a:cubicBezTo>
                  <a:cubicBezTo>
                    <a:pt x="1" y="199"/>
                    <a:pt x="59" y="255"/>
                    <a:pt x="129" y="255"/>
                  </a:cubicBezTo>
                  <a:cubicBezTo>
                    <a:pt x="241" y="255"/>
                    <a:pt x="299" y="118"/>
                    <a:pt x="218" y="38"/>
                  </a:cubicBezTo>
                  <a:cubicBezTo>
                    <a:pt x="192" y="12"/>
                    <a:pt x="161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137799" y="99418"/>
              <a:ext cx="104933" cy="91055"/>
            </a:xfrm>
            <a:custGeom>
              <a:avLst/>
              <a:gdLst/>
              <a:ahLst/>
              <a:cxnLst/>
              <a:rect l="l" t="t" r="r" b="b"/>
              <a:pathLst>
                <a:path w="298" h="256" extrusionOk="0">
                  <a:moveTo>
                    <a:pt x="129" y="1"/>
                  </a:moveTo>
                  <a:cubicBezTo>
                    <a:pt x="64" y="1"/>
                    <a:pt x="1" y="52"/>
                    <a:pt x="1" y="128"/>
                  </a:cubicBezTo>
                  <a:cubicBezTo>
                    <a:pt x="1" y="198"/>
                    <a:pt x="59" y="256"/>
                    <a:pt x="127" y="256"/>
                  </a:cubicBezTo>
                  <a:cubicBezTo>
                    <a:pt x="241" y="256"/>
                    <a:pt x="297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2313504" y="281168"/>
              <a:ext cx="104581" cy="91055"/>
            </a:xfrm>
            <a:custGeom>
              <a:avLst/>
              <a:gdLst/>
              <a:ahLst/>
              <a:cxnLst/>
              <a:rect l="l" t="t" r="r" b="b"/>
              <a:pathLst>
                <a:path w="297" h="256" extrusionOk="0">
                  <a:moveTo>
                    <a:pt x="128" y="1"/>
                  </a:moveTo>
                  <a:cubicBezTo>
                    <a:pt x="63" y="1"/>
                    <a:pt x="1" y="52"/>
                    <a:pt x="1" y="128"/>
                  </a:cubicBezTo>
                  <a:cubicBezTo>
                    <a:pt x="1" y="198"/>
                    <a:pt x="57" y="256"/>
                    <a:pt x="127" y="256"/>
                  </a:cubicBezTo>
                  <a:cubicBezTo>
                    <a:pt x="241" y="256"/>
                    <a:pt x="297" y="119"/>
                    <a:pt x="216" y="38"/>
                  </a:cubicBezTo>
                  <a:cubicBezTo>
                    <a:pt x="191" y="12"/>
                    <a:pt x="159" y="1"/>
                    <a:pt x="128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7"/>
          <p:cNvGrpSpPr/>
          <p:nvPr/>
        </p:nvGrpSpPr>
        <p:grpSpPr>
          <a:xfrm>
            <a:off x="-8409" y="4345596"/>
            <a:ext cx="9144207" cy="1075277"/>
            <a:chOff x="-8409" y="4644371"/>
            <a:chExt cx="9144207" cy="1075277"/>
          </a:xfrm>
        </p:grpSpPr>
        <p:sp>
          <p:nvSpPr>
            <p:cNvPr id="179" name="Google Shape;179;p7"/>
            <p:cNvSpPr/>
            <p:nvPr/>
          </p:nvSpPr>
          <p:spPr>
            <a:xfrm>
              <a:off x="-8400" y="4647463"/>
              <a:ext cx="9144000" cy="1044900"/>
            </a:xfrm>
            <a:prstGeom prst="rect">
              <a:avLst/>
            </a:prstGeom>
            <a:solidFill>
              <a:srgbClr val="CEEBE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0" name="Google Shape;180;p7"/>
            <p:cNvGrpSpPr/>
            <p:nvPr/>
          </p:nvGrpSpPr>
          <p:grpSpPr>
            <a:xfrm>
              <a:off x="-8409" y="4723646"/>
              <a:ext cx="9144207" cy="996002"/>
              <a:chOff x="637480" y="3826824"/>
              <a:chExt cx="8109442" cy="996002"/>
            </a:xfrm>
          </p:grpSpPr>
          <p:sp>
            <p:nvSpPr>
              <p:cNvPr id="181" name="Google Shape;181;p7"/>
              <p:cNvSpPr/>
              <p:nvPr/>
            </p:nvSpPr>
            <p:spPr>
              <a:xfrm>
                <a:off x="7073971" y="3912721"/>
                <a:ext cx="17008" cy="202"/>
              </a:xfrm>
              <a:custGeom>
                <a:avLst/>
                <a:gdLst/>
                <a:ahLst/>
                <a:cxnLst/>
                <a:rect l="l" t="t" r="r" b="b"/>
                <a:pathLst>
                  <a:path w="85" h="1" fill="none" extrusionOk="0">
                    <a:moveTo>
                      <a:pt x="0" y="0"/>
                    </a:moveTo>
                    <a:lnTo>
                      <a:pt x="14" y="0"/>
                    </a:lnTo>
                    <a:lnTo>
                      <a:pt x="84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7"/>
              <p:cNvSpPr/>
              <p:nvPr/>
            </p:nvSpPr>
            <p:spPr>
              <a:xfrm>
                <a:off x="7004539" y="3912721"/>
                <a:ext cx="134460" cy="13340"/>
              </a:xfrm>
              <a:custGeom>
                <a:avLst/>
                <a:gdLst/>
                <a:ahLst/>
                <a:cxnLst/>
                <a:rect l="l" t="t" r="r" b="b"/>
                <a:pathLst>
                  <a:path w="672" h="66" extrusionOk="0">
                    <a:moveTo>
                      <a:pt x="44" y="0"/>
                    </a:moveTo>
                    <a:cubicBezTo>
                      <a:pt x="23" y="0"/>
                      <a:pt x="7" y="14"/>
                      <a:pt x="0" y="44"/>
                    </a:cubicBezTo>
                    <a:cubicBezTo>
                      <a:pt x="4" y="53"/>
                      <a:pt x="226" y="60"/>
                      <a:pt x="672" y="65"/>
                    </a:cubicBezTo>
                    <a:cubicBezTo>
                      <a:pt x="438" y="58"/>
                      <a:pt x="321" y="51"/>
                      <a:pt x="317" y="44"/>
                    </a:cubicBezTo>
                    <a:cubicBezTo>
                      <a:pt x="319" y="25"/>
                      <a:pt x="331" y="9"/>
                      <a:pt x="3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7"/>
              <p:cNvSpPr/>
              <p:nvPr/>
            </p:nvSpPr>
            <p:spPr>
              <a:xfrm>
                <a:off x="2984134" y="4791094"/>
                <a:ext cx="44820" cy="14552"/>
              </a:xfrm>
              <a:custGeom>
                <a:avLst/>
                <a:gdLst/>
                <a:ahLst/>
                <a:cxnLst/>
                <a:rect l="l" t="t" r="r" b="b"/>
                <a:pathLst>
                  <a:path w="224" h="72" extrusionOk="0">
                    <a:moveTo>
                      <a:pt x="1" y="0"/>
                    </a:moveTo>
                    <a:lnTo>
                      <a:pt x="1" y="67"/>
                    </a:lnTo>
                    <a:cubicBezTo>
                      <a:pt x="67" y="70"/>
                      <a:pt x="119" y="72"/>
                      <a:pt x="156" y="72"/>
                    </a:cubicBezTo>
                    <a:cubicBezTo>
                      <a:pt x="193" y="72"/>
                      <a:pt x="215" y="70"/>
                      <a:pt x="223" y="67"/>
                    </a:cubicBezTo>
                    <a:cubicBezTo>
                      <a:pt x="165" y="53"/>
                      <a:pt x="109" y="37"/>
                      <a:pt x="53" y="16"/>
                    </a:cubicBezTo>
                    <a:cubicBezTo>
                      <a:pt x="36" y="9"/>
                      <a:pt x="18" y="4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7"/>
              <p:cNvSpPr/>
              <p:nvPr/>
            </p:nvSpPr>
            <p:spPr>
              <a:xfrm>
                <a:off x="6698202" y="4626576"/>
                <a:ext cx="236306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68" extrusionOk="0">
                    <a:moveTo>
                      <a:pt x="1" y="1"/>
                    </a:moveTo>
                    <a:lnTo>
                      <a:pt x="1" y="67"/>
                    </a:lnTo>
                    <a:cubicBezTo>
                      <a:pt x="379" y="60"/>
                      <a:pt x="666" y="57"/>
                      <a:pt x="861" y="57"/>
                    </a:cubicBezTo>
                    <a:cubicBezTo>
                      <a:pt x="1055" y="57"/>
                      <a:pt x="1158" y="60"/>
                      <a:pt x="1168" y="67"/>
                    </a:cubicBezTo>
                    <a:lnTo>
                      <a:pt x="1180" y="34"/>
                    </a:lnTo>
                    <a:cubicBezTo>
                      <a:pt x="590" y="13"/>
                      <a:pt x="197" y="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>
                <a:off x="7231441" y="4102908"/>
                <a:ext cx="119454" cy="17988"/>
              </a:xfrm>
              <a:custGeom>
                <a:avLst/>
                <a:gdLst/>
                <a:ahLst/>
                <a:cxnLst/>
                <a:rect l="l" t="t" r="r" b="b"/>
                <a:pathLst>
                  <a:path w="597" h="89" extrusionOk="0">
                    <a:moveTo>
                      <a:pt x="2" y="1"/>
                    </a:moveTo>
                    <a:cubicBezTo>
                      <a:pt x="0" y="30"/>
                      <a:pt x="4" y="60"/>
                      <a:pt x="13" y="88"/>
                    </a:cubicBezTo>
                    <a:lnTo>
                      <a:pt x="575" y="88"/>
                    </a:lnTo>
                    <a:lnTo>
                      <a:pt x="596" y="78"/>
                    </a:lnTo>
                    <a:cubicBezTo>
                      <a:pt x="589" y="62"/>
                      <a:pt x="412" y="48"/>
                      <a:pt x="67" y="34"/>
                    </a:cubicBez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3246852" y="3875533"/>
                <a:ext cx="107849" cy="14957"/>
              </a:xfrm>
              <a:custGeom>
                <a:avLst/>
                <a:gdLst/>
                <a:ahLst/>
                <a:cxnLst/>
                <a:rect l="l" t="t" r="r" b="b"/>
                <a:pathLst>
                  <a:path w="539" h="74" extrusionOk="0">
                    <a:moveTo>
                      <a:pt x="1" y="0"/>
                    </a:moveTo>
                    <a:cubicBezTo>
                      <a:pt x="1" y="16"/>
                      <a:pt x="15" y="37"/>
                      <a:pt x="45" y="67"/>
                    </a:cubicBezTo>
                    <a:cubicBezTo>
                      <a:pt x="202" y="71"/>
                      <a:pt x="322" y="73"/>
                      <a:pt x="405" y="73"/>
                    </a:cubicBezTo>
                    <a:cubicBezTo>
                      <a:pt x="487" y="73"/>
                      <a:pt x="532" y="71"/>
                      <a:pt x="539" y="67"/>
                    </a:cubicBezTo>
                    <a:cubicBezTo>
                      <a:pt x="346" y="49"/>
                      <a:pt x="201" y="32"/>
                      <a:pt x="101" y="18"/>
                    </a:cubicBezTo>
                    <a:cubicBezTo>
                      <a:pt x="41" y="5"/>
                      <a:pt x="8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3218839" y="3866640"/>
                <a:ext cx="28213" cy="14755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3" extrusionOk="0">
                    <a:moveTo>
                      <a:pt x="1" y="0"/>
                    </a:moveTo>
                    <a:lnTo>
                      <a:pt x="1" y="67"/>
                    </a:lnTo>
                    <a:cubicBezTo>
                      <a:pt x="38" y="70"/>
                      <a:pt x="68" y="72"/>
                      <a:pt x="92" y="72"/>
                    </a:cubicBezTo>
                    <a:cubicBezTo>
                      <a:pt x="115" y="72"/>
                      <a:pt x="131" y="70"/>
                      <a:pt x="141" y="67"/>
                    </a:cubicBezTo>
                    <a:cubicBezTo>
                      <a:pt x="123" y="53"/>
                      <a:pt x="106" y="41"/>
                      <a:pt x="85" y="34"/>
                    </a:cubicBezTo>
                    <a:cubicBezTo>
                      <a:pt x="65" y="27"/>
                      <a:pt x="48" y="14"/>
                      <a:pt x="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7"/>
              <p:cNvSpPr/>
              <p:nvPr/>
            </p:nvSpPr>
            <p:spPr>
              <a:xfrm>
                <a:off x="6257204" y="3833090"/>
                <a:ext cx="206293" cy="2910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44" extrusionOk="0">
                    <a:moveTo>
                      <a:pt x="83" y="1"/>
                    </a:moveTo>
                    <a:cubicBezTo>
                      <a:pt x="34" y="1"/>
                      <a:pt x="6" y="2"/>
                      <a:pt x="1" y="5"/>
                    </a:cubicBezTo>
                    <a:cubicBezTo>
                      <a:pt x="1" y="65"/>
                      <a:pt x="8" y="107"/>
                      <a:pt x="24" y="133"/>
                    </a:cubicBezTo>
                    <a:lnTo>
                      <a:pt x="869" y="143"/>
                    </a:lnTo>
                    <a:cubicBezTo>
                      <a:pt x="874" y="144"/>
                      <a:pt x="879" y="144"/>
                      <a:pt x="883" y="144"/>
                    </a:cubicBezTo>
                    <a:cubicBezTo>
                      <a:pt x="917" y="144"/>
                      <a:pt x="951" y="139"/>
                      <a:pt x="983" y="129"/>
                    </a:cubicBezTo>
                    <a:cubicBezTo>
                      <a:pt x="1002" y="122"/>
                      <a:pt x="1018" y="110"/>
                      <a:pt x="1030" y="94"/>
                    </a:cubicBezTo>
                    <a:cubicBezTo>
                      <a:pt x="1027" y="80"/>
                      <a:pt x="1002" y="66"/>
                      <a:pt x="958" y="52"/>
                    </a:cubicBezTo>
                    <a:cubicBezTo>
                      <a:pt x="909" y="38"/>
                      <a:pt x="879" y="30"/>
                      <a:pt x="869" y="26"/>
                    </a:cubicBezTo>
                    <a:cubicBezTo>
                      <a:pt x="468" y="10"/>
                      <a:pt x="206" y="1"/>
                      <a:pt x="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7"/>
              <p:cNvSpPr/>
              <p:nvPr/>
            </p:nvSpPr>
            <p:spPr>
              <a:xfrm>
                <a:off x="8409370" y="4583931"/>
                <a:ext cx="226102" cy="2526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25" extrusionOk="0">
                    <a:moveTo>
                      <a:pt x="3" y="1"/>
                    </a:moveTo>
                    <a:cubicBezTo>
                      <a:pt x="2" y="1"/>
                      <a:pt x="0" y="19"/>
                      <a:pt x="0" y="57"/>
                    </a:cubicBezTo>
                    <a:cubicBezTo>
                      <a:pt x="0" y="101"/>
                      <a:pt x="5" y="124"/>
                      <a:pt x="17" y="124"/>
                    </a:cubicBezTo>
                    <a:cubicBezTo>
                      <a:pt x="17" y="124"/>
                      <a:pt x="17" y="124"/>
                      <a:pt x="18" y="124"/>
                    </a:cubicBezTo>
                    <a:cubicBezTo>
                      <a:pt x="23" y="124"/>
                      <a:pt x="28" y="119"/>
                      <a:pt x="34" y="106"/>
                    </a:cubicBezTo>
                    <a:cubicBezTo>
                      <a:pt x="393" y="90"/>
                      <a:pt x="666" y="82"/>
                      <a:pt x="854" y="82"/>
                    </a:cubicBezTo>
                    <a:cubicBezTo>
                      <a:pt x="992" y="82"/>
                      <a:pt x="1083" y="86"/>
                      <a:pt x="1129" y="96"/>
                    </a:cubicBezTo>
                    <a:cubicBezTo>
                      <a:pt x="1112" y="77"/>
                      <a:pt x="1091" y="61"/>
                      <a:pt x="1066" y="50"/>
                    </a:cubicBezTo>
                    <a:lnTo>
                      <a:pt x="1019" y="29"/>
                    </a:lnTo>
                    <a:cubicBezTo>
                      <a:pt x="847" y="34"/>
                      <a:pt x="692" y="37"/>
                      <a:pt x="554" y="37"/>
                    </a:cubicBezTo>
                    <a:cubicBezTo>
                      <a:pt x="440" y="37"/>
                      <a:pt x="337" y="35"/>
                      <a:pt x="246" y="31"/>
                    </a:cubicBezTo>
                    <a:cubicBezTo>
                      <a:pt x="100" y="22"/>
                      <a:pt x="23" y="19"/>
                      <a:pt x="11" y="19"/>
                    </a:cubicBezTo>
                    <a:cubicBezTo>
                      <a:pt x="11" y="19"/>
                      <a:pt x="11" y="20"/>
                      <a:pt x="11" y="20"/>
                    </a:cubicBezTo>
                    <a:cubicBezTo>
                      <a:pt x="10" y="20"/>
                      <a:pt x="7" y="13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8701101" y="4122714"/>
                <a:ext cx="45821" cy="14755"/>
              </a:xfrm>
              <a:custGeom>
                <a:avLst/>
                <a:gdLst/>
                <a:ahLst/>
                <a:cxnLst/>
                <a:rect l="l" t="t" r="r" b="b"/>
                <a:pathLst>
                  <a:path w="229" h="73" extrusionOk="0">
                    <a:moveTo>
                      <a:pt x="1" y="1"/>
                    </a:moveTo>
                    <a:lnTo>
                      <a:pt x="1" y="67"/>
                    </a:lnTo>
                    <a:cubicBezTo>
                      <a:pt x="69" y="71"/>
                      <a:pt x="122" y="73"/>
                      <a:pt x="160" y="73"/>
                    </a:cubicBezTo>
                    <a:cubicBezTo>
                      <a:pt x="198" y="73"/>
                      <a:pt x="221" y="71"/>
                      <a:pt x="229" y="67"/>
                    </a:cubicBezTo>
                    <a:cubicBezTo>
                      <a:pt x="169" y="53"/>
                      <a:pt x="111" y="38"/>
                      <a:pt x="53" y="18"/>
                    </a:cubicBezTo>
                    <a:cubicBezTo>
                      <a:pt x="36" y="11"/>
                      <a:pt x="18" y="6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7457343" y="4633246"/>
                <a:ext cx="84038" cy="18393"/>
              </a:xfrm>
              <a:custGeom>
                <a:avLst/>
                <a:gdLst/>
                <a:ahLst/>
                <a:cxnLst/>
                <a:rect l="l" t="t" r="r" b="b"/>
                <a:pathLst>
                  <a:path w="420" h="91" extrusionOk="0">
                    <a:moveTo>
                      <a:pt x="2" y="1"/>
                    </a:moveTo>
                    <a:cubicBezTo>
                      <a:pt x="0" y="33"/>
                      <a:pt x="4" y="62"/>
                      <a:pt x="13" y="90"/>
                    </a:cubicBezTo>
                    <a:lnTo>
                      <a:pt x="397" y="90"/>
                    </a:lnTo>
                    <a:lnTo>
                      <a:pt x="419" y="80"/>
                    </a:lnTo>
                    <a:cubicBezTo>
                      <a:pt x="412" y="64"/>
                      <a:pt x="295" y="50"/>
                      <a:pt x="69" y="36"/>
                    </a:cubicBez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7"/>
              <p:cNvSpPr/>
              <p:nvPr/>
            </p:nvSpPr>
            <p:spPr>
              <a:xfrm>
                <a:off x="8532425" y="3883617"/>
                <a:ext cx="42019" cy="1576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78" extrusionOk="0">
                    <a:moveTo>
                      <a:pt x="7" y="0"/>
                    </a:moveTo>
                    <a:cubicBezTo>
                      <a:pt x="0" y="0"/>
                      <a:pt x="20" y="10"/>
                      <a:pt x="67" y="30"/>
                    </a:cubicBezTo>
                    <a:cubicBezTo>
                      <a:pt x="113" y="49"/>
                      <a:pt x="160" y="65"/>
                      <a:pt x="209" y="78"/>
                    </a:cubicBezTo>
                    <a:cubicBezTo>
                      <a:pt x="109" y="30"/>
                      <a:pt x="50" y="6"/>
                      <a:pt x="32" y="6"/>
                    </a:cubicBezTo>
                    <a:cubicBezTo>
                      <a:pt x="32" y="6"/>
                      <a:pt x="31" y="6"/>
                      <a:pt x="30" y="6"/>
                    </a:cubicBezTo>
                    <a:cubicBezTo>
                      <a:pt x="18" y="2"/>
                      <a:pt x="10" y="0"/>
                      <a:pt x="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7"/>
              <p:cNvSpPr/>
              <p:nvPr/>
            </p:nvSpPr>
            <p:spPr>
              <a:xfrm>
                <a:off x="7269258" y="4324219"/>
                <a:ext cx="924216" cy="15967"/>
              </a:xfrm>
              <a:custGeom>
                <a:avLst/>
                <a:gdLst/>
                <a:ahLst/>
                <a:cxnLst/>
                <a:rect l="l" t="t" r="r" b="b"/>
                <a:pathLst>
                  <a:path w="4619" h="79" extrusionOk="0">
                    <a:moveTo>
                      <a:pt x="8" y="1"/>
                    </a:moveTo>
                    <a:cubicBezTo>
                      <a:pt x="6" y="1"/>
                      <a:pt x="3" y="1"/>
                      <a:pt x="1" y="1"/>
                    </a:cubicBezTo>
                    <a:lnTo>
                      <a:pt x="1" y="68"/>
                    </a:lnTo>
                    <a:lnTo>
                      <a:pt x="4597" y="78"/>
                    </a:lnTo>
                    <a:lnTo>
                      <a:pt x="4618" y="68"/>
                    </a:lnTo>
                    <a:cubicBezTo>
                      <a:pt x="4611" y="52"/>
                      <a:pt x="3088" y="38"/>
                      <a:pt x="45" y="24"/>
                    </a:cubicBezTo>
                    <a:cubicBezTo>
                      <a:pt x="39" y="9"/>
                      <a:pt x="24" y="1"/>
                      <a:pt x="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7"/>
              <p:cNvSpPr/>
              <p:nvPr/>
            </p:nvSpPr>
            <p:spPr>
              <a:xfrm>
                <a:off x="2647783" y="3994778"/>
                <a:ext cx="91841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459" h="68" extrusionOk="0">
                    <a:moveTo>
                      <a:pt x="0" y="1"/>
                    </a:moveTo>
                    <a:lnTo>
                      <a:pt x="0" y="68"/>
                    </a:lnTo>
                    <a:cubicBezTo>
                      <a:pt x="139" y="60"/>
                      <a:pt x="245" y="57"/>
                      <a:pt x="319" y="57"/>
                    </a:cubicBezTo>
                    <a:cubicBezTo>
                      <a:pt x="393" y="57"/>
                      <a:pt x="435" y="60"/>
                      <a:pt x="446" y="68"/>
                    </a:cubicBezTo>
                    <a:lnTo>
                      <a:pt x="458" y="34"/>
                    </a:lnTo>
                    <a:cubicBezTo>
                      <a:pt x="228" y="11"/>
                      <a:pt x="78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7"/>
              <p:cNvSpPr/>
              <p:nvPr/>
            </p:nvSpPr>
            <p:spPr>
              <a:xfrm>
                <a:off x="2030105" y="3826824"/>
                <a:ext cx="129258" cy="1980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98" extrusionOk="0">
                    <a:moveTo>
                      <a:pt x="112" y="0"/>
                    </a:moveTo>
                    <a:cubicBezTo>
                      <a:pt x="49" y="0"/>
                      <a:pt x="11" y="7"/>
                      <a:pt x="0" y="18"/>
                    </a:cubicBezTo>
                    <a:cubicBezTo>
                      <a:pt x="121" y="48"/>
                      <a:pt x="328" y="75"/>
                      <a:pt x="624" y="97"/>
                    </a:cubicBezTo>
                    <a:lnTo>
                      <a:pt x="645" y="52"/>
                    </a:lnTo>
                    <a:lnTo>
                      <a:pt x="635" y="18"/>
                    </a:lnTo>
                    <a:cubicBezTo>
                      <a:pt x="615" y="19"/>
                      <a:pt x="591" y="20"/>
                      <a:pt x="565" y="20"/>
                    </a:cubicBezTo>
                    <a:cubicBezTo>
                      <a:pt x="481" y="20"/>
                      <a:pt x="365" y="15"/>
                      <a:pt x="219" y="4"/>
                    </a:cubicBezTo>
                    <a:cubicBezTo>
                      <a:pt x="178" y="2"/>
                      <a:pt x="142" y="0"/>
                      <a:pt x="1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7"/>
              <p:cNvSpPr/>
              <p:nvPr/>
            </p:nvSpPr>
            <p:spPr>
              <a:xfrm>
                <a:off x="2249204" y="4269043"/>
                <a:ext cx="398779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1993" h="68" extrusionOk="0">
                    <a:moveTo>
                      <a:pt x="5" y="1"/>
                    </a:moveTo>
                    <a:cubicBezTo>
                      <a:pt x="4" y="1"/>
                      <a:pt x="2" y="1"/>
                      <a:pt x="1" y="1"/>
                    </a:cubicBezTo>
                    <a:lnTo>
                      <a:pt x="1" y="67"/>
                    </a:lnTo>
                    <a:lnTo>
                      <a:pt x="1949" y="46"/>
                    </a:lnTo>
                    <a:lnTo>
                      <a:pt x="1949" y="67"/>
                    </a:lnTo>
                    <a:cubicBezTo>
                      <a:pt x="1970" y="67"/>
                      <a:pt x="1987" y="53"/>
                      <a:pt x="1992" y="34"/>
                    </a:cubicBezTo>
                    <a:cubicBezTo>
                      <a:pt x="1819" y="24"/>
                      <a:pt x="1565" y="17"/>
                      <a:pt x="1229" y="17"/>
                    </a:cubicBezTo>
                    <a:cubicBezTo>
                      <a:pt x="1158" y="17"/>
                      <a:pt x="1084" y="18"/>
                      <a:pt x="1005" y="18"/>
                    </a:cubicBezTo>
                    <a:cubicBezTo>
                      <a:pt x="520" y="22"/>
                      <a:pt x="201" y="24"/>
                      <a:pt x="45" y="24"/>
                    </a:cubicBezTo>
                    <a:cubicBezTo>
                      <a:pt x="37" y="9"/>
                      <a:pt x="21" y="1"/>
                      <a:pt x="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7"/>
              <p:cNvSpPr/>
              <p:nvPr/>
            </p:nvSpPr>
            <p:spPr>
              <a:xfrm>
                <a:off x="7616214" y="3916562"/>
                <a:ext cx="505027" cy="14350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71" extrusionOk="0">
                    <a:moveTo>
                      <a:pt x="1" y="0"/>
                    </a:moveTo>
                    <a:lnTo>
                      <a:pt x="58" y="4"/>
                    </a:lnTo>
                    <a:cubicBezTo>
                      <a:pt x="547" y="18"/>
                      <a:pt x="796" y="34"/>
                      <a:pt x="803" y="48"/>
                    </a:cubicBezTo>
                    <a:cubicBezTo>
                      <a:pt x="789" y="55"/>
                      <a:pt x="560" y="62"/>
                      <a:pt x="116" y="67"/>
                    </a:cubicBezTo>
                    <a:cubicBezTo>
                      <a:pt x="204" y="69"/>
                      <a:pt x="290" y="71"/>
                      <a:pt x="376" y="71"/>
                    </a:cubicBezTo>
                    <a:lnTo>
                      <a:pt x="2502" y="58"/>
                    </a:lnTo>
                    <a:lnTo>
                      <a:pt x="2523" y="48"/>
                    </a:lnTo>
                    <a:cubicBezTo>
                      <a:pt x="2516" y="34"/>
                      <a:pt x="1799" y="18"/>
                      <a:pt x="376" y="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7"/>
              <p:cNvSpPr/>
              <p:nvPr/>
            </p:nvSpPr>
            <p:spPr>
              <a:xfrm>
                <a:off x="7609811" y="3930103"/>
                <a:ext cx="29813" cy="808"/>
              </a:xfrm>
              <a:custGeom>
                <a:avLst/>
                <a:gdLst/>
                <a:ahLst/>
                <a:cxnLst/>
                <a:rect l="l" t="t" r="r" b="b"/>
                <a:pathLst>
                  <a:path w="149" h="4" extrusionOk="0">
                    <a:moveTo>
                      <a:pt x="1" y="0"/>
                    </a:moveTo>
                    <a:cubicBezTo>
                      <a:pt x="33" y="2"/>
                      <a:pt x="62" y="4"/>
                      <a:pt x="90" y="4"/>
                    </a:cubicBezTo>
                    <a:cubicBezTo>
                      <a:pt x="110" y="4"/>
                      <a:pt x="131" y="2"/>
                      <a:pt x="1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7"/>
              <p:cNvSpPr/>
              <p:nvPr/>
            </p:nvSpPr>
            <p:spPr>
              <a:xfrm>
                <a:off x="1484660" y="4799785"/>
                <a:ext cx="1245760" cy="23041"/>
              </a:xfrm>
              <a:custGeom>
                <a:avLst/>
                <a:gdLst/>
                <a:ahLst/>
                <a:cxnLst/>
                <a:rect l="l" t="t" r="r" b="b"/>
                <a:pathLst>
                  <a:path w="6226" h="114" extrusionOk="0">
                    <a:moveTo>
                      <a:pt x="67" y="1"/>
                    </a:moveTo>
                    <a:cubicBezTo>
                      <a:pt x="53" y="3"/>
                      <a:pt x="40" y="8"/>
                      <a:pt x="30" y="18"/>
                    </a:cubicBezTo>
                    <a:cubicBezTo>
                      <a:pt x="16" y="27"/>
                      <a:pt x="4" y="41"/>
                      <a:pt x="0" y="57"/>
                    </a:cubicBezTo>
                    <a:cubicBezTo>
                      <a:pt x="9" y="71"/>
                      <a:pt x="214" y="85"/>
                      <a:pt x="617" y="99"/>
                    </a:cubicBezTo>
                    <a:cubicBezTo>
                      <a:pt x="819" y="104"/>
                      <a:pt x="1019" y="108"/>
                      <a:pt x="1219" y="113"/>
                    </a:cubicBezTo>
                    <a:lnTo>
                      <a:pt x="5252" y="101"/>
                    </a:lnTo>
                    <a:cubicBezTo>
                      <a:pt x="5877" y="92"/>
                      <a:pt x="6201" y="82"/>
                      <a:pt x="6225" y="68"/>
                    </a:cubicBezTo>
                    <a:cubicBezTo>
                      <a:pt x="6213" y="41"/>
                      <a:pt x="5889" y="24"/>
                      <a:pt x="5252" y="11"/>
                    </a:cubicBezTo>
                    <a:lnTo>
                      <a:pt x="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7"/>
              <p:cNvSpPr/>
              <p:nvPr/>
            </p:nvSpPr>
            <p:spPr>
              <a:xfrm>
                <a:off x="813159" y="3928284"/>
                <a:ext cx="159472" cy="2243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111" extrusionOk="0">
                    <a:moveTo>
                      <a:pt x="45" y="0"/>
                    </a:moveTo>
                    <a:cubicBezTo>
                      <a:pt x="45" y="6"/>
                      <a:pt x="39" y="13"/>
                      <a:pt x="29" y="27"/>
                    </a:cubicBezTo>
                    <a:cubicBezTo>
                      <a:pt x="15" y="37"/>
                      <a:pt x="6" y="51"/>
                      <a:pt x="1" y="67"/>
                    </a:cubicBezTo>
                    <a:lnTo>
                      <a:pt x="22" y="111"/>
                    </a:lnTo>
                    <a:cubicBezTo>
                      <a:pt x="523" y="105"/>
                      <a:pt x="781" y="93"/>
                      <a:pt x="797" y="79"/>
                    </a:cubicBezTo>
                    <a:cubicBezTo>
                      <a:pt x="793" y="65"/>
                      <a:pt x="669" y="49"/>
                      <a:pt x="425" y="32"/>
                    </a:cubicBezTo>
                    <a:cubicBezTo>
                      <a:pt x="176" y="13"/>
                      <a:pt x="48" y="2"/>
                      <a:pt x="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7"/>
              <p:cNvSpPr/>
              <p:nvPr/>
            </p:nvSpPr>
            <p:spPr>
              <a:xfrm>
                <a:off x="1298777" y="3985683"/>
                <a:ext cx="1105697" cy="25063"/>
              </a:xfrm>
              <a:custGeom>
                <a:avLst/>
                <a:gdLst/>
                <a:ahLst/>
                <a:cxnLst/>
                <a:rect l="l" t="t" r="r" b="b"/>
                <a:pathLst>
                  <a:path w="5526" h="124" extrusionOk="0">
                    <a:moveTo>
                      <a:pt x="0" y="0"/>
                    </a:moveTo>
                    <a:lnTo>
                      <a:pt x="0" y="69"/>
                    </a:lnTo>
                    <a:lnTo>
                      <a:pt x="1651" y="123"/>
                    </a:lnTo>
                    <a:lnTo>
                      <a:pt x="1820" y="90"/>
                    </a:lnTo>
                    <a:lnTo>
                      <a:pt x="5503" y="79"/>
                    </a:lnTo>
                    <a:lnTo>
                      <a:pt x="5526" y="67"/>
                    </a:lnTo>
                    <a:cubicBezTo>
                      <a:pt x="5517" y="53"/>
                      <a:pt x="5088" y="39"/>
                      <a:pt x="4234" y="23"/>
                    </a:cubicBezTo>
                    <a:lnTo>
                      <a:pt x="2649" y="23"/>
                    </a:lnTo>
                    <a:cubicBezTo>
                      <a:pt x="2159" y="41"/>
                      <a:pt x="1665" y="50"/>
                      <a:pt x="1167" y="50"/>
                    </a:cubicBezTo>
                    <a:cubicBezTo>
                      <a:pt x="795" y="50"/>
                      <a:pt x="421" y="45"/>
                      <a:pt x="44" y="35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7"/>
              <p:cNvSpPr/>
              <p:nvPr/>
            </p:nvSpPr>
            <p:spPr>
              <a:xfrm>
                <a:off x="637480" y="4342207"/>
                <a:ext cx="597869" cy="13946"/>
              </a:xfrm>
              <a:custGeom>
                <a:avLst/>
                <a:gdLst/>
                <a:ahLst/>
                <a:cxnLst/>
                <a:rect l="l" t="t" r="r" b="b"/>
                <a:pathLst>
                  <a:path w="2988" h="69" extrusionOk="0">
                    <a:moveTo>
                      <a:pt x="8" y="1"/>
                    </a:moveTo>
                    <a:cubicBezTo>
                      <a:pt x="6" y="1"/>
                      <a:pt x="3" y="1"/>
                      <a:pt x="0" y="2"/>
                    </a:cubicBezTo>
                    <a:lnTo>
                      <a:pt x="0" y="68"/>
                    </a:lnTo>
                    <a:lnTo>
                      <a:pt x="2944" y="46"/>
                    </a:lnTo>
                    <a:lnTo>
                      <a:pt x="2944" y="68"/>
                    </a:lnTo>
                    <a:cubicBezTo>
                      <a:pt x="2963" y="68"/>
                      <a:pt x="2982" y="54"/>
                      <a:pt x="2988" y="35"/>
                    </a:cubicBezTo>
                    <a:cubicBezTo>
                      <a:pt x="2711" y="23"/>
                      <a:pt x="2294" y="17"/>
                      <a:pt x="1738" y="17"/>
                    </a:cubicBezTo>
                    <a:cubicBezTo>
                      <a:pt x="1660" y="17"/>
                      <a:pt x="1579" y="17"/>
                      <a:pt x="1496" y="17"/>
                    </a:cubicBezTo>
                    <a:cubicBezTo>
                      <a:pt x="765" y="21"/>
                      <a:pt x="281" y="23"/>
                      <a:pt x="44" y="23"/>
                    </a:cubicBezTo>
                    <a:cubicBezTo>
                      <a:pt x="37" y="9"/>
                      <a:pt x="23" y="1"/>
                      <a:pt x="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3" name="Google Shape;203;p7"/>
            <p:cNvSpPr/>
            <p:nvPr/>
          </p:nvSpPr>
          <p:spPr>
            <a:xfrm rot="10800000" flipH="1">
              <a:off x="512003" y="4644371"/>
              <a:ext cx="6968522" cy="27875"/>
            </a:xfrm>
            <a:custGeom>
              <a:avLst/>
              <a:gdLst/>
              <a:ahLst/>
              <a:cxnLst/>
              <a:rect l="l" t="t" r="r" b="b"/>
              <a:pathLst>
                <a:path w="22783" h="172" extrusionOk="0">
                  <a:moveTo>
                    <a:pt x="13540" y="0"/>
                  </a:moveTo>
                  <a:cubicBezTo>
                    <a:pt x="13540" y="5"/>
                    <a:pt x="13377" y="11"/>
                    <a:pt x="13047" y="19"/>
                  </a:cubicBezTo>
                  <a:cubicBezTo>
                    <a:pt x="12574" y="30"/>
                    <a:pt x="12306" y="37"/>
                    <a:pt x="12244" y="39"/>
                  </a:cubicBezTo>
                  <a:lnTo>
                    <a:pt x="53" y="67"/>
                  </a:lnTo>
                  <a:cubicBezTo>
                    <a:pt x="48" y="53"/>
                    <a:pt x="36" y="44"/>
                    <a:pt x="22" y="40"/>
                  </a:cubicBezTo>
                  <a:lnTo>
                    <a:pt x="1" y="39"/>
                  </a:lnTo>
                  <a:lnTo>
                    <a:pt x="1" y="119"/>
                  </a:lnTo>
                  <a:lnTo>
                    <a:pt x="12244" y="172"/>
                  </a:lnTo>
                  <a:lnTo>
                    <a:pt x="22288" y="158"/>
                  </a:lnTo>
                  <a:cubicBezTo>
                    <a:pt x="22300" y="153"/>
                    <a:pt x="22386" y="146"/>
                    <a:pt x="22540" y="139"/>
                  </a:cubicBezTo>
                  <a:cubicBezTo>
                    <a:pt x="22695" y="130"/>
                    <a:pt x="22775" y="123"/>
                    <a:pt x="22782" y="119"/>
                  </a:cubicBezTo>
                  <a:cubicBezTo>
                    <a:pt x="22779" y="107"/>
                    <a:pt x="22700" y="95"/>
                    <a:pt x="22546" y="81"/>
                  </a:cubicBezTo>
                  <a:cubicBezTo>
                    <a:pt x="22381" y="65"/>
                    <a:pt x="22295" y="56"/>
                    <a:pt x="22288" y="53"/>
                  </a:cubicBezTo>
                  <a:lnTo>
                    <a:pt x="13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"/>
          <p:cNvSpPr txBox="1">
            <a:spLocks noGrp="1"/>
          </p:cNvSpPr>
          <p:nvPr>
            <p:ph type="title"/>
          </p:nvPr>
        </p:nvSpPr>
        <p:spPr>
          <a:xfrm>
            <a:off x="1388100" y="1053100"/>
            <a:ext cx="6367800" cy="129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206" name="Google Shape;206;p8"/>
          <p:cNvGrpSpPr/>
          <p:nvPr/>
        </p:nvGrpSpPr>
        <p:grpSpPr>
          <a:xfrm>
            <a:off x="297486" y="45168"/>
            <a:ext cx="8802162" cy="1223257"/>
            <a:chOff x="297486" y="45168"/>
            <a:chExt cx="8802162" cy="1223257"/>
          </a:xfrm>
        </p:grpSpPr>
        <p:sp>
          <p:nvSpPr>
            <p:cNvPr id="207" name="Google Shape;207;p8"/>
            <p:cNvSpPr/>
            <p:nvPr/>
          </p:nvSpPr>
          <p:spPr>
            <a:xfrm>
              <a:off x="2622129" y="149768"/>
              <a:ext cx="104581" cy="91055"/>
            </a:xfrm>
            <a:custGeom>
              <a:avLst/>
              <a:gdLst/>
              <a:ahLst/>
              <a:cxnLst/>
              <a:rect l="l" t="t" r="r" b="b"/>
              <a:pathLst>
                <a:path w="297" h="256" extrusionOk="0">
                  <a:moveTo>
                    <a:pt x="128" y="1"/>
                  </a:moveTo>
                  <a:cubicBezTo>
                    <a:pt x="63" y="1"/>
                    <a:pt x="1" y="52"/>
                    <a:pt x="1" y="128"/>
                  </a:cubicBezTo>
                  <a:cubicBezTo>
                    <a:pt x="1" y="198"/>
                    <a:pt x="57" y="256"/>
                    <a:pt x="127" y="256"/>
                  </a:cubicBezTo>
                  <a:cubicBezTo>
                    <a:pt x="241" y="256"/>
                    <a:pt x="297" y="119"/>
                    <a:pt x="216" y="38"/>
                  </a:cubicBezTo>
                  <a:cubicBezTo>
                    <a:pt x="191" y="12"/>
                    <a:pt x="159" y="1"/>
                    <a:pt x="128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8785172" y="669482"/>
              <a:ext cx="104581" cy="91055"/>
            </a:xfrm>
            <a:custGeom>
              <a:avLst/>
              <a:gdLst/>
              <a:ahLst/>
              <a:cxnLst/>
              <a:rect l="l" t="t" r="r" b="b"/>
              <a:pathLst>
                <a:path w="297" h="256" extrusionOk="0">
                  <a:moveTo>
                    <a:pt x="129" y="0"/>
                  </a:moveTo>
                  <a:cubicBezTo>
                    <a:pt x="63" y="0"/>
                    <a:pt x="1" y="51"/>
                    <a:pt x="1" y="127"/>
                  </a:cubicBezTo>
                  <a:cubicBezTo>
                    <a:pt x="1" y="198"/>
                    <a:pt x="57" y="255"/>
                    <a:pt x="127" y="255"/>
                  </a:cubicBezTo>
                  <a:cubicBezTo>
                    <a:pt x="241" y="255"/>
                    <a:pt x="297" y="119"/>
                    <a:pt x="218" y="38"/>
                  </a:cubicBezTo>
                  <a:cubicBezTo>
                    <a:pt x="192" y="12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297486" y="1177726"/>
              <a:ext cx="104933" cy="90700"/>
            </a:xfrm>
            <a:custGeom>
              <a:avLst/>
              <a:gdLst/>
              <a:ahLst/>
              <a:cxnLst/>
              <a:rect l="l" t="t" r="r" b="b"/>
              <a:pathLst>
                <a:path w="298" h="255" extrusionOk="0">
                  <a:moveTo>
                    <a:pt x="129" y="0"/>
                  </a:moveTo>
                  <a:cubicBezTo>
                    <a:pt x="64" y="0"/>
                    <a:pt x="1" y="51"/>
                    <a:pt x="1" y="128"/>
                  </a:cubicBezTo>
                  <a:cubicBezTo>
                    <a:pt x="1" y="199"/>
                    <a:pt x="57" y="255"/>
                    <a:pt x="127" y="255"/>
                  </a:cubicBezTo>
                  <a:cubicBezTo>
                    <a:pt x="241" y="255"/>
                    <a:pt x="297" y="118"/>
                    <a:pt x="218" y="37"/>
                  </a:cubicBezTo>
                  <a:cubicBezTo>
                    <a:pt x="192" y="12"/>
                    <a:pt x="161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8209065" y="227268"/>
              <a:ext cx="105285" cy="91055"/>
            </a:xfrm>
            <a:custGeom>
              <a:avLst/>
              <a:gdLst/>
              <a:ahLst/>
              <a:cxnLst/>
              <a:rect l="l" t="t" r="r" b="b"/>
              <a:pathLst>
                <a:path w="299" h="256" extrusionOk="0">
                  <a:moveTo>
                    <a:pt x="129" y="1"/>
                  </a:moveTo>
                  <a:cubicBezTo>
                    <a:pt x="64" y="1"/>
                    <a:pt x="1" y="52"/>
                    <a:pt x="1" y="128"/>
                  </a:cubicBezTo>
                  <a:cubicBezTo>
                    <a:pt x="1" y="198"/>
                    <a:pt x="59" y="256"/>
                    <a:pt x="129" y="256"/>
                  </a:cubicBezTo>
                  <a:cubicBezTo>
                    <a:pt x="241" y="256"/>
                    <a:pt x="299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1474753" y="494143"/>
              <a:ext cx="104581" cy="90700"/>
            </a:xfrm>
            <a:custGeom>
              <a:avLst/>
              <a:gdLst/>
              <a:ahLst/>
              <a:cxnLst/>
              <a:rect l="l" t="t" r="r" b="b"/>
              <a:pathLst>
                <a:path w="297" h="255" extrusionOk="0">
                  <a:moveTo>
                    <a:pt x="129" y="0"/>
                  </a:moveTo>
                  <a:cubicBezTo>
                    <a:pt x="63" y="0"/>
                    <a:pt x="0" y="51"/>
                    <a:pt x="0" y="128"/>
                  </a:cubicBezTo>
                  <a:cubicBezTo>
                    <a:pt x="0" y="198"/>
                    <a:pt x="58" y="254"/>
                    <a:pt x="126" y="254"/>
                  </a:cubicBezTo>
                  <a:cubicBezTo>
                    <a:pt x="240" y="254"/>
                    <a:pt x="296" y="118"/>
                    <a:pt x="217" y="37"/>
                  </a:cubicBezTo>
                  <a:cubicBezTo>
                    <a:pt x="191" y="12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6943214" y="149768"/>
              <a:ext cx="105285" cy="91055"/>
            </a:xfrm>
            <a:custGeom>
              <a:avLst/>
              <a:gdLst/>
              <a:ahLst/>
              <a:cxnLst/>
              <a:rect l="l" t="t" r="r" b="b"/>
              <a:pathLst>
                <a:path w="299" h="256" extrusionOk="0">
                  <a:moveTo>
                    <a:pt x="129" y="1"/>
                  </a:moveTo>
                  <a:cubicBezTo>
                    <a:pt x="63" y="1"/>
                    <a:pt x="0" y="52"/>
                    <a:pt x="0" y="128"/>
                  </a:cubicBezTo>
                  <a:cubicBezTo>
                    <a:pt x="0" y="198"/>
                    <a:pt x="58" y="256"/>
                    <a:pt x="128" y="256"/>
                  </a:cubicBezTo>
                  <a:cubicBezTo>
                    <a:pt x="241" y="256"/>
                    <a:pt x="298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8994362" y="45168"/>
              <a:ext cx="105285" cy="91055"/>
            </a:xfrm>
            <a:custGeom>
              <a:avLst/>
              <a:gdLst/>
              <a:ahLst/>
              <a:cxnLst/>
              <a:rect l="l" t="t" r="r" b="b"/>
              <a:pathLst>
                <a:path w="299" h="256" extrusionOk="0">
                  <a:moveTo>
                    <a:pt x="129" y="1"/>
                  </a:moveTo>
                  <a:cubicBezTo>
                    <a:pt x="63" y="1"/>
                    <a:pt x="1" y="52"/>
                    <a:pt x="1" y="128"/>
                  </a:cubicBezTo>
                  <a:cubicBezTo>
                    <a:pt x="1" y="198"/>
                    <a:pt x="59" y="256"/>
                    <a:pt x="129" y="256"/>
                  </a:cubicBezTo>
                  <a:cubicBezTo>
                    <a:pt x="241" y="256"/>
                    <a:pt x="299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4616226" y="227447"/>
              <a:ext cx="105285" cy="90700"/>
            </a:xfrm>
            <a:custGeom>
              <a:avLst/>
              <a:gdLst/>
              <a:ahLst/>
              <a:cxnLst/>
              <a:rect l="l" t="t" r="r" b="b"/>
              <a:pathLst>
                <a:path w="299" h="255" extrusionOk="0">
                  <a:moveTo>
                    <a:pt x="129" y="1"/>
                  </a:moveTo>
                  <a:cubicBezTo>
                    <a:pt x="64" y="1"/>
                    <a:pt x="1" y="51"/>
                    <a:pt x="1" y="129"/>
                  </a:cubicBezTo>
                  <a:cubicBezTo>
                    <a:pt x="1" y="199"/>
                    <a:pt x="59" y="255"/>
                    <a:pt x="129" y="255"/>
                  </a:cubicBezTo>
                  <a:cubicBezTo>
                    <a:pt x="241" y="255"/>
                    <a:pt x="299" y="118"/>
                    <a:pt x="218" y="38"/>
                  </a:cubicBezTo>
                  <a:cubicBezTo>
                    <a:pt x="192" y="12"/>
                    <a:pt x="161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466724" y="255668"/>
              <a:ext cx="104933" cy="91055"/>
            </a:xfrm>
            <a:custGeom>
              <a:avLst/>
              <a:gdLst/>
              <a:ahLst/>
              <a:cxnLst/>
              <a:rect l="l" t="t" r="r" b="b"/>
              <a:pathLst>
                <a:path w="298" h="256" extrusionOk="0">
                  <a:moveTo>
                    <a:pt x="129" y="1"/>
                  </a:moveTo>
                  <a:cubicBezTo>
                    <a:pt x="64" y="1"/>
                    <a:pt x="1" y="52"/>
                    <a:pt x="1" y="128"/>
                  </a:cubicBezTo>
                  <a:cubicBezTo>
                    <a:pt x="1" y="198"/>
                    <a:pt x="59" y="256"/>
                    <a:pt x="127" y="256"/>
                  </a:cubicBezTo>
                  <a:cubicBezTo>
                    <a:pt x="241" y="256"/>
                    <a:pt x="297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"/>
          <p:cNvSpPr txBox="1">
            <a:spLocks noGrp="1"/>
          </p:cNvSpPr>
          <p:nvPr>
            <p:ph type="title"/>
          </p:nvPr>
        </p:nvSpPr>
        <p:spPr>
          <a:xfrm>
            <a:off x="1999350" y="964900"/>
            <a:ext cx="5145300" cy="885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8" name="Google Shape;218;p9"/>
          <p:cNvSpPr txBox="1">
            <a:spLocks noGrp="1"/>
          </p:cNvSpPr>
          <p:nvPr>
            <p:ph type="subTitle" idx="1"/>
          </p:nvPr>
        </p:nvSpPr>
        <p:spPr>
          <a:xfrm>
            <a:off x="1999350" y="2168650"/>
            <a:ext cx="5145300" cy="13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9" name="Google Shape;219;p9"/>
          <p:cNvGrpSpPr/>
          <p:nvPr/>
        </p:nvGrpSpPr>
        <p:grpSpPr>
          <a:xfrm>
            <a:off x="89448" y="149943"/>
            <a:ext cx="8800305" cy="2118041"/>
            <a:chOff x="89448" y="149943"/>
            <a:chExt cx="8800305" cy="2118041"/>
          </a:xfrm>
        </p:grpSpPr>
        <p:sp>
          <p:nvSpPr>
            <p:cNvPr id="220" name="Google Shape;220;p9"/>
            <p:cNvSpPr/>
            <p:nvPr/>
          </p:nvSpPr>
          <p:spPr>
            <a:xfrm>
              <a:off x="3839854" y="402918"/>
              <a:ext cx="104581" cy="91055"/>
            </a:xfrm>
            <a:custGeom>
              <a:avLst/>
              <a:gdLst/>
              <a:ahLst/>
              <a:cxnLst/>
              <a:rect l="l" t="t" r="r" b="b"/>
              <a:pathLst>
                <a:path w="297" h="256" extrusionOk="0">
                  <a:moveTo>
                    <a:pt x="128" y="1"/>
                  </a:moveTo>
                  <a:cubicBezTo>
                    <a:pt x="63" y="1"/>
                    <a:pt x="1" y="52"/>
                    <a:pt x="1" y="128"/>
                  </a:cubicBezTo>
                  <a:cubicBezTo>
                    <a:pt x="1" y="198"/>
                    <a:pt x="57" y="256"/>
                    <a:pt x="127" y="256"/>
                  </a:cubicBezTo>
                  <a:cubicBezTo>
                    <a:pt x="241" y="256"/>
                    <a:pt x="297" y="119"/>
                    <a:pt x="216" y="38"/>
                  </a:cubicBezTo>
                  <a:cubicBezTo>
                    <a:pt x="191" y="12"/>
                    <a:pt x="159" y="1"/>
                    <a:pt x="128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1349026" y="1759197"/>
              <a:ext cx="104933" cy="90700"/>
            </a:xfrm>
            <a:custGeom>
              <a:avLst/>
              <a:gdLst/>
              <a:ahLst/>
              <a:cxnLst/>
              <a:rect l="l" t="t" r="r" b="b"/>
              <a:pathLst>
                <a:path w="298" h="255" extrusionOk="0">
                  <a:moveTo>
                    <a:pt x="129" y="1"/>
                  </a:moveTo>
                  <a:cubicBezTo>
                    <a:pt x="64" y="1"/>
                    <a:pt x="1" y="51"/>
                    <a:pt x="1" y="129"/>
                  </a:cubicBezTo>
                  <a:cubicBezTo>
                    <a:pt x="1" y="199"/>
                    <a:pt x="57" y="255"/>
                    <a:pt x="127" y="255"/>
                  </a:cubicBezTo>
                  <a:cubicBezTo>
                    <a:pt x="241" y="255"/>
                    <a:pt x="297" y="118"/>
                    <a:pt x="218" y="37"/>
                  </a:cubicBezTo>
                  <a:cubicBezTo>
                    <a:pt x="192" y="12"/>
                    <a:pt x="161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8482347" y="874870"/>
              <a:ext cx="104581" cy="91055"/>
            </a:xfrm>
            <a:custGeom>
              <a:avLst/>
              <a:gdLst/>
              <a:ahLst/>
              <a:cxnLst/>
              <a:rect l="l" t="t" r="r" b="b"/>
              <a:pathLst>
                <a:path w="297" h="256" extrusionOk="0">
                  <a:moveTo>
                    <a:pt x="129" y="0"/>
                  </a:moveTo>
                  <a:cubicBezTo>
                    <a:pt x="63" y="0"/>
                    <a:pt x="1" y="51"/>
                    <a:pt x="1" y="127"/>
                  </a:cubicBezTo>
                  <a:cubicBezTo>
                    <a:pt x="1" y="198"/>
                    <a:pt x="57" y="255"/>
                    <a:pt x="127" y="255"/>
                  </a:cubicBezTo>
                  <a:cubicBezTo>
                    <a:pt x="241" y="255"/>
                    <a:pt x="297" y="119"/>
                    <a:pt x="218" y="38"/>
                  </a:cubicBezTo>
                  <a:cubicBezTo>
                    <a:pt x="192" y="12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89448" y="964901"/>
              <a:ext cx="104933" cy="90700"/>
            </a:xfrm>
            <a:custGeom>
              <a:avLst/>
              <a:gdLst/>
              <a:ahLst/>
              <a:cxnLst/>
              <a:rect l="l" t="t" r="r" b="b"/>
              <a:pathLst>
                <a:path w="298" h="255" extrusionOk="0">
                  <a:moveTo>
                    <a:pt x="129" y="0"/>
                  </a:moveTo>
                  <a:cubicBezTo>
                    <a:pt x="64" y="0"/>
                    <a:pt x="1" y="51"/>
                    <a:pt x="1" y="128"/>
                  </a:cubicBezTo>
                  <a:cubicBezTo>
                    <a:pt x="1" y="199"/>
                    <a:pt x="57" y="255"/>
                    <a:pt x="127" y="255"/>
                  </a:cubicBezTo>
                  <a:cubicBezTo>
                    <a:pt x="241" y="255"/>
                    <a:pt x="297" y="118"/>
                    <a:pt x="218" y="37"/>
                  </a:cubicBezTo>
                  <a:cubicBezTo>
                    <a:pt x="192" y="12"/>
                    <a:pt x="161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8209065" y="227268"/>
              <a:ext cx="105285" cy="91055"/>
            </a:xfrm>
            <a:custGeom>
              <a:avLst/>
              <a:gdLst/>
              <a:ahLst/>
              <a:cxnLst/>
              <a:rect l="l" t="t" r="r" b="b"/>
              <a:pathLst>
                <a:path w="299" h="256" extrusionOk="0">
                  <a:moveTo>
                    <a:pt x="129" y="1"/>
                  </a:moveTo>
                  <a:cubicBezTo>
                    <a:pt x="64" y="1"/>
                    <a:pt x="1" y="52"/>
                    <a:pt x="1" y="128"/>
                  </a:cubicBezTo>
                  <a:cubicBezTo>
                    <a:pt x="1" y="198"/>
                    <a:pt x="59" y="256"/>
                    <a:pt x="129" y="256"/>
                  </a:cubicBezTo>
                  <a:cubicBezTo>
                    <a:pt x="241" y="256"/>
                    <a:pt x="299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5816194" y="402918"/>
              <a:ext cx="105285" cy="91055"/>
            </a:xfrm>
            <a:custGeom>
              <a:avLst/>
              <a:gdLst/>
              <a:ahLst/>
              <a:cxnLst/>
              <a:rect l="l" t="t" r="r" b="b"/>
              <a:pathLst>
                <a:path w="299" h="256" extrusionOk="0">
                  <a:moveTo>
                    <a:pt x="128" y="1"/>
                  </a:moveTo>
                  <a:cubicBezTo>
                    <a:pt x="63" y="1"/>
                    <a:pt x="0" y="52"/>
                    <a:pt x="0" y="128"/>
                  </a:cubicBezTo>
                  <a:cubicBezTo>
                    <a:pt x="0" y="198"/>
                    <a:pt x="58" y="256"/>
                    <a:pt x="128" y="256"/>
                  </a:cubicBezTo>
                  <a:cubicBezTo>
                    <a:pt x="240" y="256"/>
                    <a:pt x="298" y="119"/>
                    <a:pt x="218" y="38"/>
                  </a:cubicBezTo>
                  <a:cubicBezTo>
                    <a:pt x="192" y="12"/>
                    <a:pt x="160" y="1"/>
                    <a:pt x="128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1044528" y="149943"/>
              <a:ext cx="104581" cy="90700"/>
            </a:xfrm>
            <a:custGeom>
              <a:avLst/>
              <a:gdLst/>
              <a:ahLst/>
              <a:cxnLst/>
              <a:rect l="l" t="t" r="r" b="b"/>
              <a:pathLst>
                <a:path w="297" h="255" extrusionOk="0">
                  <a:moveTo>
                    <a:pt x="129" y="0"/>
                  </a:moveTo>
                  <a:cubicBezTo>
                    <a:pt x="63" y="0"/>
                    <a:pt x="0" y="51"/>
                    <a:pt x="0" y="128"/>
                  </a:cubicBezTo>
                  <a:cubicBezTo>
                    <a:pt x="0" y="198"/>
                    <a:pt x="58" y="254"/>
                    <a:pt x="126" y="254"/>
                  </a:cubicBezTo>
                  <a:cubicBezTo>
                    <a:pt x="240" y="254"/>
                    <a:pt x="296" y="118"/>
                    <a:pt x="217" y="37"/>
                  </a:cubicBezTo>
                  <a:cubicBezTo>
                    <a:pt x="191" y="12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7594781" y="1361881"/>
              <a:ext cx="104581" cy="91055"/>
            </a:xfrm>
            <a:custGeom>
              <a:avLst/>
              <a:gdLst/>
              <a:ahLst/>
              <a:cxnLst/>
              <a:rect l="l" t="t" r="r" b="b"/>
              <a:pathLst>
                <a:path w="297" h="256" extrusionOk="0">
                  <a:moveTo>
                    <a:pt x="128" y="1"/>
                  </a:moveTo>
                  <a:cubicBezTo>
                    <a:pt x="63" y="1"/>
                    <a:pt x="0" y="52"/>
                    <a:pt x="0" y="128"/>
                  </a:cubicBezTo>
                  <a:cubicBezTo>
                    <a:pt x="0" y="198"/>
                    <a:pt x="56" y="256"/>
                    <a:pt x="126" y="256"/>
                  </a:cubicBezTo>
                  <a:cubicBezTo>
                    <a:pt x="240" y="256"/>
                    <a:pt x="296" y="119"/>
                    <a:pt x="216" y="38"/>
                  </a:cubicBezTo>
                  <a:cubicBezTo>
                    <a:pt x="190" y="12"/>
                    <a:pt x="159" y="1"/>
                    <a:pt x="128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9"/>
            <p:cNvSpPr/>
            <p:nvPr/>
          </p:nvSpPr>
          <p:spPr>
            <a:xfrm>
              <a:off x="7336989" y="493968"/>
              <a:ext cx="105285" cy="91055"/>
            </a:xfrm>
            <a:custGeom>
              <a:avLst/>
              <a:gdLst/>
              <a:ahLst/>
              <a:cxnLst/>
              <a:rect l="l" t="t" r="r" b="b"/>
              <a:pathLst>
                <a:path w="299" h="256" extrusionOk="0">
                  <a:moveTo>
                    <a:pt x="129" y="1"/>
                  </a:moveTo>
                  <a:cubicBezTo>
                    <a:pt x="63" y="1"/>
                    <a:pt x="0" y="52"/>
                    <a:pt x="0" y="128"/>
                  </a:cubicBezTo>
                  <a:cubicBezTo>
                    <a:pt x="0" y="198"/>
                    <a:pt x="58" y="256"/>
                    <a:pt x="128" y="256"/>
                  </a:cubicBezTo>
                  <a:cubicBezTo>
                    <a:pt x="241" y="256"/>
                    <a:pt x="298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8209075" y="1722293"/>
              <a:ext cx="105285" cy="91055"/>
            </a:xfrm>
            <a:custGeom>
              <a:avLst/>
              <a:gdLst/>
              <a:ahLst/>
              <a:cxnLst/>
              <a:rect l="l" t="t" r="r" b="b"/>
              <a:pathLst>
                <a:path w="299" h="256" extrusionOk="0">
                  <a:moveTo>
                    <a:pt x="129" y="1"/>
                  </a:moveTo>
                  <a:cubicBezTo>
                    <a:pt x="63" y="1"/>
                    <a:pt x="1" y="52"/>
                    <a:pt x="1" y="128"/>
                  </a:cubicBezTo>
                  <a:cubicBezTo>
                    <a:pt x="1" y="198"/>
                    <a:pt x="59" y="256"/>
                    <a:pt x="129" y="256"/>
                  </a:cubicBezTo>
                  <a:cubicBezTo>
                    <a:pt x="241" y="256"/>
                    <a:pt x="299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9"/>
            <p:cNvSpPr/>
            <p:nvPr/>
          </p:nvSpPr>
          <p:spPr>
            <a:xfrm>
              <a:off x="8785172" y="2077956"/>
              <a:ext cx="104581" cy="90700"/>
            </a:xfrm>
            <a:custGeom>
              <a:avLst/>
              <a:gdLst/>
              <a:ahLst/>
              <a:cxnLst/>
              <a:rect l="l" t="t" r="r" b="b"/>
              <a:pathLst>
                <a:path w="297" h="255" extrusionOk="0">
                  <a:moveTo>
                    <a:pt x="129" y="0"/>
                  </a:moveTo>
                  <a:cubicBezTo>
                    <a:pt x="64" y="0"/>
                    <a:pt x="1" y="51"/>
                    <a:pt x="1" y="128"/>
                  </a:cubicBezTo>
                  <a:cubicBezTo>
                    <a:pt x="1" y="198"/>
                    <a:pt x="57" y="254"/>
                    <a:pt x="127" y="254"/>
                  </a:cubicBezTo>
                  <a:cubicBezTo>
                    <a:pt x="241" y="254"/>
                    <a:pt x="297" y="117"/>
                    <a:pt x="218" y="37"/>
                  </a:cubicBezTo>
                  <a:cubicBezTo>
                    <a:pt x="192" y="11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809424" y="874868"/>
              <a:ext cx="104933" cy="91055"/>
            </a:xfrm>
            <a:custGeom>
              <a:avLst/>
              <a:gdLst/>
              <a:ahLst/>
              <a:cxnLst/>
              <a:rect l="l" t="t" r="r" b="b"/>
              <a:pathLst>
                <a:path w="298" h="256" extrusionOk="0">
                  <a:moveTo>
                    <a:pt x="129" y="1"/>
                  </a:moveTo>
                  <a:cubicBezTo>
                    <a:pt x="64" y="1"/>
                    <a:pt x="1" y="52"/>
                    <a:pt x="1" y="128"/>
                  </a:cubicBezTo>
                  <a:cubicBezTo>
                    <a:pt x="1" y="198"/>
                    <a:pt x="59" y="256"/>
                    <a:pt x="127" y="256"/>
                  </a:cubicBezTo>
                  <a:cubicBezTo>
                    <a:pt x="241" y="256"/>
                    <a:pt x="297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7645026" y="2077947"/>
              <a:ext cx="104933" cy="90700"/>
            </a:xfrm>
            <a:custGeom>
              <a:avLst/>
              <a:gdLst/>
              <a:ahLst/>
              <a:cxnLst/>
              <a:rect l="l" t="t" r="r" b="b"/>
              <a:pathLst>
                <a:path w="298" h="255" extrusionOk="0">
                  <a:moveTo>
                    <a:pt x="129" y="1"/>
                  </a:moveTo>
                  <a:cubicBezTo>
                    <a:pt x="64" y="1"/>
                    <a:pt x="1" y="51"/>
                    <a:pt x="1" y="129"/>
                  </a:cubicBezTo>
                  <a:cubicBezTo>
                    <a:pt x="1" y="199"/>
                    <a:pt x="57" y="255"/>
                    <a:pt x="127" y="255"/>
                  </a:cubicBezTo>
                  <a:cubicBezTo>
                    <a:pt x="241" y="255"/>
                    <a:pt x="297" y="118"/>
                    <a:pt x="218" y="37"/>
                  </a:cubicBezTo>
                  <a:cubicBezTo>
                    <a:pt x="192" y="12"/>
                    <a:pt x="161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1999351" y="784172"/>
              <a:ext cx="104933" cy="90700"/>
            </a:xfrm>
            <a:custGeom>
              <a:avLst/>
              <a:gdLst/>
              <a:ahLst/>
              <a:cxnLst/>
              <a:rect l="l" t="t" r="r" b="b"/>
              <a:pathLst>
                <a:path w="298" h="255" extrusionOk="0">
                  <a:moveTo>
                    <a:pt x="129" y="1"/>
                  </a:moveTo>
                  <a:cubicBezTo>
                    <a:pt x="64" y="1"/>
                    <a:pt x="1" y="51"/>
                    <a:pt x="1" y="129"/>
                  </a:cubicBezTo>
                  <a:cubicBezTo>
                    <a:pt x="1" y="199"/>
                    <a:pt x="57" y="255"/>
                    <a:pt x="127" y="255"/>
                  </a:cubicBezTo>
                  <a:cubicBezTo>
                    <a:pt x="241" y="255"/>
                    <a:pt x="297" y="118"/>
                    <a:pt x="218" y="37"/>
                  </a:cubicBezTo>
                  <a:cubicBezTo>
                    <a:pt x="192" y="12"/>
                    <a:pt x="161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9"/>
            <p:cNvSpPr/>
            <p:nvPr/>
          </p:nvSpPr>
          <p:spPr>
            <a:xfrm>
              <a:off x="3164497" y="964720"/>
              <a:ext cx="104581" cy="91055"/>
            </a:xfrm>
            <a:custGeom>
              <a:avLst/>
              <a:gdLst/>
              <a:ahLst/>
              <a:cxnLst/>
              <a:rect l="l" t="t" r="r" b="b"/>
              <a:pathLst>
                <a:path w="297" h="256" extrusionOk="0">
                  <a:moveTo>
                    <a:pt x="129" y="0"/>
                  </a:moveTo>
                  <a:cubicBezTo>
                    <a:pt x="63" y="0"/>
                    <a:pt x="1" y="51"/>
                    <a:pt x="1" y="127"/>
                  </a:cubicBezTo>
                  <a:cubicBezTo>
                    <a:pt x="1" y="198"/>
                    <a:pt x="57" y="255"/>
                    <a:pt x="127" y="255"/>
                  </a:cubicBezTo>
                  <a:cubicBezTo>
                    <a:pt x="241" y="255"/>
                    <a:pt x="297" y="119"/>
                    <a:pt x="218" y="38"/>
                  </a:cubicBezTo>
                  <a:cubicBezTo>
                    <a:pt x="192" y="12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9"/>
            <p:cNvSpPr/>
            <p:nvPr/>
          </p:nvSpPr>
          <p:spPr>
            <a:xfrm>
              <a:off x="4961701" y="2177285"/>
              <a:ext cx="104933" cy="90700"/>
            </a:xfrm>
            <a:custGeom>
              <a:avLst/>
              <a:gdLst/>
              <a:ahLst/>
              <a:cxnLst/>
              <a:rect l="l" t="t" r="r" b="b"/>
              <a:pathLst>
                <a:path w="298" h="255" extrusionOk="0">
                  <a:moveTo>
                    <a:pt x="129" y="1"/>
                  </a:moveTo>
                  <a:cubicBezTo>
                    <a:pt x="64" y="1"/>
                    <a:pt x="1" y="51"/>
                    <a:pt x="1" y="129"/>
                  </a:cubicBezTo>
                  <a:cubicBezTo>
                    <a:pt x="1" y="199"/>
                    <a:pt x="57" y="255"/>
                    <a:pt x="127" y="255"/>
                  </a:cubicBezTo>
                  <a:cubicBezTo>
                    <a:pt x="241" y="255"/>
                    <a:pt x="297" y="118"/>
                    <a:pt x="218" y="37"/>
                  </a:cubicBezTo>
                  <a:cubicBezTo>
                    <a:pt x="192" y="12"/>
                    <a:pt x="161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9"/>
            <p:cNvSpPr/>
            <p:nvPr/>
          </p:nvSpPr>
          <p:spPr>
            <a:xfrm>
              <a:off x="4802689" y="784185"/>
              <a:ext cx="104933" cy="90700"/>
            </a:xfrm>
            <a:custGeom>
              <a:avLst/>
              <a:gdLst/>
              <a:ahLst/>
              <a:cxnLst/>
              <a:rect l="l" t="t" r="r" b="b"/>
              <a:pathLst>
                <a:path w="298" h="255" extrusionOk="0">
                  <a:moveTo>
                    <a:pt x="129" y="1"/>
                  </a:moveTo>
                  <a:cubicBezTo>
                    <a:pt x="64" y="1"/>
                    <a:pt x="1" y="51"/>
                    <a:pt x="1" y="129"/>
                  </a:cubicBezTo>
                  <a:cubicBezTo>
                    <a:pt x="1" y="199"/>
                    <a:pt x="57" y="255"/>
                    <a:pt x="127" y="255"/>
                  </a:cubicBezTo>
                  <a:cubicBezTo>
                    <a:pt x="241" y="255"/>
                    <a:pt x="297" y="118"/>
                    <a:pt x="218" y="37"/>
                  </a:cubicBezTo>
                  <a:cubicBezTo>
                    <a:pt x="192" y="12"/>
                    <a:pt x="161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"/>
          <p:cNvSpPr txBox="1">
            <a:spLocks noGrp="1"/>
          </p:cNvSpPr>
          <p:nvPr>
            <p:ph type="title" hasCustomPrompt="1"/>
          </p:nvPr>
        </p:nvSpPr>
        <p:spPr>
          <a:xfrm>
            <a:off x="2384100" y="1237125"/>
            <a:ext cx="4375800" cy="114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41" name="Google Shape;241;p11"/>
          <p:cNvSpPr txBox="1">
            <a:spLocks noGrp="1"/>
          </p:cNvSpPr>
          <p:nvPr>
            <p:ph type="subTitle" idx="1"/>
          </p:nvPr>
        </p:nvSpPr>
        <p:spPr>
          <a:xfrm>
            <a:off x="2384100" y="2379350"/>
            <a:ext cx="4375800" cy="70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2" name="Google Shape;242;p11"/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43" name="Google Shape;243;p11"/>
          <p:cNvGrpSpPr/>
          <p:nvPr/>
        </p:nvGrpSpPr>
        <p:grpSpPr>
          <a:xfrm>
            <a:off x="466724" y="45168"/>
            <a:ext cx="8632923" cy="1642813"/>
            <a:chOff x="466724" y="45168"/>
            <a:chExt cx="8632923" cy="1642813"/>
          </a:xfrm>
        </p:grpSpPr>
        <p:sp>
          <p:nvSpPr>
            <p:cNvPr id="244" name="Google Shape;244;p11"/>
            <p:cNvSpPr/>
            <p:nvPr/>
          </p:nvSpPr>
          <p:spPr>
            <a:xfrm>
              <a:off x="2622129" y="149768"/>
              <a:ext cx="104581" cy="91055"/>
            </a:xfrm>
            <a:custGeom>
              <a:avLst/>
              <a:gdLst/>
              <a:ahLst/>
              <a:cxnLst/>
              <a:rect l="l" t="t" r="r" b="b"/>
              <a:pathLst>
                <a:path w="297" h="256" extrusionOk="0">
                  <a:moveTo>
                    <a:pt x="128" y="1"/>
                  </a:moveTo>
                  <a:cubicBezTo>
                    <a:pt x="63" y="1"/>
                    <a:pt x="1" y="52"/>
                    <a:pt x="1" y="128"/>
                  </a:cubicBezTo>
                  <a:cubicBezTo>
                    <a:pt x="1" y="198"/>
                    <a:pt x="57" y="256"/>
                    <a:pt x="127" y="256"/>
                  </a:cubicBezTo>
                  <a:cubicBezTo>
                    <a:pt x="241" y="256"/>
                    <a:pt x="297" y="119"/>
                    <a:pt x="216" y="38"/>
                  </a:cubicBezTo>
                  <a:cubicBezTo>
                    <a:pt x="191" y="12"/>
                    <a:pt x="159" y="1"/>
                    <a:pt x="128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1"/>
            <p:cNvSpPr/>
            <p:nvPr/>
          </p:nvSpPr>
          <p:spPr>
            <a:xfrm>
              <a:off x="8785172" y="669482"/>
              <a:ext cx="104581" cy="91055"/>
            </a:xfrm>
            <a:custGeom>
              <a:avLst/>
              <a:gdLst/>
              <a:ahLst/>
              <a:cxnLst/>
              <a:rect l="l" t="t" r="r" b="b"/>
              <a:pathLst>
                <a:path w="297" h="256" extrusionOk="0">
                  <a:moveTo>
                    <a:pt x="129" y="0"/>
                  </a:moveTo>
                  <a:cubicBezTo>
                    <a:pt x="63" y="0"/>
                    <a:pt x="1" y="51"/>
                    <a:pt x="1" y="127"/>
                  </a:cubicBezTo>
                  <a:cubicBezTo>
                    <a:pt x="1" y="198"/>
                    <a:pt x="57" y="255"/>
                    <a:pt x="127" y="255"/>
                  </a:cubicBezTo>
                  <a:cubicBezTo>
                    <a:pt x="241" y="255"/>
                    <a:pt x="297" y="119"/>
                    <a:pt x="218" y="38"/>
                  </a:cubicBezTo>
                  <a:cubicBezTo>
                    <a:pt x="192" y="12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1"/>
            <p:cNvSpPr/>
            <p:nvPr/>
          </p:nvSpPr>
          <p:spPr>
            <a:xfrm>
              <a:off x="8209065" y="227268"/>
              <a:ext cx="105285" cy="91055"/>
            </a:xfrm>
            <a:custGeom>
              <a:avLst/>
              <a:gdLst/>
              <a:ahLst/>
              <a:cxnLst/>
              <a:rect l="l" t="t" r="r" b="b"/>
              <a:pathLst>
                <a:path w="299" h="256" extrusionOk="0">
                  <a:moveTo>
                    <a:pt x="129" y="1"/>
                  </a:moveTo>
                  <a:cubicBezTo>
                    <a:pt x="64" y="1"/>
                    <a:pt x="1" y="52"/>
                    <a:pt x="1" y="128"/>
                  </a:cubicBezTo>
                  <a:cubicBezTo>
                    <a:pt x="1" y="198"/>
                    <a:pt x="59" y="256"/>
                    <a:pt x="129" y="256"/>
                  </a:cubicBezTo>
                  <a:cubicBezTo>
                    <a:pt x="241" y="256"/>
                    <a:pt x="299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1"/>
            <p:cNvSpPr/>
            <p:nvPr/>
          </p:nvSpPr>
          <p:spPr>
            <a:xfrm>
              <a:off x="1474753" y="494143"/>
              <a:ext cx="104581" cy="90700"/>
            </a:xfrm>
            <a:custGeom>
              <a:avLst/>
              <a:gdLst/>
              <a:ahLst/>
              <a:cxnLst/>
              <a:rect l="l" t="t" r="r" b="b"/>
              <a:pathLst>
                <a:path w="297" h="255" extrusionOk="0">
                  <a:moveTo>
                    <a:pt x="129" y="0"/>
                  </a:moveTo>
                  <a:cubicBezTo>
                    <a:pt x="63" y="0"/>
                    <a:pt x="0" y="51"/>
                    <a:pt x="0" y="128"/>
                  </a:cubicBezTo>
                  <a:cubicBezTo>
                    <a:pt x="0" y="198"/>
                    <a:pt x="58" y="254"/>
                    <a:pt x="126" y="254"/>
                  </a:cubicBezTo>
                  <a:cubicBezTo>
                    <a:pt x="240" y="254"/>
                    <a:pt x="296" y="118"/>
                    <a:pt x="217" y="37"/>
                  </a:cubicBezTo>
                  <a:cubicBezTo>
                    <a:pt x="191" y="12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1"/>
            <p:cNvSpPr/>
            <p:nvPr/>
          </p:nvSpPr>
          <p:spPr>
            <a:xfrm>
              <a:off x="6943214" y="149768"/>
              <a:ext cx="105285" cy="91055"/>
            </a:xfrm>
            <a:custGeom>
              <a:avLst/>
              <a:gdLst/>
              <a:ahLst/>
              <a:cxnLst/>
              <a:rect l="l" t="t" r="r" b="b"/>
              <a:pathLst>
                <a:path w="299" h="256" extrusionOk="0">
                  <a:moveTo>
                    <a:pt x="129" y="1"/>
                  </a:moveTo>
                  <a:cubicBezTo>
                    <a:pt x="63" y="1"/>
                    <a:pt x="0" y="52"/>
                    <a:pt x="0" y="128"/>
                  </a:cubicBezTo>
                  <a:cubicBezTo>
                    <a:pt x="0" y="198"/>
                    <a:pt x="58" y="256"/>
                    <a:pt x="128" y="256"/>
                  </a:cubicBezTo>
                  <a:cubicBezTo>
                    <a:pt x="241" y="256"/>
                    <a:pt x="298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1"/>
            <p:cNvSpPr/>
            <p:nvPr/>
          </p:nvSpPr>
          <p:spPr>
            <a:xfrm>
              <a:off x="8994362" y="45168"/>
              <a:ext cx="105285" cy="91055"/>
            </a:xfrm>
            <a:custGeom>
              <a:avLst/>
              <a:gdLst/>
              <a:ahLst/>
              <a:cxnLst/>
              <a:rect l="l" t="t" r="r" b="b"/>
              <a:pathLst>
                <a:path w="299" h="256" extrusionOk="0">
                  <a:moveTo>
                    <a:pt x="129" y="1"/>
                  </a:moveTo>
                  <a:cubicBezTo>
                    <a:pt x="63" y="1"/>
                    <a:pt x="1" y="52"/>
                    <a:pt x="1" y="128"/>
                  </a:cubicBezTo>
                  <a:cubicBezTo>
                    <a:pt x="1" y="198"/>
                    <a:pt x="59" y="256"/>
                    <a:pt x="129" y="256"/>
                  </a:cubicBezTo>
                  <a:cubicBezTo>
                    <a:pt x="241" y="256"/>
                    <a:pt x="299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1"/>
            <p:cNvSpPr/>
            <p:nvPr/>
          </p:nvSpPr>
          <p:spPr>
            <a:xfrm>
              <a:off x="8889759" y="1597281"/>
              <a:ext cx="104581" cy="90700"/>
            </a:xfrm>
            <a:custGeom>
              <a:avLst/>
              <a:gdLst/>
              <a:ahLst/>
              <a:cxnLst/>
              <a:rect l="l" t="t" r="r" b="b"/>
              <a:pathLst>
                <a:path w="297" h="255" extrusionOk="0">
                  <a:moveTo>
                    <a:pt x="129" y="0"/>
                  </a:moveTo>
                  <a:cubicBezTo>
                    <a:pt x="64" y="0"/>
                    <a:pt x="1" y="51"/>
                    <a:pt x="1" y="128"/>
                  </a:cubicBezTo>
                  <a:cubicBezTo>
                    <a:pt x="1" y="198"/>
                    <a:pt x="57" y="254"/>
                    <a:pt x="127" y="254"/>
                  </a:cubicBezTo>
                  <a:cubicBezTo>
                    <a:pt x="241" y="254"/>
                    <a:pt x="297" y="117"/>
                    <a:pt x="218" y="37"/>
                  </a:cubicBezTo>
                  <a:cubicBezTo>
                    <a:pt x="192" y="11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1"/>
            <p:cNvSpPr/>
            <p:nvPr/>
          </p:nvSpPr>
          <p:spPr>
            <a:xfrm>
              <a:off x="4616226" y="227447"/>
              <a:ext cx="105285" cy="90700"/>
            </a:xfrm>
            <a:custGeom>
              <a:avLst/>
              <a:gdLst/>
              <a:ahLst/>
              <a:cxnLst/>
              <a:rect l="l" t="t" r="r" b="b"/>
              <a:pathLst>
                <a:path w="299" h="255" extrusionOk="0">
                  <a:moveTo>
                    <a:pt x="129" y="1"/>
                  </a:moveTo>
                  <a:cubicBezTo>
                    <a:pt x="64" y="1"/>
                    <a:pt x="1" y="51"/>
                    <a:pt x="1" y="129"/>
                  </a:cubicBezTo>
                  <a:cubicBezTo>
                    <a:pt x="1" y="199"/>
                    <a:pt x="59" y="255"/>
                    <a:pt x="129" y="255"/>
                  </a:cubicBezTo>
                  <a:cubicBezTo>
                    <a:pt x="241" y="255"/>
                    <a:pt x="299" y="118"/>
                    <a:pt x="218" y="38"/>
                  </a:cubicBezTo>
                  <a:cubicBezTo>
                    <a:pt x="192" y="12"/>
                    <a:pt x="161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1"/>
            <p:cNvSpPr/>
            <p:nvPr/>
          </p:nvSpPr>
          <p:spPr>
            <a:xfrm>
              <a:off x="466724" y="255668"/>
              <a:ext cx="104933" cy="91055"/>
            </a:xfrm>
            <a:custGeom>
              <a:avLst/>
              <a:gdLst/>
              <a:ahLst/>
              <a:cxnLst/>
              <a:rect l="l" t="t" r="r" b="b"/>
              <a:pathLst>
                <a:path w="298" h="256" extrusionOk="0">
                  <a:moveTo>
                    <a:pt x="129" y="1"/>
                  </a:moveTo>
                  <a:cubicBezTo>
                    <a:pt x="64" y="1"/>
                    <a:pt x="1" y="52"/>
                    <a:pt x="1" y="128"/>
                  </a:cubicBezTo>
                  <a:cubicBezTo>
                    <a:pt x="1" y="198"/>
                    <a:pt x="59" y="256"/>
                    <a:pt x="127" y="256"/>
                  </a:cubicBezTo>
                  <a:cubicBezTo>
                    <a:pt x="241" y="256"/>
                    <a:pt x="297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veat Brush"/>
              <a:buNone/>
              <a:defRPr sz="35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2" r:id="rId11"/>
    <p:sldLayoutId id="2147483667" r:id="rId12"/>
    <p:sldLayoutId id="2147483668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1" name="Google Shape;731;p26"/>
          <p:cNvGrpSpPr/>
          <p:nvPr/>
        </p:nvGrpSpPr>
        <p:grpSpPr>
          <a:xfrm>
            <a:off x="5456132" y="1309652"/>
            <a:ext cx="4558558" cy="2781654"/>
            <a:chOff x="-1554905" y="1095501"/>
            <a:chExt cx="4220496" cy="2575367"/>
          </a:xfrm>
        </p:grpSpPr>
        <p:sp>
          <p:nvSpPr>
            <p:cNvPr id="732" name="Google Shape;732;p26"/>
            <p:cNvSpPr/>
            <p:nvPr/>
          </p:nvSpPr>
          <p:spPr>
            <a:xfrm>
              <a:off x="1353001" y="3292646"/>
              <a:ext cx="1312590" cy="378162"/>
            </a:xfrm>
            <a:custGeom>
              <a:avLst/>
              <a:gdLst/>
              <a:ahLst/>
              <a:cxnLst/>
              <a:rect l="l" t="t" r="r" b="b"/>
              <a:pathLst>
                <a:path w="6560" h="1871" extrusionOk="0">
                  <a:moveTo>
                    <a:pt x="3063" y="0"/>
                  </a:moveTo>
                  <a:lnTo>
                    <a:pt x="1273" y="782"/>
                  </a:lnTo>
                  <a:lnTo>
                    <a:pt x="1" y="1871"/>
                  </a:lnTo>
                  <a:lnTo>
                    <a:pt x="6559" y="1871"/>
                  </a:lnTo>
                  <a:lnTo>
                    <a:pt x="30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6"/>
            <p:cNvSpPr/>
            <p:nvPr/>
          </p:nvSpPr>
          <p:spPr>
            <a:xfrm>
              <a:off x="1604114" y="2258041"/>
              <a:ext cx="361963" cy="1192897"/>
            </a:xfrm>
            <a:custGeom>
              <a:avLst/>
              <a:gdLst/>
              <a:ahLst/>
              <a:cxnLst/>
              <a:rect l="l" t="t" r="r" b="b"/>
              <a:pathLst>
                <a:path w="1809" h="5902" extrusionOk="0">
                  <a:moveTo>
                    <a:pt x="1" y="0"/>
                  </a:moveTo>
                  <a:lnTo>
                    <a:pt x="18" y="5901"/>
                  </a:lnTo>
                  <a:lnTo>
                    <a:pt x="1808" y="43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6"/>
            <p:cNvSpPr/>
            <p:nvPr/>
          </p:nvSpPr>
          <p:spPr>
            <a:xfrm>
              <a:off x="600263" y="1527007"/>
              <a:ext cx="1004052" cy="1112050"/>
            </a:xfrm>
            <a:custGeom>
              <a:avLst/>
              <a:gdLst/>
              <a:ahLst/>
              <a:cxnLst/>
              <a:rect l="l" t="t" r="r" b="b"/>
              <a:pathLst>
                <a:path w="5018" h="5502" extrusionOk="0">
                  <a:moveTo>
                    <a:pt x="2486" y="1"/>
                  </a:moveTo>
                  <a:lnTo>
                    <a:pt x="1" y="2250"/>
                  </a:lnTo>
                  <a:lnTo>
                    <a:pt x="1" y="3975"/>
                  </a:lnTo>
                  <a:lnTo>
                    <a:pt x="2180" y="3112"/>
                  </a:lnTo>
                  <a:lnTo>
                    <a:pt x="511" y="4236"/>
                  </a:lnTo>
                  <a:lnTo>
                    <a:pt x="2688" y="5502"/>
                  </a:lnTo>
                  <a:lnTo>
                    <a:pt x="5018" y="3617"/>
                  </a:lnTo>
                  <a:lnTo>
                    <a:pt x="3330" y="2532"/>
                  </a:lnTo>
                  <a:lnTo>
                    <a:pt x="24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6"/>
            <p:cNvSpPr/>
            <p:nvPr/>
          </p:nvSpPr>
          <p:spPr>
            <a:xfrm>
              <a:off x="402374" y="1095501"/>
              <a:ext cx="285729" cy="423234"/>
            </a:xfrm>
            <a:custGeom>
              <a:avLst/>
              <a:gdLst/>
              <a:ahLst/>
              <a:cxnLst/>
              <a:rect l="l" t="t" r="r" b="b"/>
              <a:pathLst>
                <a:path w="1428" h="2094" extrusionOk="0">
                  <a:moveTo>
                    <a:pt x="704" y="0"/>
                  </a:moveTo>
                  <a:lnTo>
                    <a:pt x="1" y="2093"/>
                  </a:lnTo>
                  <a:lnTo>
                    <a:pt x="1" y="2093"/>
                  </a:lnTo>
                  <a:lnTo>
                    <a:pt x="1428" y="1653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6"/>
            <p:cNvSpPr/>
            <p:nvPr/>
          </p:nvSpPr>
          <p:spPr>
            <a:xfrm>
              <a:off x="36610" y="1095501"/>
              <a:ext cx="506628" cy="480231"/>
            </a:xfrm>
            <a:custGeom>
              <a:avLst/>
              <a:gdLst/>
              <a:ahLst/>
              <a:cxnLst/>
              <a:rect l="l" t="t" r="r" b="b"/>
              <a:pathLst>
                <a:path w="2532" h="2376" extrusionOk="0">
                  <a:moveTo>
                    <a:pt x="2532" y="0"/>
                  </a:moveTo>
                  <a:lnTo>
                    <a:pt x="0" y="2376"/>
                  </a:lnTo>
                  <a:lnTo>
                    <a:pt x="1829" y="2093"/>
                  </a:lnTo>
                  <a:lnTo>
                    <a:pt x="2532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6"/>
            <p:cNvSpPr/>
            <p:nvPr/>
          </p:nvSpPr>
          <p:spPr>
            <a:xfrm>
              <a:off x="-1265575" y="2383350"/>
              <a:ext cx="510630" cy="1287488"/>
            </a:xfrm>
            <a:custGeom>
              <a:avLst/>
              <a:gdLst/>
              <a:ahLst/>
              <a:cxnLst/>
              <a:rect l="l" t="t" r="r" b="b"/>
              <a:pathLst>
                <a:path w="2552" h="6370" extrusionOk="0">
                  <a:moveTo>
                    <a:pt x="1447" y="1"/>
                  </a:moveTo>
                  <a:lnTo>
                    <a:pt x="1" y="2166"/>
                  </a:lnTo>
                  <a:lnTo>
                    <a:pt x="1139" y="6370"/>
                  </a:lnTo>
                  <a:lnTo>
                    <a:pt x="2552" y="6370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6"/>
            <p:cNvSpPr/>
            <p:nvPr/>
          </p:nvSpPr>
          <p:spPr>
            <a:xfrm>
              <a:off x="-755145" y="1518518"/>
              <a:ext cx="2108348" cy="2152349"/>
            </a:xfrm>
            <a:custGeom>
              <a:avLst/>
              <a:gdLst/>
              <a:ahLst/>
              <a:cxnLst/>
              <a:rect l="l" t="t" r="r" b="b"/>
              <a:pathLst>
                <a:path w="10537" h="10649" extrusionOk="0">
                  <a:moveTo>
                    <a:pt x="5786" y="0"/>
                  </a:moveTo>
                  <a:lnTo>
                    <a:pt x="4273" y="793"/>
                  </a:lnTo>
                  <a:lnTo>
                    <a:pt x="2271" y="5104"/>
                  </a:lnTo>
                  <a:lnTo>
                    <a:pt x="3892" y="6506"/>
                  </a:lnTo>
                  <a:lnTo>
                    <a:pt x="4485" y="8938"/>
                  </a:lnTo>
                  <a:lnTo>
                    <a:pt x="4485" y="8938"/>
                  </a:lnTo>
                  <a:lnTo>
                    <a:pt x="3377" y="6618"/>
                  </a:lnTo>
                  <a:lnTo>
                    <a:pt x="3628" y="9334"/>
                  </a:lnTo>
                  <a:lnTo>
                    <a:pt x="2562" y="6959"/>
                  </a:lnTo>
                  <a:lnTo>
                    <a:pt x="1203" y="7220"/>
                  </a:lnTo>
                  <a:lnTo>
                    <a:pt x="1" y="10649"/>
                  </a:lnTo>
                  <a:lnTo>
                    <a:pt x="3628" y="10649"/>
                  </a:lnTo>
                  <a:lnTo>
                    <a:pt x="5588" y="10040"/>
                  </a:lnTo>
                  <a:lnTo>
                    <a:pt x="7101" y="9702"/>
                  </a:lnTo>
                  <a:lnTo>
                    <a:pt x="7157" y="8547"/>
                  </a:lnTo>
                  <a:lnTo>
                    <a:pt x="6727" y="6604"/>
                  </a:lnTo>
                  <a:lnTo>
                    <a:pt x="8770" y="10649"/>
                  </a:lnTo>
                  <a:lnTo>
                    <a:pt x="10537" y="10649"/>
                  </a:lnTo>
                  <a:lnTo>
                    <a:pt x="9462" y="5544"/>
                  </a:lnTo>
                  <a:lnTo>
                    <a:pt x="7157" y="5104"/>
                  </a:lnTo>
                  <a:lnTo>
                    <a:pt x="7872" y="7153"/>
                  </a:lnTo>
                  <a:lnTo>
                    <a:pt x="6282" y="4907"/>
                  </a:lnTo>
                  <a:lnTo>
                    <a:pt x="6282" y="4280"/>
                  </a:lnTo>
                  <a:lnTo>
                    <a:pt x="6775" y="2292"/>
                  </a:lnTo>
                  <a:lnTo>
                    <a:pt x="5786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6"/>
            <p:cNvSpPr/>
            <p:nvPr/>
          </p:nvSpPr>
          <p:spPr>
            <a:xfrm>
              <a:off x="-590271" y="2549889"/>
              <a:ext cx="732529" cy="855159"/>
            </a:xfrm>
            <a:custGeom>
              <a:avLst/>
              <a:gdLst/>
              <a:ahLst/>
              <a:cxnLst/>
              <a:rect l="l" t="t" r="r" b="b"/>
              <a:pathLst>
                <a:path w="3661" h="4231" extrusionOk="0">
                  <a:moveTo>
                    <a:pt x="1447" y="1"/>
                  </a:moveTo>
                  <a:lnTo>
                    <a:pt x="1" y="604"/>
                  </a:lnTo>
                  <a:lnTo>
                    <a:pt x="379" y="2117"/>
                  </a:lnTo>
                  <a:lnTo>
                    <a:pt x="1738" y="1856"/>
                  </a:lnTo>
                  <a:lnTo>
                    <a:pt x="2804" y="4231"/>
                  </a:lnTo>
                  <a:lnTo>
                    <a:pt x="2553" y="1515"/>
                  </a:lnTo>
                  <a:lnTo>
                    <a:pt x="3661" y="3835"/>
                  </a:lnTo>
                  <a:lnTo>
                    <a:pt x="3661" y="3835"/>
                  </a:lnTo>
                  <a:lnTo>
                    <a:pt x="3068" y="1403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6"/>
            <p:cNvSpPr/>
            <p:nvPr/>
          </p:nvSpPr>
          <p:spPr>
            <a:xfrm>
              <a:off x="-976045" y="2383350"/>
              <a:ext cx="461808" cy="1287488"/>
            </a:xfrm>
            <a:custGeom>
              <a:avLst/>
              <a:gdLst/>
              <a:ahLst/>
              <a:cxnLst/>
              <a:rect l="l" t="t" r="r" b="b"/>
              <a:pathLst>
                <a:path w="2308" h="6370" extrusionOk="0">
                  <a:moveTo>
                    <a:pt x="0" y="1"/>
                  </a:moveTo>
                  <a:lnTo>
                    <a:pt x="1105" y="6370"/>
                  </a:lnTo>
                  <a:lnTo>
                    <a:pt x="2307" y="2941"/>
                  </a:lnTo>
                  <a:lnTo>
                    <a:pt x="1929" y="142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6"/>
            <p:cNvSpPr/>
            <p:nvPr/>
          </p:nvSpPr>
          <p:spPr>
            <a:xfrm>
              <a:off x="402374" y="1429590"/>
              <a:ext cx="695513" cy="97623"/>
            </a:xfrm>
            <a:custGeom>
              <a:avLst/>
              <a:gdLst/>
              <a:ahLst/>
              <a:cxnLst/>
              <a:rect l="l" t="t" r="r" b="b"/>
              <a:pathLst>
                <a:path w="3476" h="483" extrusionOk="0">
                  <a:moveTo>
                    <a:pt x="1428" y="0"/>
                  </a:moveTo>
                  <a:lnTo>
                    <a:pt x="1" y="440"/>
                  </a:lnTo>
                  <a:lnTo>
                    <a:pt x="3475" y="483"/>
                  </a:lnTo>
                  <a:lnTo>
                    <a:pt x="1428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6"/>
            <p:cNvSpPr/>
            <p:nvPr/>
          </p:nvSpPr>
          <p:spPr>
            <a:xfrm>
              <a:off x="501619" y="1981554"/>
              <a:ext cx="636686" cy="657488"/>
            </a:xfrm>
            <a:custGeom>
              <a:avLst/>
              <a:gdLst/>
              <a:ahLst/>
              <a:cxnLst/>
              <a:rect l="l" t="t" r="r" b="b"/>
              <a:pathLst>
                <a:path w="3182" h="3253" extrusionOk="0">
                  <a:moveTo>
                    <a:pt x="494" y="1"/>
                  </a:moveTo>
                  <a:lnTo>
                    <a:pt x="1" y="1989"/>
                  </a:lnTo>
                  <a:lnTo>
                    <a:pt x="3181" y="3253"/>
                  </a:lnTo>
                  <a:lnTo>
                    <a:pt x="1004" y="1987"/>
                  </a:lnTo>
                  <a:lnTo>
                    <a:pt x="2673" y="863"/>
                  </a:lnTo>
                  <a:lnTo>
                    <a:pt x="494" y="1726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6"/>
            <p:cNvSpPr/>
            <p:nvPr/>
          </p:nvSpPr>
          <p:spPr>
            <a:xfrm>
              <a:off x="1607716" y="3134595"/>
              <a:ext cx="1057876" cy="536218"/>
            </a:xfrm>
            <a:custGeom>
              <a:avLst/>
              <a:gdLst/>
              <a:ahLst/>
              <a:cxnLst/>
              <a:rect l="l" t="t" r="r" b="b"/>
              <a:pathLst>
                <a:path w="5287" h="2653" extrusionOk="0">
                  <a:moveTo>
                    <a:pt x="1790" y="0"/>
                  </a:moveTo>
                  <a:lnTo>
                    <a:pt x="0" y="1564"/>
                  </a:lnTo>
                  <a:lnTo>
                    <a:pt x="1790" y="782"/>
                  </a:lnTo>
                  <a:lnTo>
                    <a:pt x="5286" y="2653"/>
                  </a:lnTo>
                  <a:lnTo>
                    <a:pt x="17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6"/>
            <p:cNvSpPr/>
            <p:nvPr/>
          </p:nvSpPr>
          <p:spPr>
            <a:xfrm>
              <a:off x="1138105" y="2258041"/>
              <a:ext cx="469811" cy="1412801"/>
            </a:xfrm>
            <a:custGeom>
              <a:avLst/>
              <a:gdLst/>
              <a:ahLst/>
              <a:cxnLst/>
              <a:rect l="l" t="t" r="r" b="b"/>
              <a:pathLst>
                <a:path w="2348" h="6990" extrusionOk="0">
                  <a:moveTo>
                    <a:pt x="2330" y="0"/>
                  </a:moveTo>
                  <a:lnTo>
                    <a:pt x="0" y="1885"/>
                  </a:lnTo>
                  <a:lnTo>
                    <a:pt x="1075" y="6990"/>
                  </a:lnTo>
                  <a:lnTo>
                    <a:pt x="2347" y="5901"/>
                  </a:lnTo>
                  <a:lnTo>
                    <a:pt x="23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6"/>
            <p:cNvSpPr/>
            <p:nvPr/>
          </p:nvSpPr>
          <p:spPr>
            <a:xfrm>
              <a:off x="501619" y="2383350"/>
              <a:ext cx="636686" cy="581088"/>
            </a:xfrm>
            <a:custGeom>
              <a:avLst/>
              <a:gdLst/>
              <a:ahLst/>
              <a:cxnLst/>
              <a:rect l="l" t="t" r="r" b="b"/>
              <a:pathLst>
                <a:path w="3182" h="2875" extrusionOk="0">
                  <a:moveTo>
                    <a:pt x="1" y="1"/>
                  </a:moveTo>
                  <a:lnTo>
                    <a:pt x="1" y="628"/>
                  </a:lnTo>
                  <a:lnTo>
                    <a:pt x="1591" y="2874"/>
                  </a:lnTo>
                  <a:lnTo>
                    <a:pt x="876" y="825"/>
                  </a:lnTo>
                  <a:lnTo>
                    <a:pt x="3181" y="12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6"/>
            <p:cNvSpPr/>
            <p:nvPr/>
          </p:nvSpPr>
          <p:spPr>
            <a:xfrm>
              <a:off x="-1554905" y="2820920"/>
              <a:ext cx="517233" cy="849904"/>
            </a:xfrm>
            <a:custGeom>
              <a:avLst/>
              <a:gdLst/>
              <a:ahLst/>
              <a:cxnLst/>
              <a:rect l="l" t="t" r="r" b="b"/>
              <a:pathLst>
                <a:path w="2585" h="4205" extrusionOk="0">
                  <a:moveTo>
                    <a:pt x="1447" y="1"/>
                  </a:moveTo>
                  <a:lnTo>
                    <a:pt x="0" y="4205"/>
                  </a:lnTo>
                  <a:lnTo>
                    <a:pt x="2585" y="4205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6"/>
            <p:cNvSpPr/>
            <p:nvPr/>
          </p:nvSpPr>
          <p:spPr>
            <a:xfrm>
              <a:off x="-29420" y="2853257"/>
              <a:ext cx="1029063" cy="817565"/>
            </a:xfrm>
            <a:custGeom>
              <a:avLst/>
              <a:gdLst/>
              <a:ahLst/>
              <a:cxnLst/>
              <a:rect l="l" t="t" r="r" b="b"/>
              <a:pathLst>
                <a:path w="5143" h="4045" extrusionOk="0">
                  <a:moveTo>
                    <a:pt x="3100" y="0"/>
                  </a:moveTo>
                  <a:lnTo>
                    <a:pt x="3530" y="1943"/>
                  </a:lnTo>
                  <a:lnTo>
                    <a:pt x="3474" y="3098"/>
                  </a:lnTo>
                  <a:lnTo>
                    <a:pt x="1961" y="3436"/>
                  </a:lnTo>
                  <a:lnTo>
                    <a:pt x="1" y="4045"/>
                  </a:lnTo>
                  <a:lnTo>
                    <a:pt x="5143" y="4045"/>
                  </a:lnTo>
                  <a:lnTo>
                    <a:pt x="31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6"/>
            <p:cNvSpPr/>
            <p:nvPr/>
          </p:nvSpPr>
          <p:spPr>
            <a:xfrm>
              <a:off x="-300941" y="1518518"/>
              <a:ext cx="703516" cy="1031608"/>
            </a:xfrm>
            <a:custGeom>
              <a:avLst/>
              <a:gdLst/>
              <a:ahLst/>
              <a:cxnLst/>
              <a:rect l="l" t="t" r="r" b="b"/>
              <a:pathLst>
                <a:path w="3516" h="5104" extrusionOk="0">
                  <a:moveTo>
                    <a:pt x="3516" y="0"/>
                  </a:moveTo>
                  <a:lnTo>
                    <a:pt x="1687" y="283"/>
                  </a:lnTo>
                  <a:lnTo>
                    <a:pt x="1" y="5104"/>
                  </a:lnTo>
                  <a:lnTo>
                    <a:pt x="2003" y="793"/>
                  </a:lnTo>
                  <a:lnTo>
                    <a:pt x="35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6"/>
            <p:cNvSpPr/>
            <p:nvPr/>
          </p:nvSpPr>
          <p:spPr>
            <a:xfrm>
              <a:off x="402374" y="1518518"/>
              <a:ext cx="695513" cy="463253"/>
            </a:xfrm>
            <a:custGeom>
              <a:avLst/>
              <a:gdLst/>
              <a:ahLst/>
              <a:cxnLst/>
              <a:rect l="l" t="t" r="r" b="b"/>
              <a:pathLst>
                <a:path w="3476" h="2292" extrusionOk="0">
                  <a:moveTo>
                    <a:pt x="1" y="0"/>
                  </a:moveTo>
                  <a:lnTo>
                    <a:pt x="990" y="2292"/>
                  </a:lnTo>
                  <a:lnTo>
                    <a:pt x="3475" y="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0" name="Google Shape;750;p26"/>
          <p:cNvSpPr/>
          <p:nvPr/>
        </p:nvSpPr>
        <p:spPr>
          <a:xfrm>
            <a:off x="-8400" y="4091300"/>
            <a:ext cx="9152400" cy="1094700"/>
          </a:xfrm>
          <a:prstGeom prst="rect">
            <a:avLst/>
          </a:prstGeom>
          <a:solidFill>
            <a:srgbClr val="CEEBEC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1" name="Google Shape;751;p26"/>
          <p:cNvGrpSpPr/>
          <p:nvPr/>
        </p:nvGrpSpPr>
        <p:grpSpPr>
          <a:xfrm>
            <a:off x="-8409" y="4102288"/>
            <a:ext cx="9144207" cy="1034873"/>
            <a:chOff x="-8409" y="4102288"/>
            <a:chExt cx="9144207" cy="1034873"/>
          </a:xfrm>
        </p:grpSpPr>
        <p:grpSp>
          <p:nvGrpSpPr>
            <p:cNvPr id="752" name="Google Shape;752;p26"/>
            <p:cNvGrpSpPr/>
            <p:nvPr/>
          </p:nvGrpSpPr>
          <p:grpSpPr>
            <a:xfrm>
              <a:off x="-8409" y="4141158"/>
              <a:ext cx="9144207" cy="996002"/>
              <a:chOff x="637480" y="3826824"/>
              <a:chExt cx="8109442" cy="996002"/>
            </a:xfrm>
          </p:grpSpPr>
          <p:sp>
            <p:nvSpPr>
              <p:cNvPr id="753" name="Google Shape;753;p26"/>
              <p:cNvSpPr/>
              <p:nvPr/>
            </p:nvSpPr>
            <p:spPr>
              <a:xfrm>
                <a:off x="7073971" y="3912721"/>
                <a:ext cx="17008" cy="202"/>
              </a:xfrm>
              <a:custGeom>
                <a:avLst/>
                <a:gdLst/>
                <a:ahLst/>
                <a:cxnLst/>
                <a:rect l="l" t="t" r="r" b="b"/>
                <a:pathLst>
                  <a:path w="85" h="1" fill="none" extrusionOk="0">
                    <a:moveTo>
                      <a:pt x="0" y="0"/>
                    </a:moveTo>
                    <a:lnTo>
                      <a:pt x="14" y="0"/>
                    </a:lnTo>
                    <a:lnTo>
                      <a:pt x="84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26"/>
              <p:cNvSpPr/>
              <p:nvPr/>
            </p:nvSpPr>
            <p:spPr>
              <a:xfrm>
                <a:off x="7004539" y="3912721"/>
                <a:ext cx="134460" cy="13340"/>
              </a:xfrm>
              <a:custGeom>
                <a:avLst/>
                <a:gdLst/>
                <a:ahLst/>
                <a:cxnLst/>
                <a:rect l="l" t="t" r="r" b="b"/>
                <a:pathLst>
                  <a:path w="672" h="66" extrusionOk="0">
                    <a:moveTo>
                      <a:pt x="44" y="0"/>
                    </a:moveTo>
                    <a:cubicBezTo>
                      <a:pt x="23" y="0"/>
                      <a:pt x="7" y="14"/>
                      <a:pt x="0" y="44"/>
                    </a:cubicBezTo>
                    <a:cubicBezTo>
                      <a:pt x="4" y="53"/>
                      <a:pt x="226" y="60"/>
                      <a:pt x="672" y="65"/>
                    </a:cubicBezTo>
                    <a:cubicBezTo>
                      <a:pt x="438" y="58"/>
                      <a:pt x="321" y="51"/>
                      <a:pt x="317" y="44"/>
                    </a:cubicBezTo>
                    <a:cubicBezTo>
                      <a:pt x="319" y="25"/>
                      <a:pt x="331" y="9"/>
                      <a:pt x="3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26"/>
              <p:cNvSpPr/>
              <p:nvPr/>
            </p:nvSpPr>
            <p:spPr>
              <a:xfrm>
                <a:off x="2984134" y="4791094"/>
                <a:ext cx="44820" cy="14552"/>
              </a:xfrm>
              <a:custGeom>
                <a:avLst/>
                <a:gdLst/>
                <a:ahLst/>
                <a:cxnLst/>
                <a:rect l="l" t="t" r="r" b="b"/>
                <a:pathLst>
                  <a:path w="224" h="72" extrusionOk="0">
                    <a:moveTo>
                      <a:pt x="1" y="0"/>
                    </a:moveTo>
                    <a:lnTo>
                      <a:pt x="1" y="67"/>
                    </a:lnTo>
                    <a:cubicBezTo>
                      <a:pt x="67" y="70"/>
                      <a:pt x="119" y="72"/>
                      <a:pt x="156" y="72"/>
                    </a:cubicBezTo>
                    <a:cubicBezTo>
                      <a:pt x="193" y="72"/>
                      <a:pt x="215" y="70"/>
                      <a:pt x="223" y="67"/>
                    </a:cubicBezTo>
                    <a:cubicBezTo>
                      <a:pt x="165" y="53"/>
                      <a:pt x="109" y="37"/>
                      <a:pt x="53" y="16"/>
                    </a:cubicBezTo>
                    <a:cubicBezTo>
                      <a:pt x="36" y="9"/>
                      <a:pt x="18" y="4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26"/>
              <p:cNvSpPr/>
              <p:nvPr/>
            </p:nvSpPr>
            <p:spPr>
              <a:xfrm>
                <a:off x="6698202" y="4626576"/>
                <a:ext cx="236306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68" extrusionOk="0">
                    <a:moveTo>
                      <a:pt x="1" y="1"/>
                    </a:moveTo>
                    <a:lnTo>
                      <a:pt x="1" y="67"/>
                    </a:lnTo>
                    <a:cubicBezTo>
                      <a:pt x="379" y="60"/>
                      <a:pt x="666" y="57"/>
                      <a:pt x="861" y="57"/>
                    </a:cubicBezTo>
                    <a:cubicBezTo>
                      <a:pt x="1055" y="57"/>
                      <a:pt x="1158" y="60"/>
                      <a:pt x="1168" y="67"/>
                    </a:cubicBezTo>
                    <a:lnTo>
                      <a:pt x="1180" y="34"/>
                    </a:lnTo>
                    <a:cubicBezTo>
                      <a:pt x="590" y="13"/>
                      <a:pt x="197" y="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26"/>
              <p:cNvSpPr/>
              <p:nvPr/>
            </p:nvSpPr>
            <p:spPr>
              <a:xfrm>
                <a:off x="7231441" y="4102908"/>
                <a:ext cx="119454" cy="17988"/>
              </a:xfrm>
              <a:custGeom>
                <a:avLst/>
                <a:gdLst/>
                <a:ahLst/>
                <a:cxnLst/>
                <a:rect l="l" t="t" r="r" b="b"/>
                <a:pathLst>
                  <a:path w="597" h="89" extrusionOk="0">
                    <a:moveTo>
                      <a:pt x="2" y="1"/>
                    </a:moveTo>
                    <a:cubicBezTo>
                      <a:pt x="0" y="30"/>
                      <a:pt x="4" y="60"/>
                      <a:pt x="13" y="88"/>
                    </a:cubicBezTo>
                    <a:lnTo>
                      <a:pt x="575" y="88"/>
                    </a:lnTo>
                    <a:lnTo>
                      <a:pt x="596" y="78"/>
                    </a:lnTo>
                    <a:cubicBezTo>
                      <a:pt x="589" y="62"/>
                      <a:pt x="412" y="48"/>
                      <a:pt x="67" y="34"/>
                    </a:cubicBez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26"/>
              <p:cNvSpPr/>
              <p:nvPr/>
            </p:nvSpPr>
            <p:spPr>
              <a:xfrm>
                <a:off x="3246852" y="3875533"/>
                <a:ext cx="107849" cy="14957"/>
              </a:xfrm>
              <a:custGeom>
                <a:avLst/>
                <a:gdLst/>
                <a:ahLst/>
                <a:cxnLst/>
                <a:rect l="l" t="t" r="r" b="b"/>
                <a:pathLst>
                  <a:path w="539" h="74" extrusionOk="0">
                    <a:moveTo>
                      <a:pt x="1" y="0"/>
                    </a:moveTo>
                    <a:cubicBezTo>
                      <a:pt x="1" y="16"/>
                      <a:pt x="15" y="37"/>
                      <a:pt x="45" y="67"/>
                    </a:cubicBezTo>
                    <a:cubicBezTo>
                      <a:pt x="202" y="71"/>
                      <a:pt x="322" y="73"/>
                      <a:pt x="405" y="73"/>
                    </a:cubicBezTo>
                    <a:cubicBezTo>
                      <a:pt x="487" y="73"/>
                      <a:pt x="532" y="71"/>
                      <a:pt x="539" y="67"/>
                    </a:cubicBezTo>
                    <a:cubicBezTo>
                      <a:pt x="346" y="49"/>
                      <a:pt x="201" y="32"/>
                      <a:pt x="101" y="18"/>
                    </a:cubicBezTo>
                    <a:cubicBezTo>
                      <a:pt x="41" y="5"/>
                      <a:pt x="8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26"/>
              <p:cNvSpPr/>
              <p:nvPr/>
            </p:nvSpPr>
            <p:spPr>
              <a:xfrm>
                <a:off x="3218839" y="3866640"/>
                <a:ext cx="28213" cy="14755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3" extrusionOk="0">
                    <a:moveTo>
                      <a:pt x="1" y="0"/>
                    </a:moveTo>
                    <a:lnTo>
                      <a:pt x="1" y="67"/>
                    </a:lnTo>
                    <a:cubicBezTo>
                      <a:pt x="38" y="70"/>
                      <a:pt x="68" y="72"/>
                      <a:pt x="92" y="72"/>
                    </a:cubicBezTo>
                    <a:cubicBezTo>
                      <a:pt x="115" y="72"/>
                      <a:pt x="131" y="70"/>
                      <a:pt x="141" y="67"/>
                    </a:cubicBezTo>
                    <a:cubicBezTo>
                      <a:pt x="123" y="53"/>
                      <a:pt x="106" y="41"/>
                      <a:pt x="85" y="34"/>
                    </a:cubicBezTo>
                    <a:cubicBezTo>
                      <a:pt x="65" y="27"/>
                      <a:pt x="48" y="14"/>
                      <a:pt x="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26"/>
              <p:cNvSpPr/>
              <p:nvPr/>
            </p:nvSpPr>
            <p:spPr>
              <a:xfrm>
                <a:off x="6257204" y="3833090"/>
                <a:ext cx="206293" cy="2910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44" extrusionOk="0">
                    <a:moveTo>
                      <a:pt x="83" y="1"/>
                    </a:moveTo>
                    <a:cubicBezTo>
                      <a:pt x="34" y="1"/>
                      <a:pt x="6" y="2"/>
                      <a:pt x="1" y="5"/>
                    </a:cubicBezTo>
                    <a:cubicBezTo>
                      <a:pt x="1" y="65"/>
                      <a:pt x="8" y="107"/>
                      <a:pt x="24" y="133"/>
                    </a:cubicBezTo>
                    <a:lnTo>
                      <a:pt x="869" y="143"/>
                    </a:lnTo>
                    <a:cubicBezTo>
                      <a:pt x="874" y="144"/>
                      <a:pt x="879" y="144"/>
                      <a:pt x="883" y="144"/>
                    </a:cubicBezTo>
                    <a:cubicBezTo>
                      <a:pt x="917" y="144"/>
                      <a:pt x="951" y="139"/>
                      <a:pt x="983" y="129"/>
                    </a:cubicBezTo>
                    <a:cubicBezTo>
                      <a:pt x="1002" y="122"/>
                      <a:pt x="1018" y="110"/>
                      <a:pt x="1030" y="94"/>
                    </a:cubicBezTo>
                    <a:cubicBezTo>
                      <a:pt x="1027" y="80"/>
                      <a:pt x="1002" y="66"/>
                      <a:pt x="958" y="52"/>
                    </a:cubicBezTo>
                    <a:cubicBezTo>
                      <a:pt x="909" y="38"/>
                      <a:pt x="879" y="30"/>
                      <a:pt x="869" y="26"/>
                    </a:cubicBezTo>
                    <a:cubicBezTo>
                      <a:pt x="468" y="10"/>
                      <a:pt x="206" y="1"/>
                      <a:pt x="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26"/>
              <p:cNvSpPr/>
              <p:nvPr/>
            </p:nvSpPr>
            <p:spPr>
              <a:xfrm>
                <a:off x="8409370" y="4583931"/>
                <a:ext cx="226102" cy="2526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25" extrusionOk="0">
                    <a:moveTo>
                      <a:pt x="3" y="1"/>
                    </a:moveTo>
                    <a:cubicBezTo>
                      <a:pt x="2" y="1"/>
                      <a:pt x="0" y="19"/>
                      <a:pt x="0" y="57"/>
                    </a:cubicBezTo>
                    <a:cubicBezTo>
                      <a:pt x="0" y="101"/>
                      <a:pt x="5" y="124"/>
                      <a:pt x="17" y="124"/>
                    </a:cubicBezTo>
                    <a:cubicBezTo>
                      <a:pt x="17" y="124"/>
                      <a:pt x="17" y="124"/>
                      <a:pt x="18" y="124"/>
                    </a:cubicBezTo>
                    <a:cubicBezTo>
                      <a:pt x="23" y="124"/>
                      <a:pt x="28" y="119"/>
                      <a:pt x="34" y="106"/>
                    </a:cubicBezTo>
                    <a:cubicBezTo>
                      <a:pt x="393" y="90"/>
                      <a:pt x="666" y="82"/>
                      <a:pt x="854" y="82"/>
                    </a:cubicBezTo>
                    <a:cubicBezTo>
                      <a:pt x="992" y="82"/>
                      <a:pt x="1083" y="86"/>
                      <a:pt x="1129" y="96"/>
                    </a:cubicBezTo>
                    <a:cubicBezTo>
                      <a:pt x="1112" y="77"/>
                      <a:pt x="1091" y="61"/>
                      <a:pt x="1066" y="50"/>
                    </a:cubicBezTo>
                    <a:lnTo>
                      <a:pt x="1019" y="29"/>
                    </a:lnTo>
                    <a:cubicBezTo>
                      <a:pt x="847" y="34"/>
                      <a:pt x="692" y="37"/>
                      <a:pt x="554" y="37"/>
                    </a:cubicBezTo>
                    <a:cubicBezTo>
                      <a:pt x="440" y="37"/>
                      <a:pt x="337" y="35"/>
                      <a:pt x="246" y="31"/>
                    </a:cubicBezTo>
                    <a:cubicBezTo>
                      <a:pt x="100" y="22"/>
                      <a:pt x="23" y="19"/>
                      <a:pt x="11" y="19"/>
                    </a:cubicBezTo>
                    <a:cubicBezTo>
                      <a:pt x="11" y="19"/>
                      <a:pt x="11" y="20"/>
                      <a:pt x="11" y="20"/>
                    </a:cubicBezTo>
                    <a:cubicBezTo>
                      <a:pt x="10" y="20"/>
                      <a:pt x="7" y="13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26"/>
              <p:cNvSpPr/>
              <p:nvPr/>
            </p:nvSpPr>
            <p:spPr>
              <a:xfrm>
                <a:off x="8701101" y="4122714"/>
                <a:ext cx="45821" cy="14755"/>
              </a:xfrm>
              <a:custGeom>
                <a:avLst/>
                <a:gdLst/>
                <a:ahLst/>
                <a:cxnLst/>
                <a:rect l="l" t="t" r="r" b="b"/>
                <a:pathLst>
                  <a:path w="229" h="73" extrusionOk="0">
                    <a:moveTo>
                      <a:pt x="1" y="1"/>
                    </a:moveTo>
                    <a:lnTo>
                      <a:pt x="1" y="67"/>
                    </a:lnTo>
                    <a:cubicBezTo>
                      <a:pt x="69" y="71"/>
                      <a:pt x="122" y="73"/>
                      <a:pt x="160" y="73"/>
                    </a:cubicBezTo>
                    <a:cubicBezTo>
                      <a:pt x="198" y="73"/>
                      <a:pt x="221" y="71"/>
                      <a:pt x="229" y="67"/>
                    </a:cubicBezTo>
                    <a:cubicBezTo>
                      <a:pt x="169" y="53"/>
                      <a:pt x="111" y="38"/>
                      <a:pt x="53" y="18"/>
                    </a:cubicBezTo>
                    <a:cubicBezTo>
                      <a:pt x="36" y="11"/>
                      <a:pt x="18" y="6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26"/>
              <p:cNvSpPr/>
              <p:nvPr/>
            </p:nvSpPr>
            <p:spPr>
              <a:xfrm>
                <a:off x="7457343" y="4633246"/>
                <a:ext cx="84038" cy="18393"/>
              </a:xfrm>
              <a:custGeom>
                <a:avLst/>
                <a:gdLst/>
                <a:ahLst/>
                <a:cxnLst/>
                <a:rect l="l" t="t" r="r" b="b"/>
                <a:pathLst>
                  <a:path w="420" h="91" extrusionOk="0">
                    <a:moveTo>
                      <a:pt x="2" y="1"/>
                    </a:moveTo>
                    <a:cubicBezTo>
                      <a:pt x="0" y="33"/>
                      <a:pt x="4" y="62"/>
                      <a:pt x="13" y="90"/>
                    </a:cubicBezTo>
                    <a:lnTo>
                      <a:pt x="397" y="90"/>
                    </a:lnTo>
                    <a:lnTo>
                      <a:pt x="419" y="80"/>
                    </a:lnTo>
                    <a:cubicBezTo>
                      <a:pt x="412" y="64"/>
                      <a:pt x="295" y="50"/>
                      <a:pt x="69" y="36"/>
                    </a:cubicBez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26"/>
              <p:cNvSpPr/>
              <p:nvPr/>
            </p:nvSpPr>
            <p:spPr>
              <a:xfrm>
                <a:off x="8532425" y="3883617"/>
                <a:ext cx="42019" cy="1576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78" extrusionOk="0">
                    <a:moveTo>
                      <a:pt x="7" y="0"/>
                    </a:moveTo>
                    <a:cubicBezTo>
                      <a:pt x="0" y="0"/>
                      <a:pt x="20" y="10"/>
                      <a:pt x="67" y="30"/>
                    </a:cubicBezTo>
                    <a:cubicBezTo>
                      <a:pt x="113" y="49"/>
                      <a:pt x="160" y="65"/>
                      <a:pt x="209" y="78"/>
                    </a:cubicBezTo>
                    <a:cubicBezTo>
                      <a:pt x="109" y="30"/>
                      <a:pt x="50" y="6"/>
                      <a:pt x="32" y="6"/>
                    </a:cubicBezTo>
                    <a:cubicBezTo>
                      <a:pt x="32" y="6"/>
                      <a:pt x="31" y="6"/>
                      <a:pt x="30" y="6"/>
                    </a:cubicBezTo>
                    <a:cubicBezTo>
                      <a:pt x="18" y="2"/>
                      <a:pt x="10" y="0"/>
                      <a:pt x="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26"/>
              <p:cNvSpPr/>
              <p:nvPr/>
            </p:nvSpPr>
            <p:spPr>
              <a:xfrm>
                <a:off x="7269258" y="4324219"/>
                <a:ext cx="924216" cy="15967"/>
              </a:xfrm>
              <a:custGeom>
                <a:avLst/>
                <a:gdLst/>
                <a:ahLst/>
                <a:cxnLst/>
                <a:rect l="l" t="t" r="r" b="b"/>
                <a:pathLst>
                  <a:path w="4619" h="79" extrusionOk="0">
                    <a:moveTo>
                      <a:pt x="8" y="1"/>
                    </a:moveTo>
                    <a:cubicBezTo>
                      <a:pt x="6" y="1"/>
                      <a:pt x="3" y="1"/>
                      <a:pt x="1" y="1"/>
                    </a:cubicBezTo>
                    <a:lnTo>
                      <a:pt x="1" y="68"/>
                    </a:lnTo>
                    <a:lnTo>
                      <a:pt x="4597" y="78"/>
                    </a:lnTo>
                    <a:lnTo>
                      <a:pt x="4618" y="68"/>
                    </a:lnTo>
                    <a:cubicBezTo>
                      <a:pt x="4611" y="52"/>
                      <a:pt x="3088" y="38"/>
                      <a:pt x="45" y="24"/>
                    </a:cubicBezTo>
                    <a:cubicBezTo>
                      <a:pt x="39" y="9"/>
                      <a:pt x="24" y="1"/>
                      <a:pt x="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26"/>
              <p:cNvSpPr/>
              <p:nvPr/>
            </p:nvSpPr>
            <p:spPr>
              <a:xfrm>
                <a:off x="2647783" y="3994778"/>
                <a:ext cx="91841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459" h="68" extrusionOk="0">
                    <a:moveTo>
                      <a:pt x="0" y="1"/>
                    </a:moveTo>
                    <a:lnTo>
                      <a:pt x="0" y="68"/>
                    </a:lnTo>
                    <a:cubicBezTo>
                      <a:pt x="139" y="60"/>
                      <a:pt x="245" y="57"/>
                      <a:pt x="319" y="57"/>
                    </a:cubicBezTo>
                    <a:cubicBezTo>
                      <a:pt x="393" y="57"/>
                      <a:pt x="435" y="60"/>
                      <a:pt x="446" y="68"/>
                    </a:cubicBezTo>
                    <a:lnTo>
                      <a:pt x="458" y="34"/>
                    </a:lnTo>
                    <a:cubicBezTo>
                      <a:pt x="228" y="11"/>
                      <a:pt x="78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26"/>
              <p:cNvSpPr/>
              <p:nvPr/>
            </p:nvSpPr>
            <p:spPr>
              <a:xfrm>
                <a:off x="2030105" y="3826824"/>
                <a:ext cx="129258" cy="1980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98" extrusionOk="0">
                    <a:moveTo>
                      <a:pt x="112" y="0"/>
                    </a:moveTo>
                    <a:cubicBezTo>
                      <a:pt x="49" y="0"/>
                      <a:pt x="11" y="7"/>
                      <a:pt x="0" y="18"/>
                    </a:cubicBezTo>
                    <a:cubicBezTo>
                      <a:pt x="121" y="48"/>
                      <a:pt x="328" y="75"/>
                      <a:pt x="624" y="97"/>
                    </a:cubicBezTo>
                    <a:lnTo>
                      <a:pt x="645" y="52"/>
                    </a:lnTo>
                    <a:lnTo>
                      <a:pt x="635" y="18"/>
                    </a:lnTo>
                    <a:cubicBezTo>
                      <a:pt x="615" y="19"/>
                      <a:pt x="591" y="20"/>
                      <a:pt x="565" y="20"/>
                    </a:cubicBezTo>
                    <a:cubicBezTo>
                      <a:pt x="481" y="20"/>
                      <a:pt x="365" y="15"/>
                      <a:pt x="219" y="4"/>
                    </a:cubicBezTo>
                    <a:cubicBezTo>
                      <a:pt x="178" y="2"/>
                      <a:pt x="142" y="0"/>
                      <a:pt x="1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26"/>
              <p:cNvSpPr/>
              <p:nvPr/>
            </p:nvSpPr>
            <p:spPr>
              <a:xfrm>
                <a:off x="2249204" y="4269043"/>
                <a:ext cx="398779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1993" h="68" extrusionOk="0">
                    <a:moveTo>
                      <a:pt x="5" y="1"/>
                    </a:moveTo>
                    <a:cubicBezTo>
                      <a:pt x="4" y="1"/>
                      <a:pt x="2" y="1"/>
                      <a:pt x="1" y="1"/>
                    </a:cubicBezTo>
                    <a:lnTo>
                      <a:pt x="1" y="67"/>
                    </a:lnTo>
                    <a:lnTo>
                      <a:pt x="1949" y="46"/>
                    </a:lnTo>
                    <a:lnTo>
                      <a:pt x="1949" y="67"/>
                    </a:lnTo>
                    <a:cubicBezTo>
                      <a:pt x="1970" y="67"/>
                      <a:pt x="1987" y="53"/>
                      <a:pt x="1992" y="34"/>
                    </a:cubicBezTo>
                    <a:cubicBezTo>
                      <a:pt x="1819" y="24"/>
                      <a:pt x="1565" y="17"/>
                      <a:pt x="1229" y="17"/>
                    </a:cubicBezTo>
                    <a:cubicBezTo>
                      <a:pt x="1158" y="17"/>
                      <a:pt x="1084" y="18"/>
                      <a:pt x="1005" y="18"/>
                    </a:cubicBezTo>
                    <a:cubicBezTo>
                      <a:pt x="520" y="22"/>
                      <a:pt x="201" y="24"/>
                      <a:pt x="45" y="24"/>
                    </a:cubicBezTo>
                    <a:cubicBezTo>
                      <a:pt x="37" y="9"/>
                      <a:pt x="21" y="1"/>
                      <a:pt x="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26"/>
              <p:cNvSpPr/>
              <p:nvPr/>
            </p:nvSpPr>
            <p:spPr>
              <a:xfrm>
                <a:off x="7616214" y="3916562"/>
                <a:ext cx="505027" cy="14350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71" extrusionOk="0">
                    <a:moveTo>
                      <a:pt x="1" y="0"/>
                    </a:moveTo>
                    <a:lnTo>
                      <a:pt x="58" y="4"/>
                    </a:lnTo>
                    <a:cubicBezTo>
                      <a:pt x="547" y="18"/>
                      <a:pt x="796" y="34"/>
                      <a:pt x="803" y="48"/>
                    </a:cubicBezTo>
                    <a:cubicBezTo>
                      <a:pt x="789" y="55"/>
                      <a:pt x="560" y="62"/>
                      <a:pt x="116" y="67"/>
                    </a:cubicBezTo>
                    <a:cubicBezTo>
                      <a:pt x="204" y="69"/>
                      <a:pt x="290" y="71"/>
                      <a:pt x="376" y="71"/>
                    </a:cubicBezTo>
                    <a:lnTo>
                      <a:pt x="2502" y="58"/>
                    </a:lnTo>
                    <a:lnTo>
                      <a:pt x="2523" y="48"/>
                    </a:lnTo>
                    <a:cubicBezTo>
                      <a:pt x="2516" y="34"/>
                      <a:pt x="1799" y="18"/>
                      <a:pt x="376" y="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26"/>
              <p:cNvSpPr/>
              <p:nvPr/>
            </p:nvSpPr>
            <p:spPr>
              <a:xfrm>
                <a:off x="7609811" y="3930103"/>
                <a:ext cx="29813" cy="808"/>
              </a:xfrm>
              <a:custGeom>
                <a:avLst/>
                <a:gdLst/>
                <a:ahLst/>
                <a:cxnLst/>
                <a:rect l="l" t="t" r="r" b="b"/>
                <a:pathLst>
                  <a:path w="149" h="4" extrusionOk="0">
                    <a:moveTo>
                      <a:pt x="1" y="0"/>
                    </a:moveTo>
                    <a:cubicBezTo>
                      <a:pt x="33" y="2"/>
                      <a:pt x="62" y="4"/>
                      <a:pt x="90" y="4"/>
                    </a:cubicBezTo>
                    <a:cubicBezTo>
                      <a:pt x="110" y="4"/>
                      <a:pt x="131" y="2"/>
                      <a:pt x="1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26"/>
              <p:cNvSpPr/>
              <p:nvPr/>
            </p:nvSpPr>
            <p:spPr>
              <a:xfrm>
                <a:off x="1484660" y="4799785"/>
                <a:ext cx="1245760" cy="23041"/>
              </a:xfrm>
              <a:custGeom>
                <a:avLst/>
                <a:gdLst/>
                <a:ahLst/>
                <a:cxnLst/>
                <a:rect l="l" t="t" r="r" b="b"/>
                <a:pathLst>
                  <a:path w="6226" h="114" extrusionOk="0">
                    <a:moveTo>
                      <a:pt x="67" y="1"/>
                    </a:moveTo>
                    <a:cubicBezTo>
                      <a:pt x="53" y="3"/>
                      <a:pt x="40" y="8"/>
                      <a:pt x="30" y="18"/>
                    </a:cubicBezTo>
                    <a:cubicBezTo>
                      <a:pt x="16" y="27"/>
                      <a:pt x="4" y="41"/>
                      <a:pt x="0" y="57"/>
                    </a:cubicBezTo>
                    <a:cubicBezTo>
                      <a:pt x="9" y="71"/>
                      <a:pt x="214" y="85"/>
                      <a:pt x="617" y="99"/>
                    </a:cubicBezTo>
                    <a:cubicBezTo>
                      <a:pt x="819" y="104"/>
                      <a:pt x="1019" y="108"/>
                      <a:pt x="1219" y="113"/>
                    </a:cubicBezTo>
                    <a:lnTo>
                      <a:pt x="5252" y="101"/>
                    </a:lnTo>
                    <a:cubicBezTo>
                      <a:pt x="5877" y="92"/>
                      <a:pt x="6201" y="82"/>
                      <a:pt x="6225" y="68"/>
                    </a:cubicBezTo>
                    <a:cubicBezTo>
                      <a:pt x="6213" y="41"/>
                      <a:pt x="5889" y="24"/>
                      <a:pt x="5252" y="11"/>
                    </a:cubicBezTo>
                    <a:lnTo>
                      <a:pt x="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26"/>
              <p:cNvSpPr/>
              <p:nvPr/>
            </p:nvSpPr>
            <p:spPr>
              <a:xfrm>
                <a:off x="813159" y="3928284"/>
                <a:ext cx="159472" cy="2243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111" extrusionOk="0">
                    <a:moveTo>
                      <a:pt x="45" y="0"/>
                    </a:moveTo>
                    <a:cubicBezTo>
                      <a:pt x="45" y="6"/>
                      <a:pt x="39" y="13"/>
                      <a:pt x="29" y="27"/>
                    </a:cubicBezTo>
                    <a:cubicBezTo>
                      <a:pt x="15" y="37"/>
                      <a:pt x="6" y="51"/>
                      <a:pt x="1" y="67"/>
                    </a:cubicBezTo>
                    <a:lnTo>
                      <a:pt x="22" y="111"/>
                    </a:lnTo>
                    <a:cubicBezTo>
                      <a:pt x="523" y="105"/>
                      <a:pt x="781" y="93"/>
                      <a:pt x="797" y="79"/>
                    </a:cubicBezTo>
                    <a:cubicBezTo>
                      <a:pt x="793" y="65"/>
                      <a:pt x="669" y="49"/>
                      <a:pt x="425" y="32"/>
                    </a:cubicBezTo>
                    <a:cubicBezTo>
                      <a:pt x="176" y="13"/>
                      <a:pt x="48" y="2"/>
                      <a:pt x="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26"/>
              <p:cNvSpPr/>
              <p:nvPr/>
            </p:nvSpPr>
            <p:spPr>
              <a:xfrm>
                <a:off x="1298777" y="3985683"/>
                <a:ext cx="1105697" cy="25063"/>
              </a:xfrm>
              <a:custGeom>
                <a:avLst/>
                <a:gdLst/>
                <a:ahLst/>
                <a:cxnLst/>
                <a:rect l="l" t="t" r="r" b="b"/>
                <a:pathLst>
                  <a:path w="5526" h="124" extrusionOk="0">
                    <a:moveTo>
                      <a:pt x="0" y="0"/>
                    </a:moveTo>
                    <a:lnTo>
                      <a:pt x="0" y="69"/>
                    </a:lnTo>
                    <a:lnTo>
                      <a:pt x="1651" y="123"/>
                    </a:lnTo>
                    <a:lnTo>
                      <a:pt x="1820" y="90"/>
                    </a:lnTo>
                    <a:lnTo>
                      <a:pt x="5503" y="79"/>
                    </a:lnTo>
                    <a:lnTo>
                      <a:pt x="5526" y="67"/>
                    </a:lnTo>
                    <a:cubicBezTo>
                      <a:pt x="5517" y="53"/>
                      <a:pt x="5088" y="39"/>
                      <a:pt x="4234" y="23"/>
                    </a:cubicBezTo>
                    <a:lnTo>
                      <a:pt x="2649" y="23"/>
                    </a:lnTo>
                    <a:cubicBezTo>
                      <a:pt x="2159" y="41"/>
                      <a:pt x="1665" y="50"/>
                      <a:pt x="1167" y="50"/>
                    </a:cubicBezTo>
                    <a:cubicBezTo>
                      <a:pt x="795" y="50"/>
                      <a:pt x="421" y="45"/>
                      <a:pt x="44" y="35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26"/>
              <p:cNvSpPr/>
              <p:nvPr/>
            </p:nvSpPr>
            <p:spPr>
              <a:xfrm>
                <a:off x="637480" y="4342207"/>
                <a:ext cx="597869" cy="13946"/>
              </a:xfrm>
              <a:custGeom>
                <a:avLst/>
                <a:gdLst/>
                <a:ahLst/>
                <a:cxnLst/>
                <a:rect l="l" t="t" r="r" b="b"/>
                <a:pathLst>
                  <a:path w="2988" h="69" extrusionOk="0">
                    <a:moveTo>
                      <a:pt x="8" y="1"/>
                    </a:moveTo>
                    <a:cubicBezTo>
                      <a:pt x="6" y="1"/>
                      <a:pt x="3" y="1"/>
                      <a:pt x="0" y="2"/>
                    </a:cubicBezTo>
                    <a:lnTo>
                      <a:pt x="0" y="68"/>
                    </a:lnTo>
                    <a:lnTo>
                      <a:pt x="2944" y="46"/>
                    </a:lnTo>
                    <a:lnTo>
                      <a:pt x="2944" y="68"/>
                    </a:lnTo>
                    <a:cubicBezTo>
                      <a:pt x="2963" y="68"/>
                      <a:pt x="2982" y="54"/>
                      <a:pt x="2988" y="35"/>
                    </a:cubicBezTo>
                    <a:cubicBezTo>
                      <a:pt x="2711" y="23"/>
                      <a:pt x="2294" y="17"/>
                      <a:pt x="1738" y="17"/>
                    </a:cubicBezTo>
                    <a:cubicBezTo>
                      <a:pt x="1660" y="17"/>
                      <a:pt x="1579" y="17"/>
                      <a:pt x="1496" y="17"/>
                    </a:cubicBezTo>
                    <a:cubicBezTo>
                      <a:pt x="765" y="21"/>
                      <a:pt x="281" y="23"/>
                      <a:pt x="44" y="23"/>
                    </a:cubicBezTo>
                    <a:cubicBezTo>
                      <a:pt x="37" y="9"/>
                      <a:pt x="23" y="1"/>
                      <a:pt x="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75" name="Google Shape;775;p26"/>
            <p:cNvSpPr/>
            <p:nvPr/>
          </p:nvSpPr>
          <p:spPr>
            <a:xfrm rot="10800000" flipH="1">
              <a:off x="238128" y="4102288"/>
              <a:ext cx="6968522" cy="27875"/>
            </a:xfrm>
            <a:custGeom>
              <a:avLst/>
              <a:gdLst/>
              <a:ahLst/>
              <a:cxnLst/>
              <a:rect l="l" t="t" r="r" b="b"/>
              <a:pathLst>
                <a:path w="22783" h="172" extrusionOk="0">
                  <a:moveTo>
                    <a:pt x="13540" y="0"/>
                  </a:moveTo>
                  <a:cubicBezTo>
                    <a:pt x="13540" y="5"/>
                    <a:pt x="13377" y="11"/>
                    <a:pt x="13047" y="19"/>
                  </a:cubicBezTo>
                  <a:cubicBezTo>
                    <a:pt x="12574" y="30"/>
                    <a:pt x="12306" y="37"/>
                    <a:pt x="12244" y="39"/>
                  </a:cubicBezTo>
                  <a:lnTo>
                    <a:pt x="53" y="67"/>
                  </a:lnTo>
                  <a:cubicBezTo>
                    <a:pt x="48" y="53"/>
                    <a:pt x="36" y="44"/>
                    <a:pt x="22" y="40"/>
                  </a:cubicBezTo>
                  <a:lnTo>
                    <a:pt x="1" y="39"/>
                  </a:lnTo>
                  <a:lnTo>
                    <a:pt x="1" y="119"/>
                  </a:lnTo>
                  <a:lnTo>
                    <a:pt x="12244" y="172"/>
                  </a:lnTo>
                  <a:lnTo>
                    <a:pt x="22288" y="158"/>
                  </a:lnTo>
                  <a:cubicBezTo>
                    <a:pt x="22300" y="153"/>
                    <a:pt x="22386" y="146"/>
                    <a:pt x="22540" y="139"/>
                  </a:cubicBezTo>
                  <a:cubicBezTo>
                    <a:pt x="22695" y="130"/>
                    <a:pt x="22775" y="123"/>
                    <a:pt x="22782" y="119"/>
                  </a:cubicBezTo>
                  <a:cubicBezTo>
                    <a:pt x="22779" y="107"/>
                    <a:pt x="22700" y="95"/>
                    <a:pt x="22546" y="81"/>
                  </a:cubicBezTo>
                  <a:cubicBezTo>
                    <a:pt x="22381" y="65"/>
                    <a:pt x="22295" y="56"/>
                    <a:pt x="22288" y="53"/>
                  </a:cubicBezTo>
                  <a:lnTo>
                    <a:pt x="13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26"/>
          <p:cNvGrpSpPr/>
          <p:nvPr/>
        </p:nvGrpSpPr>
        <p:grpSpPr>
          <a:xfrm flipH="1">
            <a:off x="-560692" y="2762602"/>
            <a:ext cx="2547825" cy="2374555"/>
            <a:chOff x="3126365" y="119206"/>
            <a:chExt cx="375177" cy="256992"/>
          </a:xfrm>
        </p:grpSpPr>
        <p:sp>
          <p:nvSpPr>
            <p:cNvPr id="777" name="Google Shape;777;p26"/>
            <p:cNvSpPr/>
            <p:nvPr/>
          </p:nvSpPr>
          <p:spPr>
            <a:xfrm>
              <a:off x="3307281" y="285198"/>
              <a:ext cx="141222" cy="69394"/>
            </a:xfrm>
            <a:custGeom>
              <a:avLst/>
              <a:gdLst/>
              <a:ahLst/>
              <a:cxnLst/>
              <a:rect l="l" t="t" r="r" b="b"/>
              <a:pathLst>
                <a:path w="5059" h="2461" extrusionOk="0">
                  <a:moveTo>
                    <a:pt x="4697" y="1"/>
                  </a:moveTo>
                  <a:lnTo>
                    <a:pt x="3755" y="890"/>
                  </a:lnTo>
                  <a:lnTo>
                    <a:pt x="1331" y="1515"/>
                  </a:lnTo>
                  <a:lnTo>
                    <a:pt x="0" y="1507"/>
                  </a:lnTo>
                  <a:lnTo>
                    <a:pt x="0" y="1507"/>
                  </a:lnTo>
                  <a:lnTo>
                    <a:pt x="525" y="2082"/>
                  </a:lnTo>
                  <a:lnTo>
                    <a:pt x="3755" y="2460"/>
                  </a:lnTo>
                  <a:lnTo>
                    <a:pt x="3528" y="2210"/>
                  </a:lnTo>
                  <a:lnTo>
                    <a:pt x="5058" y="2082"/>
                  </a:lnTo>
                  <a:lnTo>
                    <a:pt x="5014" y="348"/>
                  </a:lnTo>
                  <a:lnTo>
                    <a:pt x="46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6"/>
            <p:cNvSpPr/>
            <p:nvPr/>
          </p:nvSpPr>
          <p:spPr>
            <a:xfrm>
              <a:off x="3347256" y="119206"/>
              <a:ext cx="101248" cy="155566"/>
            </a:xfrm>
            <a:custGeom>
              <a:avLst/>
              <a:gdLst/>
              <a:ahLst/>
              <a:cxnLst/>
              <a:rect l="l" t="t" r="r" b="b"/>
              <a:pathLst>
                <a:path w="3627" h="5517" extrusionOk="0">
                  <a:moveTo>
                    <a:pt x="6" y="1"/>
                  </a:moveTo>
                  <a:lnTo>
                    <a:pt x="1" y="246"/>
                  </a:lnTo>
                  <a:lnTo>
                    <a:pt x="1130" y="4454"/>
                  </a:lnTo>
                  <a:lnTo>
                    <a:pt x="1347" y="4363"/>
                  </a:lnTo>
                  <a:lnTo>
                    <a:pt x="2962" y="4552"/>
                  </a:lnTo>
                  <a:lnTo>
                    <a:pt x="3626" y="5516"/>
                  </a:lnTo>
                  <a:lnTo>
                    <a:pt x="854" y="1493"/>
                  </a:lnTo>
                  <a:lnTo>
                    <a:pt x="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6"/>
            <p:cNvSpPr/>
            <p:nvPr/>
          </p:nvSpPr>
          <p:spPr>
            <a:xfrm>
              <a:off x="3288243" y="119206"/>
              <a:ext cx="60743" cy="89301"/>
            </a:xfrm>
            <a:custGeom>
              <a:avLst/>
              <a:gdLst/>
              <a:ahLst/>
              <a:cxnLst/>
              <a:rect l="l" t="t" r="r" b="b"/>
              <a:pathLst>
                <a:path w="2176" h="3167" extrusionOk="0">
                  <a:moveTo>
                    <a:pt x="0" y="1"/>
                  </a:moveTo>
                  <a:lnTo>
                    <a:pt x="148" y="2983"/>
                  </a:lnTo>
                  <a:lnTo>
                    <a:pt x="682" y="2660"/>
                  </a:lnTo>
                  <a:lnTo>
                    <a:pt x="1266" y="2892"/>
                  </a:lnTo>
                  <a:lnTo>
                    <a:pt x="1673" y="2930"/>
                  </a:lnTo>
                  <a:lnTo>
                    <a:pt x="2111" y="3146"/>
                  </a:lnTo>
                  <a:lnTo>
                    <a:pt x="2176" y="3167"/>
                  </a:lnTo>
                  <a:lnTo>
                    <a:pt x="2176" y="3167"/>
                  </a:lnTo>
                  <a:lnTo>
                    <a:pt x="1962" y="1710"/>
                  </a:lnTo>
                  <a:lnTo>
                    <a:pt x="1839" y="2403"/>
                  </a:lnTo>
                  <a:lnTo>
                    <a:pt x="1387" y="2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6"/>
            <p:cNvSpPr/>
            <p:nvPr/>
          </p:nvSpPr>
          <p:spPr>
            <a:xfrm>
              <a:off x="3193835" y="119206"/>
              <a:ext cx="94436" cy="183989"/>
            </a:xfrm>
            <a:custGeom>
              <a:avLst/>
              <a:gdLst/>
              <a:ahLst/>
              <a:cxnLst/>
              <a:rect l="l" t="t" r="r" b="b"/>
              <a:pathLst>
                <a:path w="3383" h="6525" extrusionOk="0">
                  <a:moveTo>
                    <a:pt x="3382" y="1"/>
                  </a:moveTo>
                  <a:lnTo>
                    <a:pt x="888" y="4810"/>
                  </a:lnTo>
                  <a:lnTo>
                    <a:pt x="1" y="6524"/>
                  </a:lnTo>
                  <a:lnTo>
                    <a:pt x="33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6"/>
            <p:cNvSpPr/>
            <p:nvPr/>
          </p:nvSpPr>
          <p:spPr>
            <a:xfrm>
              <a:off x="3326961" y="126143"/>
              <a:ext cx="51838" cy="121588"/>
            </a:xfrm>
            <a:custGeom>
              <a:avLst/>
              <a:gdLst/>
              <a:ahLst/>
              <a:cxnLst/>
              <a:rect l="l" t="t" r="r" b="b"/>
              <a:pathLst>
                <a:path w="1857" h="4312" extrusionOk="0">
                  <a:moveTo>
                    <a:pt x="0" y="0"/>
                  </a:moveTo>
                  <a:lnTo>
                    <a:pt x="452" y="2157"/>
                  </a:lnTo>
                  <a:lnTo>
                    <a:pt x="575" y="1464"/>
                  </a:lnTo>
                  <a:lnTo>
                    <a:pt x="789" y="2921"/>
                  </a:lnTo>
                  <a:lnTo>
                    <a:pt x="1003" y="2989"/>
                  </a:lnTo>
                  <a:lnTo>
                    <a:pt x="1397" y="3243"/>
                  </a:lnTo>
                  <a:lnTo>
                    <a:pt x="1611" y="4311"/>
                  </a:lnTo>
                  <a:lnTo>
                    <a:pt x="1857" y="4208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6"/>
            <p:cNvSpPr/>
            <p:nvPr/>
          </p:nvSpPr>
          <p:spPr>
            <a:xfrm>
              <a:off x="3126365" y="119206"/>
              <a:ext cx="180945" cy="256992"/>
            </a:xfrm>
            <a:custGeom>
              <a:avLst/>
              <a:gdLst/>
              <a:ahLst/>
              <a:cxnLst/>
              <a:rect l="l" t="t" r="r" b="b"/>
              <a:pathLst>
                <a:path w="6482" h="9114" extrusionOk="0">
                  <a:moveTo>
                    <a:pt x="5848" y="983"/>
                  </a:moveTo>
                  <a:lnTo>
                    <a:pt x="5848" y="984"/>
                  </a:lnTo>
                  <a:lnTo>
                    <a:pt x="5947" y="2983"/>
                  </a:lnTo>
                  <a:lnTo>
                    <a:pt x="5848" y="983"/>
                  </a:lnTo>
                  <a:close/>
                  <a:moveTo>
                    <a:pt x="5799" y="1"/>
                  </a:moveTo>
                  <a:lnTo>
                    <a:pt x="2418" y="6524"/>
                  </a:lnTo>
                  <a:lnTo>
                    <a:pt x="3384" y="7504"/>
                  </a:lnTo>
                  <a:lnTo>
                    <a:pt x="2672" y="7394"/>
                  </a:lnTo>
                  <a:lnTo>
                    <a:pt x="3242" y="8282"/>
                  </a:lnTo>
                  <a:lnTo>
                    <a:pt x="889" y="7129"/>
                  </a:lnTo>
                  <a:lnTo>
                    <a:pt x="0" y="9101"/>
                  </a:lnTo>
                  <a:lnTo>
                    <a:pt x="1906" y="9113"/>
                  </a:lnTo>
                  <a:lnTo>
                    <a:pt x="5719" y="7849"/>
                  </a:lnTo>
                  <a:lnTo>
                    <a:pt x="4956" y="7394"/>
                  </a:lnTo>
                  <a:lnTo>
                    <a:pt x="6481" y="6642"/>
                  </a:lnTo>
                  <a:lnTo>
                    <a:pt x="6481" y="2660"/>
                  </a:lnTo>
                  <a:lnTo>
                    <a:pt x="5947" y="2983"/>
                  </a:lnTo>
                  <a:lnTo>
                    <a:pt x="5799" y="3640"/>
                  </a:lnTo>
                  <a:lnTo>
                    <a:pt x="5719" y="2043"/>
                  </a:lnTo>
                  <a:lnTo>
                    <a:pt x="5514" y="2126"/>
                  </a:lnTo>
                  <a:lnTo>
                    <a:pt x="5514" y="2126"/>
                  </a:lnTo>
                  <a:lnTo>
                    <a:pt x="5848" y="984"/>
                  </a:lnTo>
                  <a:lnTo>
                    <a:pt x="57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6"/>
            <p:cNvSpPr/>
            <p:nvPr/>
          </p:nvSpPr>
          <p:spPr>
            <a:xfrm>
              <a:off x="3179543" y="327662"/>
              <a:ext cx="142394" cy="48528"/>
            </a:xfrm>
            <a:custGeom>
              <a:avLst/>
              <a:gdLst/>
              <a:ahLst/>
              <a:cxnLst/>
              <a:rect l="l" t="t" r="r" b="b"/>
              <a:pathLst>
                <a:path w="5101" h="1721" extrusionOk="0">
                  <a:moveTo>
                    <a:pt x="4576" y="1"/>
                  </a:moveTo>
                  <a:lnTo>
                    <a:pt x="3998" y="132"/>
                  </a:lnTo>
                  <a:lnTo>
                    <a:pt x="4415" y="576"/>
                  </a:lnTo>
                  <a:lnTo>
                    <a:pt x="3814" y="456"/>
                  </a:lnTo>
                  <a:lnTo>
                    <a:pt x="1" y="1720"/>
                  </a:lnTo>
                  <a:lnTo>
                    <a:pt x="3609" y="1720"/>
                  </a:lnTo>
                  <a:lnTo>
                    <a:pt x="5101" y="576"/>
                  </a:lnTo>
                  <a:lnTo>
                    <a:pt x="45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6"/>
            <p:cNvSpPr/>
            <p:nvPr/>
          </p:nvSpPr>
          <p:spPr>
            <a:xfrm>
              <a:off x="3307281" y="194209"/>
              <a:ext cx="104849" cy="133741"/>
            </a:xfrm>
            <a:custGeom>
              <a:avLst/>
              <a:gdLst/>
              <a:ahLst/>
              <a:cxnLst/>
              <a:rect l="l" t="t" r="r" b="b"/>
              <a:pathLst>
                <a:path w="3756" h="4743" extrusionOk="0">
                  <a:moveTo>
                    <a:pt x="0" y="0"/>
                  </a:moveTo>
                  <a:lnTo>
                    <a:pt x="0" y="3982"/>
                  </a:lnTo>
                  <a:lnTo>
                    <a:pt x="0" y="4734"/>
                  </a:lnTo>
                  <a:lnTo>
                    <a:pt x="1331" y="4742"/>
                  </a:lnTo>
                  <a:lnTo>
                    <a:pt x="3755" y="4117"/>
                  </a:lnTo>
                  <a:lnTo>
                    <a:pt x="2779" y="1703"/>
                  </a:lnTo>
                  <a:lnTo>
                    <a:pt x="2562" y="1794"/>
                  </a:lnTo>
                  <a:lnTo>
                    <a:pt x="2316" y="1897"/>
                  </a:lnTo>
                  <a:lnTo>
                    <a:pt x="2102" y="829"/>
                  </a:lnTo>
                  <a:lnTo>
                    <a:pt x="1708" y="575"/>
                  </a:lnTo>
                  <a:lnTo>
                    <a:pt x="1540" y="1475"/>
                  </a:lnTo>
                  <a:lnTo>
                    <a:pt x="1429" y="486"/>
                  </a:lnTo>
                  <a:lnTo>
                    <a:pt x="991" y="270"/>
                  </a:lnTo>
                  <a:lnTo>
                    <a:pt x="833" y="2474"/>
                  </a:lnTo>
                  <a:lnTo>
                    <a:pt x="584" y="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6"/>
            <p:cNvSpPr/>
            <p:nvPr/>
          </p:nvSpPr>
          <p:spPr>
            <a:xfrm>
              <a:off x="3280260" y="343875"/>
              <a:ext cx="142283" cy="32314"/>
            </a:xfrm>
            <a:custGeom>
              <a:avLst/>
              <a:gdLst/>
              <a:ahLst/>
              <a:cxnLst/>
              <a:rect l="l" t="t" r="r" b="b"/>
              <a:pathLst>
                <a:path w="5097" h="1146" extrusionOk="0">
                  <a:moveTo>
                    <a:pt x="1493" y="1"/>
                  </a:moveTo>
                  <a:lnTo>
                    <a:pt x="1" y="1145"/>
                  </a:lnTo>
                  <a:lnTo>
                    <a:pt x="4157" y="1145"/>
                  </a:lnTo>
                  <a:lnTo>
                    <a:pt x="5097" y="784"/>
                  </a:lnTo>
                  <a:lnTo>
                    <a:pt x="4496" y="129"/>
                  </a:lnTo>
                  <a:lnTo>
                    <a:pt x="4723" y="379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6"/>
            <p:cNvSpPr/>
            <p:nvPr/>
          </p:nvSpPr>
          <p:spPr>
            <a:xfrm>
              <a:off x="3384857" y="242199"/>
              <a:ext cx="63646" cy="68097"/>
            </a:xfrm>
            <a:custGeom>
              <a:avLst/>
              <a:gdLst/>
              <a:ahLst/>
              <a:cxnLst/>
              <a:rect l="l" t="t" r="r" b="b"/>
              <a:pathLst>
                <a:path w="2280" h="2415" extrusionOk="0">
                  <a:moveTo>
                    <a:pt x="0" y="1"/>
                  </a:moveTo>
                  <a:lnTo>
                    <a:pt x="976" y="2415"/>
                  </a:lnTo>
                  <a:lnTo>
                    <a:pt x="1918" y="1526"/>
                  </a:lnTo>
                  <a:lnTo>
                    <a:pt x="2235" y="1873"/>
                  </a:lnTo>
                  <a:lnTo>
                    <a:pt x="2279" y="1154"/>
                  </a:lnTo>
                  <a:lnTo>
                    <a:pt x="1615" y="1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6"/>
            <p:cNvSpPr/>
            <p:nvPr/>
          </p:nvSpPr>
          <p:spPr>
            <a:xfrm>
              <a:off x="3396302" y="274738"/>
              <a:ext cx="105240" cy="101455"/>
            </a:xfrm>
            <a:custGeom>
              <a:avLst/>
              <a:gdLst/>
              <a:ahLst/>
              <a:cxnLst/>
              <a:rect l="l" t="t" r="r" b="b"/>
              <a:pathLst>
                <a:path w="3770" h="3598" extrusionOk="0">
                  <a:moveTo>
                    <a:pt x="1869" y="0"/>
                  </a:moveTo>
                  <a:lnTo>
                    <a:pt x="1825" y="719"/>
                  </a:lnTo>
                  <a:lnTo>
                    <a:pt x="1869" y="2453"/>
                  </a:lnTo>
                  <a:lnTo>
                    <a:pt x="339" y="2581"/>
                  </a:lnTo>
                  <a:lnTo>
                    <a:pt x="2428" y="3089"/>
                  </a:lnTo>
                  <a:lnTo>
                    <a:pt x="1077" y="3184"/>
                  </a:lnTo>
                  <a:lnTo>
                    <a:pt x="940" y="3236"/>
                  </a:lnTo>
                  <a:lnTo>
                    <a:pt x="0" y="3597"/>
                  </a:lnTo>
                  <a:lnTo>
                    <a:pt x="3769" y="3585"/>
                  </a:lnTo>
                  <a:lnTo>
                    <a:pt x="2462" y="2369"/>
                  </a:lnTo>
                  <a:lnTo>
                    <a:pt x="18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6"/>
            <p:cNvSpPr/>
            <p:nvPr/>
          </p:nvSpPr>
          <p:spPr>
            <a:xfrm>
              <a:off x="3288243" y="119206"/>
              <a:ext cx="59180" cy="6965"/>
            </a:xfrm>
            <a:custGeom>
              <a:avLst/>
              <a:gdLst/>
              <a:ahLst/>
              <a:cxnLst/>
              <a:rect l="l" t="t" r="r" b="b"/>
              <a:pathLst>
                <a:path w="2120" h="247" extrusionOk="0">
                  <a:moveTo>
                    <a:pt x="0" y="1"/>
                  </a:moveTo>
                  <a:lnTo>
                    <a:pt x="1387" y="246"/>
                  </a:lnTo>
                  <a:lnTo>
                    <a:pt x="2115" y="246"/>
                  </a:lnTo>
                  <a:lnTo>
                    <a:pt x="2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6"/>
            <p:cNvSpPr/>
            <p:nvPr/>
          </p:nvSpPr>
          <p:spPr>
            <a:xfrm>
              <a:off x="3264711" y="306459"/>
              <a:ext cx="42598" cy="37446"/>
            </a:xfrm>
            <a:custGeom>
              <a:avLst/>
              <a:gdLst/>
              <a:ahLst/>
              <a:cxnLst/>
              <a:rect l="l" t="t" r="r" b="b"/>
              <a:pathLst>
                <a:path w="1526" h="1328" extrusionOk="0">
                  <a:moveTo>
                    <a:pt x="1525" y="1"/>
                  </a:moveTo>
                  <a:lnTo>
                    <a:pt x="0" y="753"/>
                  </a:lnTo>
                  <a:lnTo>
                    <a:pt x="763" y="1208"/>
                  </a:lnTo>
                  <a:lnTo>
                    <a:pt x="1364" y="1328"/>
                  </a:lnTo>
                  <a:lnTo>
                    <a:pt x="947" y="884"/>
                  </a:lnTo>
                  <a:lnTo>
                    <a:pt x="1525" y="753"/>
                  </a:lnTo>
                  <a:lnTo>
                    <a:pt x="15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6"/>
            <p:cNvSpPr/>
            <p:nvPr/>
          </p:nvSpPr>
          <p:spPr>
            <a:xfrm>
              <a:off x="3151153" y="303160"/>
              <a:ext cx="69676" cy="49599"/>
            </a:xfrm>
            <a:custGeom>
              <a:avLst/>
              <a:gdLst/>
              <a:ahLst/>
              <a:cxnLst/>
              <a:rect l="l" t="t" r="r" b="b"/>
              <a:pathLst>
                <a:path w="2496" h="1759" extrusionOk="0">
                  <a:moveTo>
                    <a:pt x="1530" y="0"/>
                  </a:moveTo>
                  <a:lnTo>
                    <a:pt x="1" y="605"/>
                  </a:lnTo>
                  <a:lnTo>
                    <a:pt x="2354" y="1758"/>
                  </a:lnTo>
                  <a:lnTo>
                    <a:pt x="1784" y="870"/>
                  </a:lnTo>
                  <a:lnTo>
                    <a:pt x="2496" y="980"/>
                  </a:lnTo>
                  <a:lnTo>
                    <a:pt x="15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6"/>
            <p:cNvSpPr/>
            <p:nvPr/>
          </p:nvSpPr>
          <p:spPr>
            <a:xfrm>
              <a:off x="3323584" y="200722"/>
              <a:ext cx="11361" cy="63247"/>
            </a:xfrm>
            <a:custGeom>
              <a:avLst/>
              <a:gdLst/>
              <a:ahLst/>
              <a:cxnLst/>
              <a:rect l="l" t="t" r="r" b="b"/>
              <a:pathLst>
                <a:path w="407" h="2243" extrusionOk="0">
                  <a:moveTo>
                    <a:pt x="0" y="1"/>
                  </a:moveTo>
                  <a:lnTo>
                    <a:pt x="249" y="2243"/>
                  </a:lnTo>
                  <a:lnTo>
                    <a:pt x="407" y="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6"/>
            <p:cNvSpPr/>
            <p:nvPr/>
          </p:nvSpPr>
          <p:spPr>
            <a:xfrm>
              <a:off x="3347172" y="207884"/>
              <a:ext cx="7788" cy="27916"/>
            </a:xfrm>
            <a:custGeom>
              <a:avLst/>
              <a:gdLst/>
              <a:ahLst/>
              <a:cxnLst/>
              <a:rect l="l" t="t" r="r" b="b"/>
              <a:pathLst>
                <a:path w="279" h="990" extrusionOk="0">
                  <a:moveTo>
                    <a:pt x="0" y="1"/>
                  </a:moveTo>
                  <a:lnTo>
                    <a:pt x="111" y="990"/>
                  </a:lnTo>
                  <a:lnTo>
                    <a:pt x="279" y="90"/>
                  </a:lnTo>
                  <a:lnTo>
                    <a:pt x="65" y="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6"/>
            <p:cNvSpPr/>
            <p:nvPr/>
          </p:nvSpPr>
          <p:spPr>
            <a:xfrm>
              <a:off x="3405737" y="347484"/>
              <a:ext cx="58370" cy="18526"/>
            </a:xfrm>
            <a:custGeom>
              <a:avLst/>
              <a:gdLst/>
              <a:ahLst/>
              <a:cxnLst/>
              <a:rect l="l" t="t" r="r" b="b"/>
              <a:pathLst>
                <a:path w="2091" h="657" extrusionOk="0">
                  <a:moveTo>
                    <a:pt x="1" y="1"/>
                  </a:moveTo>
                  <a:lnTo>
                    <a:pt x="602" y="656"/>
                  </a:lnTo>
                  <a:lnTo>
                    <a:pt x="739" y="604"/>
                  </a:lnTo>
                  <a:lnTo>
                    <a:pt x="2090" y="5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6"/>
            <p:cNvSpPr/>
            <p:nvPr/>
          </p:nvSpPr>
          <p:spPr>
            <a:xfrm>
              <a:off x="3280260" y="146895"/>
              <a:ext cx="12115" cy="74977"/>
            </a:xfrm>
            <a:custGeom>
              <a:avLst/>
              <a:gdLst/>
              <a:ahLst/>
              <a:cxnLst/>
              <a:rect l="l" t="t" r="r" b="b"/>
              <a:pathLst>
                <a:path w="434" h="2659" extrusionOk="0">
                  <a:moveTo>
                    <a:pt x="335" y="1"/>
                  </a:moveTo>
                  <a:lnTo>
                    <a:pt x="1" y="1144"/>
                  </a:lnTo>
                  <a:lnTo>
                    <a:pt x="1" y="1144"/>
                  </a:lnTo>
                  <a:lnTo>
                    <a:pt x="206" y="1061"/>
                  </a:lnTo>
                  <a:lnTo>
                    <a:pt x="286" y="2658"/>
                  </a:lnTo>
                  <a:lnTo>
                    <a:pt x="434" y="2001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26"/>
          <p:cNvGrpSpPr/>
          <p:nvPr/>
        </p:nvGrpSpPr>
        <p:grpSpPr>
          <a:xfrm>
            <a:off x="5813468" y="4143010"/>
            <a:ext cx="2910590" cy="767260"/>
            <a:chOff x="9641789" y="4060422"/>
            <a:chExt cx="3261531" cy="859771"/>
          </a:xfrm>
        </p:grpSpPr>
        <p:sp>
          <p:nvSpPr>
            <p:cNvPr id="796" name="Google Shape;796;p26"/>
            <p:cNvSpPr/>
            <p:nvPr/>
          </p:nvSpPr>
          <p:spPr>
            <a:xfrm>
              <a:off x="12828373" y="4326413"/>
              <a:ext cx="672" cy="6620"/>
            </a:xfrm>
            <a:custGeom>
              <a:avLst/>
              <a:gdLst/>
              <a:ahLst/>
              <a:cxnLst/>
              <a:rect l="l" t="t" r="r" b="b"/>
              <a:pathLst>
                <a:path w="4" h="39" extrusionOk="0">
                  <a:moveTo>
                    <a:pt x="4" y="0"/>
                  </a:moveTo>
                  <a:lnTo>
                    <a:pt x="0" y="39"/>
                  </a:lnTo>
                  <a:lnTo>
                    <a:pt x="4" y="3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3DB5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6"/>
            <p:cNvSpPr/>
            <p:nvPr/>
          </p:nvSpPr>
          <p:spPr>
            <a:xfrm>
              <a:off x="9792019" y="4540122"/>
              <a:ext cx="3697" cy="19522"/>
            </a:xfrm>
            <a:custGeom>
              <a:avLst/>
              <a:gdLst/>
              <a:ahLst/>
              <a:cxnLst/>
              <a:rect l="l" t="t" r="r" b="b"/>
              <a:pathLst>
                <a:path w="22" h="115" extrusionOk="0">
                  <a:moveTo>
                    <a:pt x="0" y="0"/>
                  </a:moveTo>
                  <a:cubicBezTo>
                    <a:pt x="0" y="28"/>
                    <a:pt x="2" y="65"/>
                    <a:pt x="5" y="112"/>
                  </a:cubicBezTo>
                  <a:lnTo>
                    <a:pt x="21" y="114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3DB5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6"/>
            <p:cNvSpPr/>
            <p:nvPr/>
          </p:nvSpPr>
          <p:spPr>
            <a:xfrm>
              <a:off x="9794372" y="4569827"/>
              <a:ext cx="222320" cy="226620"/>
            </a:xfrm>
            <a:custGeom>
              <a:avLst/>
              <a:gdLst/>
              <a:ahLst/>
              <a:cxnLst/>
              <a:rect l="l" t="t" r="r" b="b"/>
              <a:pathLst>
                <a:path w="1323" h="1335" extrusionOk="0">
                  <a:moveTo>
                    <a:pt x="598" y="0"/>
                  </a:moveTo>
                  <a:cubicBezTo>
                    <a:pt x="628" y="6"/>
                    <a:pt x="656" y="9"/>
                    <a:pt x="682" y="14"/>
                  </a:cubicBezTo>
                  <a:cubicBezTo>
                    <a:pt x="784" y="35"/>
                    <a:pt x="845" y="53"/>
                    <a:pt x="866" y="69"/>
                  </a:cubicBezTo>
                  <a:cubicBezTo>
                    <a:pt x="847" y="72"/>
                    <a:pt x="798" y="78"/>
                    <a:pt x="721" y="86"/>
                  </a:cubicBezTo>
                  <a:cubicBezTo>
                    <a:pt x="640" y="97"/>
                    <a:pt x="589" y="100"/>
                    <a:pt x="568" y="100"/>
                  </a:cubicBezTo>
                  <a:cubicBezTo>
                    <a:pt x="548" y="101"/>
                    <a:pt x="528" y="101"/>
                    <a:pt x="508" y="101"/>
                  </a:cubicBezTo>
                  <a:cubicBezTo>
                    <a:pt x="367" y="101"/>
                    <a:pt x="227" y="90"/>
                    <a:pt x="88" y="69"/>
                  </a:cubicBezTo>
                  <a:cubicBezTo>
                    <a:pt x="62" y="63"/>
                    <a:pt x="32" y="56"/>
                    <a:pt x="0" y="48"/>
                  </a:cubicBezTo>
                  <a:lnTo>
                    <a:pt x="0" y="48"/>
                  </a:lnTo>
                  <a:cubicBezTo>
                    <a:pt x="7" y="121"/>
                    <a:pt x="18" y="207"/>
                    <a:pt x="28" y="309"/>
                  </a:cubicBezTo>
                  <a:cubicBezTo>
                    <a:pt x="137" y="326"/>
                    <a:pt x="237" y="346"/>
                    <a:pt x="326" y="362"/>
                  </a:cubicBezTo>
                  <a:cubicBezTo>
                    <a:pt x="247" y="383"/>
                    <a:pt x="165" y="397"/>
                    <a:pt x="83" y="400"/>
                  </a:cubicBezTo>
                  <a:lnTo>
                    <a:pt x="39" y="400"/>
                  </a:lnTo>
                  <a:cubicBezTo>
                    <a:pt x="48" y="467"/>
                    <a:pt x="56" y="537"/>
                    <a:pt x="65" y="614"/>
                  </a:cubicBezTo>
                  <a:cubicBezTo>
                    <a:pt x="93" y="828"/>
                    <a:pt x="121" y="1014"/>
                    <a:pt x="147" y="1173"/>
                  </a:cubicBezTo>
                  <a:cubicBezTo>
                    <a:pt x="332" y="1228"/>
                    <a:pt x="600" y="1271"/>
                    <a:pt x="950" y="1305"/>
                  </a:cubicBezTo>
                  <a:cubicBezTo>
                    <a:pt x="1078" y="1315"/>
                    <a:pt x="1203" y="1326"/>
                    <a:pt x="1322" y="1334"/>
                  </a:cubicBezTo>
                  <a:cubicBezTo>
                    <a:pt x="1313" y="1254"/>
                    <a:pt x="1301" y="1166"/>
                    <a:pt x="1282" y="1070"/>
                  </a:cubicBezTo>
                  <a:cubicBezTo>
                    <a:pt x="1248" y="882"/>
                    <a:pt x="1219" y="696"/>
                    <a:pt x="1189" y="511"/>
                  </a:cubicBezTo>
                  <a:cubicBezTo>
                    <a:pt x="1099" y="489"/>
                    <a:pt x="1056" y="465"/>
                    <a:pt x="1056" y="439"/>
                  </a:cubicBezTo>
                  <a:cubicBezTo>
                    <a:pt x="1056" y="418"/>
                    <a:pt x="1084" y="402"/>
                    <a:pt x="1140" y="398"/>
                  </a:cubicBezTo>
                  <a:lnTo>
                    <a:pt x="1096" y="0"/>
                  </a:lnTo>
                  <a:close/>
                </a:path>
              </a:pathLst>
            </a:custGeom>
            <a:solidFill>
              <a:srgbClr val="317EAF">
                <a:alpha val="55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6"/>
            <p:cNvSpPr/>
            <p:nvPr/>
          </p:nvSpPr>
          <p:spPr>
            <a:xfrm>
              <a:off x="12595131" y="4363587"/>
              <a:ext cx="233075" cy="331696"/>
            </a:xfrm>
            <a:custGeom>
              <a:avLst/>
              <a:gdLst/>
              <a:ahLst/>
              <a:cxnLst/>
              <a:rect l="l" t="t" r="r" b="b"/>
              <a:pathLst>
                <a:path w="1387" h="1954" extrusionOk="0">
                  <a:moveTo>
                    <a:pt x="1387" y="0"/>
                  </a:moveTo>
                  <a:lnTo>
                    <a:pt x="1387" y="0"/>
                  </a:lnTo>
                  <a:cubicBezTo>
                    <a:pt x="1248" y="125"/>
                    <a:pt x="1029" y="283"/>
                    <a:pt x="729" y="472"/>
                  </a:cubicBezTo>
                  <a:cubicBezTo>
                    <a:pt x="714" y="467"/>
                    <a:pt x="705" y="463"/>
                    <a:pt x="705" y="462"/>
                  </a:cubicBezTo>
                  <a:cubicBezTo>
                    <a:pt x="698" y="455"/>
                    <a:pt x="694" y="441"/>
                    <a:pt x="694" y="419"/>
                  </a:cubicBezTo>
                  <a:cubicBezTo>
                    <a:pt x="694" y="407"/>
                    <a:pt x="791" y="318"/>
                    <a:pt x="984" y="151"/>
                  </a:cubicBezTo>
                  <a:lnTo>
                    <a:pt x="984" y="151"/>
                  </a:lnTo>
                  <a:cubicBezTo>
                    <a:pt x="934" y="188"/>
                    <a:pt x="882" y="228"/>
                    <a:pt x="822" y="274"/>
                  </a:cubicBezTo>
                  <a:cubicBezTo>
                    <a:pt x="540" y="369"/>
                    <a:pt x="277" y="453"/>
                    <a:pt x="32" y="526"/>
                  </a:cubicBezTo>
                  <a:lnTo>
                    <a:pt x="23" y="916"/>
                  </a:lnTo>
                  <a:lnTo>
                    <a:pt x="0" y="933"/>
                  </a:lnTo>
                  <a:lnTo>
                    <a:pt x="0" y="942"/>
                  </a:lnTo>
                  <a:cubicBezTo>
                    <a:pt x="46" y="913"/>
                    <a:pt x="82" y="897"/>
                    <a:pt x="109" y="897"/>
                  </a:cubicBezTo>
                  <a:cubicBezTo>
                    <a:pt x="114" y="897"/>
                    <a:pt x="120" y="898"/>
                    <a:pt x="124" y="900"/>
                  </a:cubicBezTo>
                  <a:cubicBezTo>
                    <a:pt x="82" y="954"/>
                    <a:pt x="42" y="1003"/>
                    <a:pt x="0" y="1049"/>
                  </a:cubicBezTo>
                  <a:cubicBezTo>
                    <a:pt x="2" y="1275"/>
                    <a:pt x="2" y="1415"/>
                    <a:pt x="4" y="1470"/>
                  </a:cubicBezTo>
                  <a:cubicBezTo>
                    <a:pt x="9" y="1633"/>
                    <a:pt x="25" y="1794"/>
                    <a:pt x="47" y="1953"/>
                  </a:cubicBezTo>
                  <a:cubicBezTo>
                    <a:pt x="321" y="1740"/>
                    <a:pt x="538" y="1578"/>
                    <a:pt x="703" y="1470"/>
                  </a:cubicBezTo>
                  <a:cubicBezTo>
                    <a:pt x="912" y="1329"/>
                    <a:pt x="1134" y="1210"/>
                    <a:pt x="1366" y="1110"/>
                  </a:cubicBezTo>
                  <a:cubicBezTo>
                    <a:pt x="1353" y="1093"/>
                    <a:pt x="1353" y="896"/>
                    <a:pt x="1367" y="521"/>
                  </a:cubicBezTo>
                  <a:lnTo>
                    <a:pt x="1367" y="521"/>
                  </a:lnTo>
                  <a:cubicBezTo>
                    <a:pt x="1311" y="556"/>
                    <a:pt x="1250" y="584"/>
                    <a:pt x="1187" y="609"/>
                  </a:cubicBezTo>
                  <a:cubicBezTo>
                    <a:pt x="1182" y="619"/>
                    <a:pt x="1178" y="624"/>
                    <a:pt x="1175" y="624"/>
                  </a:cubicBezTo>
                  <a:cubicBezTo>
                    <a:pt x="1170" y="624"/>
                    <a:pt x="1168" y="613"/>
                    <a:pt x="1168" y="591"/>
                  </a:cubicBezTo>
                  <a:cubicBezTo>
                    <a:pt x="1168" y="588"/>
                    <a:pt x="1203" y="567"/>
                    <a:pt x="1273" y="526"/>
                  </a:cubicBezTo>
                  <a:cubicBezTo>
                    <a:pt x="1306" y="505"/>
                    <a:pt x="1338" y="484"/>
                    <a:pt x="1371" y="462"/>
                  </a:cubicBezTo>
                  <a:lnTo>
                    <a:pt x="1371" y="442"/>
                  </a:lnTo>
                  <a:cubicBezTo>
                    <a:pt x="1378" y="256"/>
                    <a:pt x="1383" y="107"/>
                    <a:pt x="1387" y="0"/>
                  </a:cubicBezTo>
                  <a:close/>
                </a:path>
              </a:pathLst>
            </a:custGeom>
            <a:solidFill>
              <a:srgbClr val="317EAF">
                <a:alpha val="55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6"/>
            <p:cNvSpPr/>
            <p:nvPr/>
          </p:nvSpPr>
          <p:spPr>
            <a:xfrm>
              <a:off x="12515479" y="4521959"/>
              <a:ext cx="79820" cy="58734"/>
            </a:xfrm>
            <a:custGeom>
              <a:avLst/>
              <a:gdLst/>
              <a:ahLst/>
              <a:cxnLst/>
              <a:rect l="l" t="t" r="r" b="b"/>
              <a:pathLst>
                <a:path w="475" h="346" extrusionOk="0">
                  <a:moveTo>
                    <a:pt x="474" y="0"/>
                  </a:moveTo>
                  <a:cubicBezTo>
                    <a:pt x="343" y="98"/>
                    <a:pt x="185" y="214"/>
                    <a:pt x="1" y="345"/>
                  </a:cubicBezTo>
                  <a:cubicBezTo>
                    <a:pt x="67" y="312"/>
                    <a:pt x="134" y="277"/>
                    <a:pt x="202" y="244"/>
                  </a:cubicBezTo>
                  <a:cubicBezTo>
                    <a:pt x="295" y="156"/>
                    <a:pt x="362" y="95"/>
                    <a:pt x="402" y="63"/>
                  </a:cubicBezTo>
                  <a:cubicBezTo>
                    <a:pt x="428" y="40"/>
                    <a:pt x="453" y="25"/>
                    <a:pt x="474" y="11"/>
                  </a:cubicBezTo>
                  <a:lnTo>
                    <a:pt x="474" y="0"/>
                  </a:lnTo>
                  <a:close/>
                </a:path>
              </a:pathLst>
            </a:custGeom>
            <a:solidFill>
              <a:srgbClr val="6EC9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6"/>
            <p:cNvSpPr/>
            <p:nvPr/>
          </p:nvSpPr>
          <p:spPr>
            <a:xfrm>
              <a:off x="12426585" y="4541819"/>
              <a:ext cx="183670" cy="262437"/>
            </a:xfrm>
            <a:custGeom>
              <a:avLst/>
              <a:gdLst/>
              <a:ahLst/>
              <a:cxnLst/>
              <a:rect l="l" t="t" r="r" b="b"/>
              <a:pathLst>
                <a:path w="1093" h="1546" extrusionOk="0">
                  <a:moveTo>
                    <a:pt x="936" y="434"/>
                  </a:moveTo>
                  <a:cubicBezTo>
                    <a:pt x="940" y="438"/>
                    <a:pt x="944" y="440"/>
                    <a:pt x="947" y="440"/>
                  </a:cubicBezTo>
                  <a:cubicBezTo>
                    <a:pt x="949" y="440"/>
                    <a:pt x="950" y="439"/>
                    <a:pt x="950" y="439"/>
                  </a:cubicBezTo>
                  <a:cubicBezTo>
                    <a:pt x="954" y="439"/>
                    <a:pt x="956" y="449"/>
                    <a:pt x="956" y="472"/>
                  </a:cubicBezTo>
                  <a:cubicBezTo>
                    <a:pt x="956" y="493"/>
                    <a:pt x="921" y="527"/>
                    <a:pt x="850" y="572"/>
                  </a:cubicBezTo>
                  <a:cubicBezTo>
                    <a:pt x="775" y="621"/>
                    <a:pt x="728" y="651"/>
                    <a:pt x="712" y="662"/>
                  </a:cubicBezTo>
                  <a:cubicBezTo>
                    <a:pt x="701" y="660"/>
                    <a:pt x="691" y="656"/>
                    <a:pt x="682" y="653"/>
                  </a:cubicBezTo>
                  <a:cubicBezTo>
                    <a:pt x="672" y="646"/>
                    <a:pt x="668" y="630"/>
                    <a:pt x="668" y="609"/>
                  </a:cubicBezTo>
                  <a:cubicBezTo>
                    <a:pt x="668" y="593"/>
                    <a:pt x="707" y="558"/>
                    <a:pt x="782" y="507"/>
                  </a:cubicBezTo>
                  <a:cubicBezTo>
                    <a:pt x="859" y="456"/>
                    <a:pt x="910" y="434"/>
                    <a:pt x="936" y="434"/>
                  </a:cubicBezTo>
                  <a:close/>
                  <a:moveTo>
                    <a:pt x="1003" y="1"/>
                  </a:moveTo>
                  <a:cubicBezTo>
                    <a:pt x="945" y="65"/>
                    <a:pt x="884" y="127"/>
                    <a:pt x="815" y="183"/>
                  </a:cubicBezTo>
                  <a:cubicBezTo>
                    <a:pt x="652" y="318"/>
                    <a:pt x="444" y="434"/>
                    <a:pt x="191" y="530"/>
                  </a:cubicBezTo>
                  <a:cubicBezTo>
                    <a:pt x="179" y="530"/>
                    <a:pt x="167" y="527"/>
                    <a:pt x="156" y="521"/>
                  </a:cubicBezTo>
                  <a:cubicBezTo>
                    <a:pt x="149" y="516"/>
                    <a:pt x="146" y="509"/>
                    <a:pt x="144" y="502"/>
                  </a:cubicBezTo>
                  <a:lnTo>
                    <a:pt x="5" y="602"/>
                  </a:lnTo>
                  <a:cubicBezTo>
                    <a:pt x="2" y="669"/>
                    <a:pt x="2" y="733"/>
                    <a:pt x="0" y="796"/>
                  </a:cubicBezTo>
                  <a:lnTo>
                    <a:pt x="153" y="777"/>
                  </a:lnTo>
                  <a:lnTo>
                    <a:pt x="153" y="777"/>
                  </a:lnTo>
                  <a:cubicBezTo>
                    <a:pt x="104" y="798"/>
                    <a:pt x="53" y="821"/>
                    <a:pt x="0" y="842"/>
                  </a:cubicBezTo>
                  <a:lnTo>
                    <a:pt x="0" y="1117"/>
                  </a:lnTo>
                  <a:cubicBezTo>
                    <a:pt x="21" y="1098"/>
                    <a:pt x="70" y="1077"/>
                    <a:pt x="146" y="1054"/>
                  </a:cubicBezTo>
                  <a:cubicBezTo>
                    <a:pt x="231" y="1027"/>
                    <a:pt x="293" y="1014"/>
                    <a:pt x="332" y="1014"/>
                  </a:cubicBezTo>
                  <a:cubicBezTo>
                    <a:pt x="341" y="1014"/>
                    <a:pt x="348" y="1014"/>
                    <a:pt x="354" y="1016"/>
                  </a:cubicBezTo>
                  <a:cubicBezTo>
                    <a:pt x="354" y="1017"/>
                    <a:pt x="355" y="1017"/>
                    <a:pt x="356" y="1017"/>
                  </a:cubicBezTo>
                  <a:cubicBezTo>
                    <a:pt x="357" y="1017"/>
                    <a:pt x="359" y="1017"/>
                    <a:pt x="361" y="1016"/>
                  </a:cubicBezTo>
                  <a:cubicBezTo>
                    <a:pt x="367" y="1017"/>
                    <a:pt x="367" y="1030"/>
                    <a:pt x="367" y="1051"/>
                  </a:cubicBezTo>
                  <a:cubicBezTo>
                    <a:pt x="367" y="1096"/>
                    <a:pt x="328" y="1135"/>
                    <a:pt x="247" y="1166"/>
                  </a:cubicBezTo>
                  <a:cubicBezTo>
                    <a:pt x="183" y="1194"/>
                    <a:pt x="112" y="1208"/>
                    <a:pt x="42" y="1210"/>
                  </a:cubicBezTo>
                  <a:cubicBezTo>
                    <a:pt x="27" y="1210"/>
                    <a:pt x="13" y="1205"/>
                    <a:pt x="2" y="1194"/>
                  </a:cubicBezTo>
                  <a:lnTo>
                    <a:pt x="2" y="1194"/>
                  </a:lnTo>
                  <a:cubicBezTo>
                    <a:pt x="5" y="1321"/>
                    <a:pt x="11" y="1438"/>
                    <a:pt x="20" y="1545"/>
                  </a:cubicBezTo>
                  <a:cubicBezTo>
                    <a:pt x="72" y="1521"/>
                    <a:pt x="198" y="1484"/>
                    <a:pt x="398" y="1440"/>
                  </a:cubicBezTo>
                  <a:cubicBezTo>
                    <a:pt x="607" y="1391"/>
                    <a:pt x="766" y="1352"/>
                    <a:pt x="880" y="1321"/>
                  </a:cubicBezTo>
                  <a:lnTo>
                    <a:pt x="1092" y="1226"/>
                  </a:lnTo>
                  <a:lnTo>
                    <a:pt x="1052" y="917"/>
                  </a:lnTo>
                  <a:lnTo>
                    <a:pt x="1052" y="914"/>
                  </a:lnTo>
                  <a:lnTo>
                    <a:pt x="1049" y="905"/>
                  </a:lnTo>
                  <a:cubicBezTo>
                    <a:pt x="1026" y="744"/>
                    <a:pt x="1012" y="583"/>
                    <a:pt x="1005" y="421"/>
                  </a:cubicBezTo>
                  <a:cubicBezTo>
                    <a:pt x="1005" y="367"/>
                    <a:pt x="1005" y="227"/>
                    <a:pt x="1003" y="1"/>
                  </a:cubicBezTo>
                  <a:close/>
                </a:path>
              </a:pathLst>
            </a:custGeom>
            <a:solidFill>
              <a:srgbClr val="317EAF">
                <a:alpha val="35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6"/>
            <p:cNvSpPr/>
            <p:nvPr/>
          </p:nvSpPr>
          <p:spPr>
            <a:xfrm>
              <a:off x="9994006" y="4643836"/>
              <a:ext cx="2443842" cy="276357"/>
            </a:xfrm>
            <a:custGeom>
              <a:avLst/>
              <a:gdLst/>
              <a:ahLst/>
              <a:cxnLst/>
              <a:rect l="l" t="t" r="r" b="b"/>
              <a:pathLst>
                <a:path w="14543" h="1628" extrusionOk="0">
                  <a:moveTo>
                    <a:pt x="2858" y="711"/>
                  </a:moveTo>
                  <a:cubicBezTo>
                    <a:pt x="2986" y="711"/>
                    <a:pt x="3155" y="715"/>
                    <a:pt x="3365" y="723"/>
                  </a:cubicBezTo>
                  <a:cubicBezTo>
                    <a:pt x="3908" y="744"/>
                    <a:pt x="4231" y="778"/>
                    <a:pt x="4331" y="828"/>
                  </a:cubicBezTo>
                  <a:cubicBezTo>
                    <a:pt x="4236" y="856"/>
                    <a:pt x="4173" y="870"/>
                    <a:pt x="4140" y="870"/>
                  </a:cubicBezTo>
                  <a:lnTo>
                    <a:pt x="4140" y="869"/>
                  </a:lnTo>
                  <a:cubicBezTo>
                    <a:pt x="3730" y="869"/>
                    <a:pt x="3442" y="862"/>
                    <a:pt x="3277" y="846"/>
                  </a:cubicBezTo>
                  <a:cubicBezTo>
                    <a:pt x="2883" y="811"/>
                    <a:pt x="2646" y="790"/>
                    <a:pt x="2567" y="786"/>
                  </a:cubicBezTo>
                  <a:cubicBezTo>
                    <a:pt x="2567" y="785"/>
                    <a:pt x="2566" y="781"/>
                    <a:pt x="2562" y="778"/>
                  </a:cubicBezTo>
                  <a:cubicBezTo>
                    <a:pt x="2557" y="767"/>
                    <a:pt x="2555" y="753"/>
                    <a:pt x="2557" y="742"/>
                  </a:cubicBezTo>
                  <a:cubicBezTo>
                    <a:pt x="2557" y="721"/>
                    <a:pt x="2657" y="711"/>
                    <a:pt x="2858" y="711"/>
                  </a:cubicBezTo>
                  <a:close/>
                  <a:moveTo>
                    <a:pt x="14481" y="1"/>
                  </a:moveTo>
                  <a:lnTo>
                    <a:pt x="14469" y="10"/>
                  </a:lnTo>
                  <a:cubicBezTo>
                    <a:pt x="13607" y="85"/>
                    <a:pt x="12744" y="146"/>
                    <a:pt x="11883" y="195"/>
                  </a:cubicBezTo>
                  <a:cubicBezTo>
                    <a:pt x="11847" y="204"/>
                    <a:pt x="11796" y="217"/>
                    <a:pt x="11727" y="229"/>
                  </a:cubicBezTo>
                  <a:cubicBezTo>
                    <a:pt x="11636" y="245"/>
                    <a:pt x="11584" y="255"/>
                    <a:pt x="11566" y="259"/>
                  </a:cubicBezTo>
                  <a:lnTo>
                    <a:pt x="10411" y="267"/>
                  </a:lnTo>
                  <a:lnTo>
                    <a:pt x="10300" y="267"/>
                  </a:lnTo>
                  <a:cubicBezTo>
                    <a:pt x="10043" y="278"/>
                    <a:pt x="9783" y="287"/>
                    <a:pt x="9524" y="294"/>
                  </a:cubicBezTo>
                  <a:cubicBezTo>
                    <a:pt x="9466" y="297"/>
                    <a:pt x="9408" y="301"/>
                    <a:pt x="9354" y="306"/>
                  </a:cubicBezTo>
                  <a:cubicBezTo>
                    <a:pt x="9138" y="334"/>
                    <a:pt x="9019" y="348"/>
                    <a:pt x="8993" y="350"/>
                  </a:cubicBezTo>
                  <a:lnTo>
                    <a:pt x="8041" y="350"/>
                  </a:lnTo>
                  <a:cubicBezTo>
                    <a:pt x="7979" y="366"/>
                    <a:pt x="7821" y="383"/>
                    <a:pt x="7565" y="404"/>
                  </a:cubicBezTo>
                  <a:lnTo>
                    <a:pt x="6068" y="404"/>
                  </a:lnTo>
                  <a:lnTo>
                    <a:pt x="5986" y="392"/>
                  </a:lnTo>
                  <a:lnTo>
                    <a:pt x="5022" y="385"/>
                  </a:lnTo>
                  <a:cubicBezTo>
                    <a:pt x="4911" y="360"/>
                    <a:pt x="4718" y="347"/>
                    <a:pt x="4441" y="347"/>
                  </a:cubicBezTo>
                  <a:cubicBezTo>
                    <a:pt x="4314" y="347"/>
                    <a:pt x="4168" y="349"/>
                    <a:pt x="4005" y="355"/>
                  </a:cubicBezTo>
                  <a:lnTo>
                    <a:pt x="3989" y="308"/>
                  </a:lnTo>
                  <a:cubicBezTo>
                    <a:pt x="4010" y="292"/>
                    <a:pt x="4031" y="276"/>
                    <a:pt x="4056" y="264"/>
                  </a:cubicBezTo>
                  <a:cubicBezTo>
                    <a:pt x="3116" y="229"/>
                    <a:pt x="2176" y="176"/>
                    <a:pt x="1237" y="110"/>
                  </a:cubicBezTo>
                  <a:cubicBezTo>
                    <a:pt x="1186" y="115"/>
                    <a:pt x="1121" y="122"/>
                    <a:pt x="1042" y="131"/>
                  </a:cubicBezTo>
                  <a:cubicBezTo>
                    <a:pt x="919" y="145"/>
                    <a:pt x="846" y="152"/>
                    <a:pt x="823" y="152"/>
                  </a:cubicBezTo>
                  <a:cubicBezTo>
                    <a:pt x="614" y="152"/>
                    <a:pt x="408" y="138"/>
                    <a:pt x="201" y="110"/>
                  </a:cubicBezTo>
                  <a:cubicBezTo>
                    <a:pt x="134" y="103"/>
                    <a:pt x="67" y="90"/>
                    <a:pt x="1" y="75"/>
                  </a:cubicBezTo>
                  <a:lnTo>
                    <a:pt x="1" y="75"/>
                  </a:lnTo>
                  <a:cubicBezTo>
                    <a:pt x="31" y="260"/>
                    <a:pt x="60" y="446"/>
                    <a:pt x="94" y="632"/>
                  </a:cubicBezTo>
                  <a:cubicBezTo>
                    <a:pt x="111" y="730"/>
                    <a:pt x="125" y="818"/>
                    <a:pt x="136" y="897"/>
                  </a:cubicBezTo>
                  <a:cubicBezTo>
                    <a:pt x="152" y="1007"/>
                    <a:pt x="159" y="1118"/>
                    <a:pt x="157" y="1230"/>
                  </a:cubicBezTo>
                  <a:cubicBezTo>
                    <a:pt x="777" y="1403"/>
                    <a:pt x="1461" y="1505"/>
                    <a:pt x="2206" y="1535"/>
                  </a:cubicBezTo>
                  <a:cubicBezTo>
                    <a:pt x="2557" y="1549"/>
                    <a:pt x="3059" y="1556"/>
                    <a:pt x="3709" y="1556"/>
                  </a:cubicBezTo>
                  <a:cubicBezTo>
                    <a:pt x="3970" y="1556"/>
                    <a:pt x="4256" y="1555"/>
                    <a:pt x="4566" y="1552"/>
                  </a:cubicBezTo>
                  <a:cubicBezTo>
                    <a:pt x="6678" y="1600"/>
                    <a:pt x="8233" y="1626"/>
                    <a:pt x="9227" y="1628"/>
                  </a:cubicBezTo>
                  <a:cubicBezTo>
                    <a:pt x="9717" y="1551"/>
                    <a:pt x="10488" y="1479"/>
                    <a:pt x="11540" y="1414"/>
                  </a:cubicBezTo>
                  <a:cubicBezTo>
                    <a:pt x="12374" y="1361"/>
                    <a:pt x="13375" y="1202"/>
                    <a:pt x="14543" y="935"/>
                  </a:cubicBezTo>
                  <a:cubicBezTo>
                    <a:pt x="14543" y="935"/>
                    <a:pt x="14542" y="935"/>
                    <a:pt x="14540" y="935"/>
                  </a:cubicBezTo>
                  <a:cubicBezTo>
                    <a:pt x="14535" y="935"/>
                    <a:pt x="14520" y="937"/>
                    <a:pt x="14497" y="944"/>
                  </a:cubicBezTo>
                  <a:cubicBezTo>
                    <a:pt x="14489" y="837"/>
                    <a:pt x="14483" y="720"/>
                    <a:pt x="14480" y="593"/>
                  </a:cubicBezTo>
                  <a:cubicBezTo>
                    <a:pt x="14466" y="579"/>
                    <a:pt x="14460" y="560"/>
                    <a:pt x="14462" y="541"/>
                  </a:cubicBezTo>
                  <a:cubicBezTo>
                    <a:pt x="14464" y="530"/>
                    <a:pt x="14469" y="522"/>
                    <a:pt x="14478" y="516"/>
                  </a:cubicBezTo>
                  <a:cubicBezTo>
                    <a:pt x="14476" y="429"/>
                    <a:pt x="14476" y="336"/>
                    <a:pt x="14478" y="241"/>
                  </a:cubicBezTo>
                  <a:lnTo>
                    <a:pt x="14478" y="241"/>
                  </a:lnTo>
                  <a:cubicBezTo>
                    <a:pt x="14205" y="346"/>
                    <a:pt x="13922" y="425"/>
                    <a:pt x="13633" y="472"/>
                  </a:cubicBezTo>
                  <a:cubicBezTo>
                    <a:pt x="13314" y="529"/>
                    <a:pt x="12777" y="586"/>
                    <a:pt x="12025" y="648"/>
                  </a:cubicBezTo>
                  <a:cubicBezTo>
                    <a:pt x="12018" y="630"/>
                    <a:pt x="12013" y="613"/>
                    <a:pt x="12011" y="595"/>
                  </a:cubicBezTo>
                  <a:cubicBezTo>
                    <a:pt x="12565" y="481"/>
                    <a:pt x="13068" y="392"/>
                    <a:pt x="13524" y="323"/>
                  </a:cubicBezTo>
                  <a:cubicBezTo>
                    <a:pt x="13607" y="311"/>
                    <a:pt x="13924" y="269"/>
                    <a:pt x="14478" y="195"/>
                  </a:cubicBezTo>
                  <a:cubicBezTo>
                    <a:pt x="14478" y="132"/>
                    <a:pt x="14480" y="68"/>
                    <a:pt x="14481" y="1"/>
                  </a:cubicBezTo>
                  <a:close/>
                </a:path>
              </a:pathLst>
            </a:custGeom>
            <a:solidFill>
              <a:srgbClr val="317EAF">
                <a:alpha val="55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6"/>
            <p:cNvSpPr/>
            <p:nvPr/>
          </p:nvSpPr>
          <p:spPr>
            <a:xfrm>
              <a:off x="12733430" y="4186882"/>
              <a:ext cx="108387" cy="223225"/>
            </a:xfrm>
            <a:custGeom>
              <a:avLst/>
              <a:gdLst/>
              <a:ahLst/>
              <a:cxnLst/>
              <a:rect l="l" t="t" r="r" b="b"/>
              <a:pathLst>
                <a:path w="645" h="1315" extrusionOk="0">
                  <a:moveTo>
                    <a:pt x="644" y="0"/>
                  </a:moveTo>
                  <a:cubicBezTo>
                    <a:pt x="639" y="2"/>
                    <a:pt x="450" y="144"/>
                    <a:pt x="80" y="424"/>
                  </a:cubicBezTo>
                  <a:lnTo>
                    <a:pt x="1" y="1315"/>
                  </a:lnTo>
                  <a:cubicBezTo>
                    <a:pt x="59" y="1271"/>
                    <a:pt x="111" y="1229"/>
                    <a:pt x="162" y="1192"/>
                  </a:cubicBezTo>
                  <a:cubicBezTo>
                    <a:pt x="206" y="1154"/>
                    <a:pt x="255" y="1112"/>
                    <a:pt x="310" y="1066"/>
                  </a:cubicBezTo>
                  <a:cubicBezTo>
                    <a:pt x="413" y="978"/>
                    <a:pt x="497" y="910"/>
                    <a:pt x="564" y="861"/>
                  </a:cubicBezTo>
                  <a:lnTo>
                    <a:pt x="569" y="822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rgbClr val="9FDCF4">
                <a:alpha val="58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6"/>
            <p:cNvSpPr/>
            <p:nvPr/>
          </p:nvSpPr>
          <p:spPr>
            <a:xfrm>
              <a:off x="9779584" y="4366642"/>
              <a:ext cx="391035" cy="203363"/>
            </a:xfrm>
            <a:custGeom>
              <a:avLst/>
              <a:gdLst/>
              <a:ahLst/>
              <a:cxnLst/>
              <a:rect l="l" t="t" r="r" b="b"/>
              <a:pathLst>
                <a:path w="2327" h="1198" extrusionOk="0">
                  <a:moveTo>
                    <a:pt x="526" y="267"/>
                  </a:moveTo>
                  <a:cubicBezTo>
                    <a:pt x="569" y="267"/>
                    <a:pt x="621" y="288"/>
                    <a:pt x="682" y="328"/>
                  </a:cubicBezTo>
                  <a:cubicBezTo>
                    <a:pt x="765" y="384"/>
                    <a:pt x="837" y="454"/>
                    <a:pt x="895" y="535"/>
                  </a:cubicBezTo>
                  <a:cubicBezTo>
                    <a:pt x="958" y="621"/>
                    <a:pt x="989" y="684"/>
                    <a:pt x="989" y="728"/>
                  </a:cubicBezTo>
                  <a:cubicBezTo>
                    <a:pt x="989" y="785"/>
                    <a:pt x="977" y="827"/>
                    <a:pt x="954" y="856"/>
                  </a:cubicBezTo>
                  <a:cubicBezTo>
                    <a:pt x="909" y="910"/>
                    <a:pt x="817" y="936"/>
                    <a:pt x="681" y="936"/>
                  </a:cubicBezTo>
                  <a:cubicBezTo>
                    <a:pt x="511" y="936"/>
                    <a:pt x="409" y="884"/>
                    <a:pt x="376" y="778"/>
                  </a:cubicBezTo>
                  <a:cubicBezTo>
                    <a:pt x="374" y="670"/>
                    <a:pt x="374" y="612"/>
                    <a:pt x="374" y="603"/>
                  </a:cubicBezTo>
                  <a:cubicBezTo>
                    <a:pt x="374" y="379"/>
                    <a:pt x="425" y="267"/>
                    <a:pt x="526" y="267"/>
                  </a:cubicBezTo>
                  <a:close/>
                  <a:moveTo>
                    <a:pt x="1" y="0"/>
                  </a:moveTo>
                  <a:lnTo>
                    <a:pt x="85" y="1020"/>
                  </a:lnTo>
                  <a:lnTo>
                    <a:pt x="95" y="1136"/>
                  </a:lnTo>
                  <a:cubicBezTo>
                    <a:pt x="137" y="1140"/>
                    <a:pt x="197" y="1145"/>
                    <a:pt x="278" y="1154"/>
                  </a:cubicBezTo>
                  <a:cubicBezTo>
                    <a:pt x="434" y="1164"/>
                    <a:pt x="569" y="1178"/>
                    <a:pt x="686" y="1197"/>
                  </a:cubicBezTo>
                  <a:lnTo>
                    <a:pt x="1184" y="1197"/>
                  </a:lnTo>
                  <a:lnTo>
                    <a:pt x="1119" y="454"/>
                  </a:lnTo>
                  <a:lnTo>
                    <a:pt x="1664" y="338"/>
                  </a:lnTo>
                  <a:lnTo>
                    <a:pt x="2327" y="202"/>
                  </a:lnTo>
                  <a:lnTo>
                    <a:pt x="2320" y="2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6"/>
            <p:cNvSpPr/>
            <p:nvPr/>
          </p:nvSpPr>
          <p:spPr>
            <a:xfrm>
              <a:off x="12425072" y="4365284"/>
              <a:ext cx="182494" cy="280261"/>
            </a:xfrm>
            <a:custGeom>
              <a:avLst/>
              <a:gdLst/>
              <a:ahLst/>
              <a:cxnLst/>
              <a:rect l="l" t="t" r="r" b="b"/>
              <a:pathLst>
                <a:path w="1086" h="1651" extrusionOk="0">
                  <a:moveTo>
                    <a:pt x="1082" y="1"/>
                  </a:moveTo>
                  <a:cubicBezTo>
                    <a:pt x="693" y="296"/>
                    <a:pt x="384" y="525"/>
                    <a:pt x="158" y="690"/>
                  </a:cubicBezTo>
                  <a:cubicBezTo>
                    <a:pt x="127" y="715"/>
                    <a:pt x="95" y="739"/>
                    <a:pt x="65" y="760"/>
                  </a:cubicBezTo>
                  <a:lnTo>
                    <a:pt x="0" y="1651"/>
                  </a:lnTo>
                  <a:lnTo>
                    <a:pt x="0" y="1651"/>
                  </a:lnTo>
                  <a:lnTo>
                    <a:pt x="13" y="1642"/>
                  </a:lnTo>
                  <a:lnTo>
                    <a:pt x="153" y="1542"/>
                  </a:lnTo>
                  <a:cubicBezTo>
                    <a:pt x="151" y="1535"/>
                    <a:pt x="151" y="1526"/>
                    <a:pt x="151" y="1517"/>
                  </a:cubicBezTo>
                  <a:cubicBezTo>
                    <a:pt x="151" y="1488"/>
                    <a:pt x="246" y="1423"/>
                    <a:pt x="439" y="1321"/>
                  </a:cubicBezTo>
                  <a:cubicBezTo>
                    <a:pt x="472" y="1304"/>
                    <a:pt x="505" y="1286"/>
                    <a:pt x="539" y="1268"/>
                  </a:cubicBezTo>
                  <a:cubicBezTo>
                    <a:pt x="723" y="1137"/>
                    <a:pt x="881" y="1023"/>
                    <a:pt x="1012" y="923"/>
                  </a:cubicBezTo>
                  <a:lnTo>
                    <a:pt x="1035" y="906"/>
                  </a:lnTo>
                  <a:lnTo>
                    <a:pt x="1044" y="516"/>
                  </a:lnTo>
                  <a:lnTo>
                    <a:pt x="1086" y="1"/>
                  </a:lnTo>
                  <a:close/>
                </a:path>
              </a:pathLst>
            </a:custGeom>
            <a:solidFill>
              <a:srgbClr val="9FDCF4">
                <a:alpha val="58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6"/>
            <p:cNvSpPr/>
            <p:nvPr/>
          </p:nvSpPr>
          <p:spPr>
            <a:xfrm>
              <a:off x="9967287" y="4439463"/>
              <a:ext cx="2468880" cy="254289"/>
            </a:xfrm>
            <a:custGeom>
              <a:avLst/>
              <a:gdLst/>
              <a:ahLst/>
              <a:cxnLst/>
              <a:rect l="l" t="t" r="r" b="b"/>
              <a:pathLst>
                <a:path w="14692" h="1498" extrusionOk="0">
                  <a:moveTo>
                    <a:pt x="1753" y="331"/>
                  </a:moveTo>
                  <a:cubicBezTo>
                    <a:pt x="1842" y="331"/>
                    <a:pt x="1885" y="393"/>
                    <a:pt x="1883" y="516"/>
                  </a:cubicBezTo>
                  <a:cubicBezTo>
                    <a:pt x="1885" y="574"/>
                    <a:pt x="1873" y="632"/>
                    <a:pt x="1850" y="684"/>
                  </a:cubicBezTo>
                  <a:cubicBezTo>
                    <a:pt x="1820" y="754"/>
                    <a:pt x="1769" y="789"/>
                    <a:pt x="1701" y="789"/>
                  </a:cubicBezTo>
                  <a:cubicBezTo>
                    <a:pt x="1627" y="789"/>
                    <a:pt x="1576" y="761"/>
                    <a:pt x="1548" y="709"/>
                  </a:cubicBezTo>
                  <a:cubicBezTo>
                    <a:pt x="1536" y="653"/>
                    <a:pt x="1531" y="623"/>
                    <a:pt x="1531" y="619"/>
                  </a:cubicBezTo>
                  <a:cubicBezTo>
                    <a:pt x="1531" y="451"/>
                    <a:pt x="1589" y="356"/>
                    <a:pt x="1708" y="335"/>
                  </a:cubicBezTo>
                  <a:cubicBezTo>
                    <a:pt x="1724" y="332"/>
                    <a:pt x="1739" y="331"/>
                    <a:pt x="1753" y="331"/>
                  </a:cubicBezTo>
                  <a:close/>
                  <a:moveTo>
                    <a:pt x="12677" y="453"/>
                  </a:moveTo>
                  <a:cubicBezTo>
                    <a:pt x="12760" y="453"/>
                    <a:pt x="12801" y="512"/>
                    <a:pt x="12800" y="628"/>
                  </a:cubicBezTo>
                  <a:cubicBezTo>
                    <a:pt x="12800" y="667"/>
                    <a:pt x="12782" y="719"/>
                    <a:pt x="12745" y="786"/>
                  </a:cubicBezTo>
                  <a:cubicBezTo>
                    <a:pt x="12698" y="868"/>
                    <a:pt x="12645" y="910"/>
                    <a:pt x="12586" y="910"/>
                  </a:cubicBezTo>
                  <a:cubicBezTo>
                    <a:pt x="12519" y="910"/>
                    <a:pt x="12472" y="882"/>
                    <a:pt x="12447" y="828"/>
                  </a:cubicBezTo>
                  <a:cubicBezTo>
                    <a:pt x="12435" y="770"/>
                    <a:pt x="12430" y="740"/>
                    <a:pt x="12430" y="735"/>
                  </a:cubicBezTo>
                  <a:cubicBezTo>
                    <a:pt x="12430" y="584"/>
                    <a:pt x="12493" y="493"/>
                    <a:pt x="12616" y="462"/>
                  </a:cubicBezTo>
                  <a:cubicBezTo>
                    <a:pt x="12638" y="456"/>
                    <a:pt x="12658" y="453"/>
                    <a:pt x="12677" y="453"/>
                  </a:cubicBezTo>
                  <a:close/>
                  <a:moveTo>
                    <a:pt x="5213" y="502"/>
                  </a:moveTo>
                  <a:cubicBezTo>
                    <a:pt x="5242" y="502"/>
                    <a:pt x="5275" y="507"/>
                    <a:pt x="5312" y="516"/>
                  </a:cubicBezTo>
                  <a:cubicBezTo>
                    <a:pt x="5484" y="562"/>
                    <a:pt x="5570" y="637"/>
                    <a:pt x="5570" y="742"/>
                  </a:cubicBezTo>
                  <a:cubicBezTo>
                    <a:pt x="5568" y="777"/>
                    <a:pt x="5556" y="814"/>
                    <a:pt x="5533" y="842"/>
                  </a:cubicBezTo>
                  <a:lnTo>
                    <a:pt x="5535" y="842"/>
                  </a:lnTo>
                  <a:cubicBezTo>
                    <a:pt x="5506" y="884"/>
                    <a:pt x="5459" y="910"/>
                    <a:pt x="5408" y="910"/>
                  </a:cubicBezTo>
                  <a:cubicBezTo>
                    <a:pt x="5407" y="910"/>
                    <a:pt x="5405" y="910"/>
                    <a:pt x="5403" y="910"/>
                  </a:cubicBezTo>
                  <a:cubicBezTo>
                    <a:pt x="5170" y="910"/>
                    <a:pt x="5054" y="835"/>
                    <a:pt x="5054" y="682"/>
                  </a:cubicBezTo>
                  <a:cubicBezTo>
                    <a:pt x="5054" y="563"/>
                    <a:pt x="5107" y="502"/>
                    <a:pt x="5213" y="502"/>
                  </a:cubicBezTo>
                  <a:close/>
                  <a:moveTo>
                    <a:pt x="3641" y="211"/>
                  </a:moveTo>
                  <a:cubicBezTo>
                    <a:pt x="3762" y="223"/>
                    <a:pt x="3973" y="281"/>
                    <a:pt x="4274" y="383"/>
                  </a:cubicBezTo>
                  <a:cubicBezTo>
                    <a:pt x="4646" y="507"/>
                    <a:pt x="4830" y="614"/>
                    <a:pt x="4830" y="704"/>
                  </a:cubicBezTo>
                  <a:cubicBezTo>
                    <a:pt x="4834" y="788"/>
                    <a:pt x="4783" y="865"/>
                    <a:pt x="4704" y="896"/>
                  </a:cubicBezTo>
                  <a:cubicBezTo>
                    <a:pt x="4606" y="942"/>
                    <a:pt x="4429" y="965"/>
                    <a:pt x="4173" y="965"/>
                  </a:cubicBezTo>
                  <a:cubicBezTo>
                    <a:pt x="3485" y="965"/>
                    <a:pt x="2974" y="921"/>
                    <a:pt x="2637" y="837"/>
                  </a:cubicBezTo>
                  <a:cubicBezTo>
                    <a:pt x="2334" y="758"/>
                    <a:pt x="2183" y="649"/>
                    <a:pt x="2183" y="511"/>
                  </a:cubicBezTo>
                  <a:cubicBezTo>
                    <a:pt x="2183" y="411"/>
                    <a:pt x="2242" y="342"/>
                    <a:pt x="2363" y="306"/>
                  </a:cubicBezTo>
                  <a:cubicBezTo>
                    <a:pt x="2437" y="281"/>
                    <a:pt x="2642" y="249"/>
                    <a:pt x="2977" y="211"/>
                  </a:cubicBezTo>
                  <a:close/>
                  <a:moveTo>
                    <a:pt x="11624" y="329"/>
                  </a:moveTo>
                  <a:cubicBezTo>
                    <a:pt x="11807" y="329"/>
                    <a:pt x="11960" y="350"/>
                    <a:pt x="12084" y="395"/>
                  </a:cubicBezTo>
                  <a:cubicBezTo>
                    <a:pt x="12262" y="456"/>
                    <a:pt x="12351" y="553"/>
                    <a:pt x="12351" y="686"/>
                  </a:cubicBezTo>
                  <a:cubicBezTo>
                    <a:pt x="12351" y="763"/>
                    <a:pt x="12326" y="821"/>
                    <a:pt x="12277" y="863"/>
                  </a:cubicBezTo>
                  <a:cubicBezTo>
                    <a:pt x="12193" y="930"/>
                    <a:pt x="12034" y="965"/>
                    <a:pt x="11800" y="965"/>
                  </a:cubicBezTo>
                  <a:cubicBezTo>
                    <a:pt x="11418" y="965"/>
                    <a:pt x="11129" y="935"/>
                    <a:pt x="10933" y="877"/>
                  </a:cubicBezTo>
                  <a:cubicBezTo>
                    <a:pt x="10750" y="826"/>
                    <a:pt x="10659" y="754"/>
                    <a:pt x="10659" y="661"/>
                  </a:cubicBezTo>
                  <a:cubicBezTo>
                    <a:pt x="10659" y="581"/>
                    <a:pt x="10747" y="507"/>
                    <a:pt x="10924" y="442"/>
                  </a:cubicBezTo>
                  <a:cubicBezTo>
                    <a:pt x="11111" y="377"/>
                    <a:pt x="11306" y="341"/>
                    <a:pt x="11504" y="332"/>
                  </a:cubicBezTo>
                  <a:cubicBezTo>
                    <a:pt x="11545" y="330"/>
                    <a:pt x="11585" y="329"/>
                    <a:pt x="11624" y="329"/>
                  </a:cubicBezTo>
                  <a:close/>
                  <a:moveTo>
                    <a:pt x="2813" y="1"/>
                  </a:moveTo>
                  <a:cubicBezTo>
                    <a:pt x="2162" y="1"/>
                    <a:pt x="1224" y="10"/>
                    <a:pt x="0" y="27"/>
                  </a:cubicBezTo>
                  <a:lnTo>
                    <a:pt x="65" y="768"/>
                  </a:lnTo>
                  <a:lnTo>
                    <a:pt x="109" y="1166"/>
                  </a:lnTo>
                  <a:cubicBezTo>
                    <a:pt x="126" y="1165"/>
                    <a:pt x="146" y="1164"/>
                    <a:pt x="168" y="1164"/>
                  </a:cubicBezTo>
                  <a:cubicBezTo>
                    <a:pt x="231" y="1164"/>
                    <a:pt x="314" y="1171"/>
                    <a:pt x="419" y="1184"/>
                  </a:cubicBezTo>
                  <a:cubicBezTo>
                    <a:pt x="1003" y="1256"/>
                    <a:pt x="1350" y="1296"/>
                    <a:pt x="1459" y="1305"/>
                  </a:cubicBezTo>
                  <a:cubicBezTo>
                    <a:pt x="1441" y="1308"/>
                    <a:pt x="1419" y="1312"/>
                    <a:pt x="1394" y="1314"/>
                  </a:cubicBezTo>
                  <a:cubicBezTo>
                    <a:pt x="2334" y="1382"/>
                    <a:pt x="3273" y="1433"/>
                    <a:pt x="4213" y="1470"/>
                  </a:cubicBezTo>
                  <a:cubicBezTo>
                    <a:pt x="4277" y="1439"/>
                    <a:pt x="4346" y="1423"/>
                    <a:pt x="4415" y="1423"/>
                  </a:cubicBezTo>
                  <a:cubicBezTo>
                    <a:pt x="4425" y="1423"/>
                    <a:pt x="4434" y="1423"/>
                    <a:pt x="4444" y="1424"/>
                  </a:cubicBezTo>
                  <a:cubicBezTo>
                    <a:pt x="4518" y="1429"/>
                    <a:pt x="4592" y="1438"/>
                    <a:pt x="4664" y="1450"/>
                  </a:cubicBezTo>
                  <a:cubicBezTo>
                    <a:pt x="4690" y="1450"/>
                    <a:pt x="4772" y="1456"/>
                    <a:pt x="4912" y="1463"/>
                  </a:cubicBezTo>
                  <a:cubicBezTo>
                    <a:pt x="5053" y="1471"/>
                    <a:pt x="5135" y="1475"/>
                    <a:pt x="5160" y="1478"/>
                  </a:cubicBezTo>
                  <a:lnTo>
                    <a:pt x="6119" y="1484"/>
                  </a:lnTo>
                  <a:lnTo>
                    <a:pt x="6198" y="1498"/>
                  </a:lnTo>
                  <a:lnTo>
                    <a:pt x="7733" y="1498"/>
                  </a:lnTo>
                  <a:cubicBezTo>
                    <a:pt x="7788" y="1482"/>
                    <a:pt x="7945" y="1464"/>
                    <a:pt x="8208" y="1442"/>
                  </a:cubicBezTo>
                  <a:lnTo>
                    <a:pt x="9286" y="1442"/>
                  </a:lnTo>
                  <a:cubicBezTo>
                    <a:pt x="9464" y="1421"/>
                    <a:pt x="9581" y="1407"/>
                    <a:pt x="9641" y="1401"/>
                  </a:cubicBezTo>
                  <a:cubicBezTo>
                    <a:pt x="9865" y="1385"/>
                    <a:pt x="10179" y="1375"/>
                    <a:pt x="10586" y="1373"/>
                  </a:cubicBezTo>
                  <a:lnTo>
                    <a:pt x="11744" y="1371"/>
                  </a:lnTo>
                  <a:cubicBezTo>
                    <a:pt x="11759" y="1368"/>
                    <a:pt x="11787" y="1367"/>
                    <a:pt x="11827" y="1367"/>
                  </a:cubicBezTo>
                  <a:cubicBezTo>
                    <a:pt x="11879" y="1367"/>
                    <a:pt x="11952" y="1369"/>
                    <a:pt x="12044" y="1373"/>
                  </a:cubicBezTo>
                  <a:lnTo>
                    <a:pt x="12058" y="1377"/>
                  </a:lnTo>
                  <a:cubicBezTo>
                    <a:pt x="12065" y="1378"/>
                    <a:pt x="12070" y="1382"/>
                    <a:pt x="12072" y="1389"/>
                  </a:cubicBezTo>
                  <a:cubicBezTo>
                    <a:pt x="12063" y="1392"/>
                    <a:pt x="12051" y="1396"/>
                    <a:pt x="12039" y="1399"/>
                  </a:cubicBezTo>
                  <a:cubicBezTo>
                    <a:pt x="12900" y="1350"/>
                    <a:pt x="13762" y="1289"/>
                    <a:pt x="14625" y="1214"/>
                  </a:cubicBezTo>
                  <a:lnTo>
                    <a:pt x="14691" y="323"/>
                  </a:lnTo>
                  <a:lnTo>
                    <a:pt x="11667" y="127"/>
                  </a:lnTo>
                  <a:lnTo>
                    <a:pt x="7556" y="376"/>
                  </a:lnTo>
                  <a:cubicBezTo>
                    <a:pt x="6215" y="248"/>
                    <a:pt x="4930" y="127"/>
                    <a:pt x="3699" y="11"/>
                  </a:cubicBezTo>
                  <a:cubicBezTo>
                    <a:pt x="3516" y="4"/>
                    <a:pt x="3220" y="1"/>
                    <a:pt x="2813" y="1"/>
                  </a:cubicBezTo>
                  <a:close/>
                </a:path>
              </a:pathLst>
            </a:custGeom>
            <a:solidFill>
              <a:srgbClr val="9FDCF4">
                <a:alpha val="58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6"/>
            <p:cNvSpPr/>
            <p:nvPr/>
          </p:nvSpPr>
          <p:spPr>
            <a:xfrm>
              <a:off x="11593767" y="4689158"/>
              <a:ext cx="130905" cy="4583"/>
            </a:xfrm>
            <a:custGeom>
              <a:avLst/>
              <a:gdLst/>
              <a:ahLst/>
              <a:cxnLst/>
              <a:rect l="l" t="t" r="r" b="b"/>
              <a:pathLst>
                <a:path w="779" h="27" extrusionOk="0">
                  <a:moveTo>
                    <a:pt x="779" y="0"/>
                  </a:moveTo>
                  <a:cubicBezTo>
                    <a:pt x="486" y="2"/>
                    <a:pt x="226" y="11"/>
                    <a:pt x="0" y="27"/>
                  </a:cubicBezTo>
                  <a:cubicBezTo>
                    <a:pt x="260" y="20"/>
                    <a:pt x="519" y="11"/>
                    <a:pt x="779" y="0"/>
                  </a:cubicBezTo>
                  <a:close/>
                </a:path>
              </a:pathLst>
            </a:custGeom>
            <a:solidFill>
              <a:srgbClr val="9D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6"/>
            <p:cNvSpPr/>
            <p:nvPr/>
          </p:nvSpPr>
          <p:spPr>
            <a:xfrm>
              <a:off x="9967287" y="4421300"/>
              <a:ext cx="2484676" cy="81990"/>
            </a:xfrm>
            <a:custGeom>
              <a:avLst/>
              <a:gdLst/>
              <a:ahLst/>
              <a:cxnLst/>
              <a:rect l="l" t="t" r="r" b="b"/>
              <a:pathLst>
                <a:path w="14786" h="483" extrusionOk="0">
                  <a:moveTo>
                    <a:pt x="2767" y="1"/>
                  </a:moveTo>
                  <a:cubicBezTo>
                    <a:pt x="2220" y="1"/>
                    <a:pt x="1479" y="6"/>
                    <a:pt x="544" y="18"/>
                  </a:cubicBezTo>
                  <a:lnTo>
                    <a:pt x="0" y="134"/>
                  </a:lnTo>
                  <a:cubicBezTo>
                    <a:pt x="1224" y="117"/>
                    <a:pt x="2162" y="108"/>
                    <a:pt x="2814" y="108"/>
                  </a:cubicBezTo>
                  <a:cubicBezTo>
                    <a:pt x="3221" y="108"/>
                    <a:pt x="3517" y="111"/>
                    <a:pt x="3701" y="118"/>
                  </a:cubicBezTo>
                  <a:cubicBezTo>
                    <a:pt x="4930" y="232"/>
                    <a:pt x="6215" y="355"/>
                    <a:pt x="7558" y="483"/>
                  </a:cubicBezTo>
                  <a:lnTo>
                    <a:pt x="11669" y="234"/>
                  </a:lnTo>
                  <a:lnTo>
                    <a:pt x="14693" y="430"/>
                  </a:lnTo>
                  <a:cubicBezTo>
                    <a:pt x="14723" y="407"/>
                    <a:pt x="14754" y="385"/>
                    <a:pt x="14786" y="358"/>
                  </a:cubicBezTo>
                  <a:lnTo>
                    <a:pt x="11667" y="127"/>
                  </a:lnTo>
                  <a:lnTo>
                    <a:pt x="7556" y="376"/>
                  </a:lnTo>
                  <a:cubicBezTo>
                    <a:pt x="6215" y="248"/>
                    <a:pt x="4930" y="127"/>
                    <a:pt x="3699" y="11"/>
                  </a:cubicBezTo>
                  <a:cubicBezTo>
                    <a:pt x="3509" y="4"/>
                    <a:pt x="3198" y="1"/>
                    <a:pt x="2767" y="1"/>
                  </a:cubicBezTo>
                  <a:close/>
                </a:path>
              </a:pathLst>
            </a:custGeom>
            <a:solidFill>
              <a:srgbClr val="EFF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6"/>
            <p:cNvSpPr/>
            <p:nvPr/>
          </p:nvSpPr>
          <p:spPr>
            <a:xfrm>
              <a:off x="9779584" y="4060422"/>
              <a:ext cx="3062238" cy="424721"/>
            </a:xfrm>
            <a:custGeom>
              <a:avLst/>
              <a:gdLst/>
              <a:ahLst/>
              <a:cxnLst/>
              <a:rect l="l" t="t" r="r" b="b"/>
              <a:pathLst>
                <a:path w="18223" h="2502" extrusionOk="0">
                  <a:moveTo>
                    <a:pt x="11515" y="0"/>
                  </a:moveTo>
                  <a:lnTo>
                    <a:pt x="9094" y="42"/>
                  </a:lnTo>
                  <a:cubicBezTo>
                    <a:pt x="8601" y="30"/>
                    <a:pt x="8149" y="25"/>
                    <a:pt x="7732" y="25"/>
                  </a:cubicBezTo>
                  <a:cubicBezTo>
                    <a:pt x="6124" y="188"/>
                    <a:pt x="4631" y="344"/>
                    <a:pt x="3254" y="489"/>
                  </a:cubicBezTo>
                  <a:cubicBezTo>
                    <a:pt x="2839" y="535"/>
                    <a:pt x="2448" y="577"/>
                    <a:pt x="2085" y="615"/>
                  </a:cubicBezTo>
                  <a:lnTo>
                    <a:pt x="1" y="1806"/>
                  </a:lnTo>
                  <a:lnTo>
                    <a:pt x="2320" y="2007"/>
                  </a:lnTo>
                  <a:lnTo>
                    <a:pt x="2327" y="2007"/>
                  </a:lnTo>
                  <a:lnTo>
                    <a:pt x="1664" y="2142"/>
                  </a:lnTo>
                  <a:cubicBezTo>
                    <a:pt x="2582" y="2132"/>
                    <a:pt x="3313" y="2126"/>
                    <a:pt x="3858" y="2126"/>
                  </a:cubicBezTo>
                  <a:cubicBezTo>
                    <a:pt x="4303" y="2126"/>
                    <a:pt x="4623" y="2130"/>
                    <a:pt x="4818" y="2137"/>
                  </a:cubicBezTo>
                  <a:cubicBezTo>
                    <a:pt x="6047" y="2253"/>
                    <a:pt x="7334" y="2374"/>
                    <a:pt x="8675" y="2502"/>
                  </a:cubicBezTo>
                  <a:lnTo>
                    <a:pt x="12788" y="2253"/>
                  </a:lnTo>
                  <a:lnTo>
                    <a:pt x="15903" y="2484"/>
                  </a:lnTo>
                  <a:cubicBezTo>
                    <a:pt x="16129" y="2321"/>
                    <a:pt x="16436" y="2092"/>
                    <a:pt x="16827" y="1795"/>
                  </a:cubicBezTo>
                  <a:cubicBezTo>
                    <a:pt x="16632" y="1764"/>
                    <a:pt x="16350" y="1720"/>
                    <a:pt x="15984" y="1669"/>
                  </a:cubicBezTo>
                  <a:cubicBezTo>
                    <a:pt x="16143" y="1623"/>
                    <a:pt x="16401" y="1546"/>
                    <a:pt x="16759" y="1439"/>
                  </a:cubicBezTo>
                  <a:cubicBezTo>
                    <a:pt x="17156" y="1320"/>
                    <a:pt x="17458" y="1231"/>
                    <a:pt x="17660" y="1169"/>
                  </a:cubicBezTo>
                  <a:cubicBezTo>
                    <a:pt x="18030" y="889"/>
                    <a:pt x="18217" y="749"/>
                    <a:pt x="18222" y="745"/>
                  </a:cubicBezTo>
                  <a:cubicBezTo>
                    <a:pt x="17300" y="598"/>
                    <a:pt x="16043" y="387"/>
                    <a:pt x="14450" y="112"/>
                  </a:cubicBezTo>
                  <a:cubicBezTo>
                    <a:pt x="14425" y="107"/>
                    <a:pt x="14401" y="102"/>
                    <a:pt x="14376" y="98"/>
                  </a:cubicBezTo>
                  <a:cubicBezTo>
                    <a:pt x="14188" y="89"/>
                    <a:pt x="13724" y="72"/>
                    <a:pt x="12986" y="42"/>
                  </a:cubicBezTo>
                  <a:cubicBezTo>
                    <a:pt x="12314" y="14"/>
                    <a:pt x="11825" y="0"/>
                    <a:pt x="115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6"/>
            <p:cNvSpPr/>
            <p:nvPr/>
          </p:nvSpPr>
          <p:spPr>
            <a:xfrm>
              <a:off x="12465066" y="4258854"/>
              <a:ext cx="281807" cy="194197"/>
            </a:xfrm>
            <a:custGeom>
              <a:avLst/>
              <a:gdLst/>
              <a:ahLst/>
              <a:cxnLst/>
              <a:rect l="l" t="t" r="r" b="b"/>
              <a:pathLst>
                <a:path w="1677" h="1144" extrusionOk="0">
                  <a:moveTo>
                    <a:pt x="1271" y="263"/>
                  </a:moveTo>
                  <a:cubicBezTo>
                    <a:pt x="1393" y="263"/>
                    <a:pt x="1454" y="382"/>
                    <a:pt x="1454" y="619"/>
                  </a:cubicBezTo>
                  <a:cubicBezTo>
                    <a:pt x="1454" y="658"/>
                    <a:pt x="1428" y="714"/>
                    <a:pt x="1372" y="784"/>
                  </a:cubicBezTo>
                  <a:cubicBezTo>
                    <a:pt x="1305" y="872"/>
                    <a:pt x="1230" y="916"/>
                    <a:pt x="1147" y="916"/>
                  </a:cubicBezTo>
                  <a:cubicBezTo>
                    <a:pt x="1067" y="916"/>
                    <a:pt x="1011" y="852"/>
                    <a:pt x="981" y="726"/>
                  </a:cubicBezTo>
                  <a:cubicBezTo>
                    <a:pt x="967" y="600"/>
                    <a:pt x="960" y="533"/>
                    <a:pt x="960" y="526"/>
                  </a:cubicBezTo>
                  <a:cubicBezTo>
                    <a:pt x="960" y="481"/>
                    <a:pt x="984" y="432"/>
                    <a:pt x="1035" y="379"/>
                  </a:cubicBezTo>
                  <a:cubicBezTo>
                    <a:pt x="1083" y="326"/>
                    <a:pt x="1142" y="290"/>
                    <a:pt x="1209" y="272"/>
                  </a:cubicBezTo>
                  <a:cubicBezTo>
                    <a:pt x="1231" y="266"/>
                    <a:pt x="1252" y="263"/>
                    <a:pt x="1271" y="263"/>
                  </a:cubicBezTo>
                  <a:close/>
                  <a:moveTo>
                    <a:pt x="1677" y="0"/>
                  </a:moveTo>
                  <a:cubicBezTo>
                    <a:pt x="1475" y="62"/>
                    <a:pt x="1174" y="151"/>
                    <a:pt x="776" y="270"/>
                  </a:cubicBezTo>
                  <a:cubicBezTo>
                    <a:pt x="418" y="377"/>
                    <a:pt x="160" y="454"/>
                    <a:pt x="1" y="500"/>
                  </a:cubicBezTo>
                  <a:cubicBezTo>
                    <a:pt x="367" y="551"/>
                    <a:pt x="650" y="595"/>
                    <a:pt x="844" y="626"/>
                  </a:cubicBezTo>
                  <a:cubicBezTo>
                    <a:pt x="845" y="627"/>
                    <a:pt x="845" y="628"/>
                    <a:pt x="846" y="628"/>
                  </a:cubicBezTo>
                  <a:cubicBezTo>
                    <a:pt x="846" y="628"/>
                    <a:pt x="847" y="627"/>
                    <a:pt x="848" y="626"/>
                  </a:cubicBezTo>
                  <a:lnTo>
                    <a:pt x="848" y="626"/>
                  </a:lnTo>
                  <a:lnTo>
                    <a:pt x="806" y="1143"/>
                  </a:lnTo>
                  <a:cubicBezTo>
                    <a:pt x="1051" y="1070"/>
                    <a:pt x="1314" y="986"/>
                    <a:pt x="1598" y="891"/>
                  </a:cubicBezTo>
                  <a:lnTo>
                    <a:pt x="1677" y="0"/>
                  </a:lnTo>
                  <a:close/>
                </a:path>
              </a:pathLst>
            </a:custGeom>
            <a:solidFill>
              <a:srgbClr val="9FDCF4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6"/>
            <p:cNvSpPr/>
            <p:nvPr/>
          </p:nvSpPr>
          <p:spPr>
            <a:xfrm>
              <a:off x="9842264" y="4411964"/>
              <a:ext cx="103682" cy="113734"/>
            </a:xfrm>
            <a:custGeom>
              <a:avLst/>
              <a:gdLst/>
              <a:ahLst/>
              <a:cxnLst/>
              <a:rect l="l" t="t" r="r" b="b"/>
              <a:pathLst>
                <a:path w="617" h="670" extrusionOk="0">
                  <a:moveTo>
                    <a:pt x="154" y="1"/>
                  </a:moveTo>
                  <a:cubicBezTo>
                    <a:pt x="52" y="1"/>
                    <a:pt x="1" y="113"/>
                    <a:pt x="1" y="336"/>
                  </a:cubicBezTo>
                  <a:cubicBezTo>
                    <a:pt x="1" y="345"/>
                    <a:pt x="1" y="403"/>
                    <a:pt x="3" y="511"/>
                  </a:cubicBezTo>
                  <a:cubicBezTo>
                    <a:pt x="36" y="617"/>
                    <a:pt x="138" y="667"/>
                    <a:pt x="308" y="669"/>
                  </a:cubicBezTo>
                  <a:cubicBezTo>
                    <a:pt x="444" y="669"/>
                    <a:pt x="536" y="643"/>
                    <a:pt x="581" y="589"/>
                  </a:cubicBezTo>
                  <a:cubicBezTo>
                    <a:pt x="606" y="560"/>
                    <a:pt x="616" y="518"/>
                    <a:pt x="616" y="461"/>
                  </a:cubicBezTo>
                  <a:cubicBezTo>
                    <a:pt x="616" y="417"/>
                    <a:pt x="585" y="354"/>
                    <a:pt x="522" y="268"/>
                  </a:cubicBezTo>
                  <a:cubicBezTo>
                    <a:pt x="464" y="187"/>
                    <a:pt x="392" y="117"/>
                    <a:pt x="309" y="61"/>
                  </a:cubicBezTo>
                  <a:cubicBezTo>
                    <a:pt x="249" y="21"/>
                    <a:pt x="197" y="1"/>
                    <a:pt x="154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6"/>
            <p:cNvSpPr/>
            <p:nvPr/>
          </p:nvSpPr>
          <p:spPr>
            <a:xfrm>
              <a:off x="12626219" y="4303158"/>
              <a:ext cx="83349" cy="111188"/>
            </a:xfrm>
            <a:custGeom>
              <a:avLst/>
              <a:gdLst/>
              <a:ahLst/>
              <a:cxnLst/>
              <a:rect l="l" t="t" r="r" b="b"/>
              <a:pathLst>
                <a:path w="496" h="655" extrusionOk="0">
                  <a:moveTo>
                    <a:pt x="313" y="0"/>
                  </a:moveTo>
                  <a:cubicBezTo>
                    <a:pt x="293" y="0"/>
                    <a:pt x="272" y="3"/>
                    <a:pt x="250" y="9"/>
                  </a:cubicBezTo>
                  <a:cubicBezTo>
                    <a:pt x="183" y="29"/>
                    <a:pt x="124" y="65"/>
                    <a:pt x="78" y="116"/>
                  </a:cubicBezTo>
                  <a:cubicBezTo>
                    <a:pt x="25" y="171"/>
                    <a:pt x="1" y="220"/>
                    <a:pt x="1" y="265"/>
                  </a:cubicBezTo>
                  <a:cubicBezTo>
                    <a:pt x="1" y="271"/>
                    <a:pt x="8" y="337"/>
                    <a:pt x="22" y="463"/>
                  </a:cubicBezTo>
                  <a:cubicBezTo>
                    <a:pt x="52" y="591"/>
                    <a:pt x="108" y="655"/>
                    <a:pt x="190" y="655"/>
                  </a:cubicBezTo>
                  <a:cubicBezTo>
                    <a:pt x="273" y="655"/>
                    <a:pt x="346" y="611"/>
                    <a:pt x="415" y="523"/>
                  </a:cubicBezTo>
                  <a:cubicBezTo>
                    <a:pt x="469" y="451"/>
                    <a:pt x="495" y="395"/>
                    <a:pt x="495" y="356"/>
                  </a:cubicBezTo>
                  <a:cubicBezTo>
                    <a:pt x="495" y="119"/>
                    <a:pt x="43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6"/>
            <p:cNvSpPr/>
            <p:nvPr/>
          </p:nvSpPr>
          <p:spPr>
            <a:xfrm>
              <a:off x="10224055" y="4495479"/>
              <a:ext cx="59823" cy="78086"/>
            </a:xfrm>
            <a:custGeom>
              <a:avLst/>
              <a:gdLst/>
              <a:ahLst/>
              <a:cxnLst/>
              <a:rect l="l" t="t" r="r" b="b"/>
              <a:pathLst>
                <a:path w="356" h="460" extrusionOk="0">
                  <a:moveTo>
                    <a:pt x="224" y="1"/>
                  </a:moveTo>
                  <a:cubicBezTo>
                    <a:pt x="211" y="1"/>
                    <a:pt x="196" y="2"/>
                    <a:pt x="180" y="5"/>
                  </a:cubicBezTo>
                  <a:cubicBezTo>
                    <a:pt x="61" y="26"/>
                    <a:pt x="1" y="121"/>
                    <a:pt x="1" y="289"/>
                  </a:cubicBezTo>
                  <a:cubicBezTo>
                    <a:pt x="1" y="293"/>
                    <a:pt x="8" y="323"/>
                    <a:pt x="20" y="379"/>
                  </a:cubicBezTo>
                  <a:cubicBezTo>
                    <a:pt x="48" y="431"/>
                    <a:pt x="99" y="459"/>
                    <a:pt x="171" y="459"/>
                  </a:cubicBezTo>
                  <a:cubicBezTo>
                    <a:pt x="241" y="459"/>
                    <a:pt x="292" y="424"/>
                    <a:pt x="322" y="354"/>
                  </a:cubicBezTo>
                  <a:cubicBezTo>
                    <a:pt x="345" y="302"/>
                    <a:pt x="355" y="244"/>
                    <a:pt x="355" y="186"/>
                  </a:cubicBezTo>
                  <a:cubicBezTo>
                    <a:pt x="355" y="63"/>
                    <a:pt x="312" y="1"/>
                    <a:pt x="224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6"/>
            <p:cNvSpPr/>
            <p:nvPr/>
          </p:nvSpPr>
          <p:spPr>
            <a:xfrm>
              <a:off x="11758113" y="4495139"/>
              <a:ext cx="284664" cy="107793"/>
            </a:xfrm>
            <a:custGeom>
              <a:avLst/>
              <a:gdLst/>
              <a:ahLst/>
              <a:cxnLst/>
              <a:rect l="l" t="t" r="r" b="b"/>
              <a:pathLst>
                <a:path w="1694" h="635" extrusionOk="0">
                  <a:moveTo>
                    <a:pt x="973" y="0"/>
                  </a:moveTo>
                  <a:cubicBezTo>
                    <a:pt x="933" y="0"/>
                    <a:pt x="891" y="2"/>
                    <a:pt x="847" y="4"/>
                  </a:cubicBezTo>
                  <a:cubicBezTo>
                    <a:pt x="649" y="11"/>
                    <a:pt x="453" y="48"/>
                    <a:pt x="267" y="113"/>
                  </a:cubicBezTo>
                  <a:cubicBezTo>
                    <a:pt x="88" y="179"/>
                    <a:pt x="0" y="251"/>
                    <a:pt x="0" y="332"/>
                  </a:cubicBezTo>
                  <a:cubicBezTo>
                    <a:pt x="0" y="425"/>
                    <a:pt x="92" y="498"/>
                    <a:pt x="274" y="549"/>
                  </a:cubicBezTo>
                  <a:cubicBezTo>
                    <a:pt x="472" y="607"/>
                    <a:pt x="761" y="635"/>
                    <a:pt x="1143" y="635"/>
                  </a:cubicBezTo>
                  <a:cubicBezTo>
                    <a:pt x="1377" y="635"/>
                    <a:pt x="1534" y="602"/>
                    <a:pt x="1619" y="535"/>
                  </a:cubicBezTo>
                  <a:cubicBezTo>
                    <a:pt x="1668" y="493"/>
                    <a:pt x="1694" y="433"/>
                    <a:pt x="1694" y="356"/>
                  </a:cubicBezTo>
                  <a:cubicBezTo>
                    <a:pt x="1694" y="225"/>
                    <a:pt x="1605" y="127"/>
                    <a:pt x="1427" y="65"/>
                  </a:cubicBezTo>
                  <a:cubicBezTo>
                    <a:pt x="1303" y="22"/>
                    <a:pt x="1152" y="0"/>
                    <a:pt x="973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6"/>
            <p:cNvSpPr/>
            <p:nvPr/>
          </p:nvSpPr>
          <p:spPr>
            <a:xfrm>
              <a:off x="12055884" y="4516358"/>
              <a:ext cx="62344" cy="77747"/>
            </a:xfrm>
            <a:custGeom>
              <a:avLst/>
              <a:gdLst/>
              <a:ahLst/>
              <a:cxnLst/>
              <a:rect l="l" t="t" r="r" b="b"/>
              <a:pathLst>
                <a:path w="371" h="458" extrusionOk="0">
                  <a:moveTo>
                    <a:pt x="247" y="0"/>
                  </a:moveTo>
                  <a:cubicBezTo>
                    <a:pt x="229" y="0"/>
                    <a:pt x="209" y="3"/>
                    <a:pt x="187" y="9"/>
                  </a:cubicBezTo>
                  <a:cubicBezTo>
                    <a:pt x="64" y="40"/>
                    <a:pt x="1" y="131"/>
                    <a:pt x="1" y="282"/>
                  </a:cubicBezTo>
                  <a:cubicBezTo>
                    <a:pt x="1" y="286"/>
                    <a:pt x="6" y="317"/>
                    <a:pt x="17" y="375"/>
                  </a:cubicBezTo>
                  <a:cubicBezTo>
                    <a:pt x="43" y="429"/>
                    <a:pt x="90" y="457"/>
                    <a:pt x="157" y="457"/>
                  </a:cubicBezTo>
                  <a:cubicBezTo>
                    <a:pt x="215" y="457"/>
                    <a:pt x="269" y="415"/>
                    <a:pt x="316" y="333"/>
                  </a:cubicBezTo>
                  <a:cubicBezTo>
                    <a:pt x="353" y="266"/>
                    <a:pt x="371" y="214"/>
                    <a:pt x="371" y="175"/>
                  </a:cubicBezTo>
                  <a:cubicBezTo>
                    <a:pt x="371" y="59"/>
                    <a:pt x="330" y="0"/>
                    <a:pt x="247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6"/>
            <p:cNvSpPr/>
            <p:nvPr/>
          </p:nvSpPr>
          <p:spPr>
            <a:xfrm>
              <a:off x="10333787" y="4475109"/>
              <a:ext cx="445817" cy="128163"/>
            </a:xfrm>
            <a:custGeom>
              <a:avLst/>
              <a:gdLst/>
              <a:ahLst/>
              <a:cxnLst/>
              <a:rect l="l" t="t" r="r" b="b"/>
              <a:pathLst>
                <a:path w="2653" h="755" extrusionOk="0">
                  <a:moveTo>
                    <a:pt x="794" y="1"/>
                  </a:moveTo>
                  <a:cubicBezTo>
                    <a:pt x="461" y="39"/>
                    <a:pt x="256" y="71"/>
                    <a:pt x="181" y="96"/>
                  </a:cubicBezTo>
                  <a:cubicBezTo>
                    <a:pt x="61" y="132"/>
                    <a:pt x="0" y="201"/>
                    <a:pt x="0" y="301"/>
                  </a:cubicBezTo>
                  <a:cubicBezTo>
                    <a:pt x="0" y="439"/>
                    <a:pt x="153" y="548"/>
                    <a:pt x="456" y="627"/>
                  </a:cubicBezTo>
                  <a:cubicBezTo>
                    <a:pt x="793" y="711"/>
                    <a:pt x="1304" y="755"/>
                    <a:pt x="1992" y="755"/>
                  </a:cubicBezTo>
                  <a:cubicBezTo>
                    <a:pt x="2248" y="755"/>
                    <a:pt x="2425" y="732"/>
                    <a:pt x="2523" y="686"/>
                  </a:cubicBezTo>
                  <a:cubicBezTo>
                    <a:pt x="2602" y="655"/>
                    <a:pt x="2653" y="578"/>
                    <a:pt x="2649" y="494"/>
                  </a:cubicBezTo>
                  <a:cubicBezTo>
                    <a:pt x="2649" y="404"/>
                    <a:pt x="2463" y="297"/>
                    <a:pt x="2093" y="173"/>
                  </a:cubicBezTo>
                  <a:cubicBezTo>
                    <a:pt x="1792" y="71"/>
                    <a:pt x="1581" y="13"/>
                    <a:pt x="1460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6"/>
            <p:cNvSpPr/>
            <p:nvPr/>
          </p:nvSpPr>
          <p:spPr>
            <a:xfrm>
              <a:off x="10816908" y="4524505"/>
              <a:ext cx="86374" cy="69599"/>
            </a:xfrm>
            <a:custGeom>
              <a:avLst/>
              <a:gdLst/>
              <a:ahLst/>
              <a:cxnLst/>
              <a:rect l="l" t="t" r="r" b="b"/>
              <a:pathLst>
                <a:path w="514" h="410" extrusionOk="0">
                  <a:moveTo>
                    <a:pt x="156" y="0"/>
                  </a:moveTo>
                  <a:cubicBezTo>
                    <a:pt x="53" y="0"/>
                    <a:pt x="0" y="61"/>
                    <a:pt x="0" y="181"/>
                  </a:cubicBezTo>
                  <a:cubicBezTo>
                    <a:pt x="0" y="334"/>
                    <a:pt x="113" y="409"/>
                    <a:pt x="340" y="409"/>
                  </a:cubicBezTo>
                  <a:cubicBezTo>
                    <a:pt x="342" y="409"/>
                    <a:pt x="345" y="409"/>
                    <a:pt x="347" y="409"/>
                  </a:cubicBezTo>
                  <a:cubicBezTo>
                    <a:pt x="349" y="409"/>
                    <a:pt x="351" y="409"/>
                    <a:pt x="352" y="409"/>
                  </a:cubicBezTo>
                  <a:cubicBezTo>
                    <a:pt x="403" y="409"/>
                    <a:pt x="452" y="383"/>
                    <a:pt x="479" y="341"/>
                  </a:cubicBezTo>
                  <a:cubicBezTo>
                    <a:pt x="502" y="313"/>
                    <a:pt x="514" y="276"/>
                    <a:pt x="514" y="241"/>
                  </a:cubicBezTo>
                  <a:cubicBezTo>
                    <a:pt x="514" y="136"/>
                    <a:pt x="428" y="61"/>
                    <a:pt x="256" y="15"/>
                  </a:cubicBezTo>
                  <a:cubicBezTo>
                    <a:pt x="219" y="5"/>
                    <a:pt x="186" y="0"/>
                    <a:pt x="156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6"/>
            <p:cNvSpPr/>
            <p:nvPr/>
          </p:nvSpPr>
          <p:spPr>
            <a:xfrm>
              <a:off x="12791236" y="4385824"/>
              <a:ext cx="112084" cy="84027"/>
            </a:xfrm>
            <a:custGeom>
              <a:avLst/>
              <a:gdLst/>
              <a:ahLst/>
              <a:cxnLst/>
              <a:rect l="l" t="t" r="r" b="b"/>
              <a:pathLst>
                <a:path w="667" h="495" extrusionOk="0">
                  <a:moveTo>
                    <a:pt x="647" y="1"/>
                  </a:moveTo>
                  <a:cubicBezTo>
                    <a:pt x="621" y="3"/>
                    <a:pt x="570" y="31"/>
                    <a:pt x="500" y="83"/>
                  </a:cubicBezTo>
                  <a:cubicBezTo>
                    <a:pt x="446" y="125"/>
                    <a:pt x="392" y="169"/>
                    <a:pt x="341" y="215"/>
                  </a:cubicBezTo>
                  <a:cubicBezTo>
                    <a:pt x="299" y="257"/>
                    <a:pt x="253" y="297"/>
                    <a:pt x="204" y="332"/>
                  </a:cubicBezTo>
                  <a:cubicBezTo>
                    <a:pt x="172" y="353"/>
                    <a:pt x="139" y="376"/>
                    <a:pt x="106" y="397"/>
                  </a:cubicBezTo>
                  <a:cubicBezTo>
                    <a:pt x="36" y="436"/>
                    <a:pt x="1" y="459"/>
                    <a:pt x="1" y="462"/>
                  </a:cubicBezTo>
                  <a:cubicBezTo>
                    <a:pt x="1" y="483"/>
                    <a:pt x="3" y="494"/>
                    <a:pt x="8" y="494"/>
                  </a:cubicBezTo>
                  <a:cubicBezTo>
                    <a:pt x="11" y="494"/>
                    <a:pt x="15" y="489"/>
                    <a:pt x="20" y="480"/>
                  </a:cubicBezTo>
                  <a:cubicBezTo>
                    <a:pt x="83" y="457"/>
                    <a:pt x="144" y="427"/>
                    <a:pt x="200" y="392"/>
                  </a:cubicBezTo>
                  <a:cubicBezTo>
                    <a:pt x="255" y="362"/>
                    <a:pt x="316" y="324"/>
                    <a:pt x="388" y="278"/>
                  </a:cubicBezTo>
                  <a:cubicBezTo>
                    <a:pt x="572" y="164"/>
                    <a:pt x="665" y="90"/>
                    <a:pt x="663" y="55"/>
                  </a:cubicBezTo>
                  <a:cubicBezTo>
                    <a:pt x="667" y="41"/>
                    <a:pt x="663" y="26"/>
                    <a:pt x="656" y="13"/>
                  </a:cubicBezTo>
                  <a:cubicBezTo>
                    <a:pt x="651" y="6"/>
                    <a:pt x="647" y="3"/>
                    <a:pt x="647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6"/>
            <p:cNvSpPr/>
            <p:nvPr/>
          </p:nvSpPr>
          <p:spPr>
            <a:xfrm>
              <a:off x="12840809" y="4490556"/>
              <a:ext cx="44531" cy="30046"/>
            </a:xfrm>
            <a:custGeom>
              <a:avLst/>
              <a:gdLst/>
              <a:ahLst/>
              <a:cxnLst/>
              <a:rect l="l" t="t" r="r" b="b"/>
              <a:pathLst>
                <a:path w="265" h="177" extrusionOk="0">
                  <a:moveTo>
                    <a:pt x="169" y="0"/>
                  </a:moveTo>
                  <a:cubicBezTo>
                    <a:pt x="122" y="0"/>
                    <a:pt x="84" y="9"/>
                    <a:pt x="54" y="26"/>
                  </a:cubicBezTo>
                  <a:cubicBezTo>
                    <a:pt x="21" y="40"/>
                    <a:pt x="0" y="73"/>
                    <a:pt x="0" y="108"/>
                  </a:cubicBezTo>
                  <a:cubicBezTo>
                    <a:pt x="0" y="138"/>
                    <a:pt x="1" y="153"/>
                    <a:pt x="4" y="153"/>
                  </a:cubicBezTo>
                  <a:cubicBezTo>
                    <a:pt x="4" y="153"/>
                    <a:pt x="5" y="153"/>
                    <a:pt x="5" y="152"/>
                  </a:cubicBezTo>
                  <a:lnTo>
                    <a:pt x="68" y="176"/>
                  </a:lnTo>
                  <a:cubicBezTo>
                    <a:pt x="119" y="173"/>
                    <a:pt x="168" y="154"/>
                    <a:pt x="207" y="120"/>
                  </a:cubicBezTo>
                  <a:cubicBezTo>
                    <a:pt x="246" y="87"/>
                    <a:pt x="265" y="61"/>
                    <a:pt x="265" y="43"/>
                  </a:cubicBezTo>
                  <a:cubicBezTo>
                    <a:pt x="265" y="20"/>
                    <a:pt x="263" y="10"/>
                    <a:pt x="260" y="6"/>
                  </a:cubicBezTo>
                  <a:cubicBezTo>
                    <a:pt x="258" y="8"/>
                    <a:pt x="256" y="9"/>
                    <a:pt x="255" y="9"/>
                  </a:cubicBezTo>
                  <a:cubicBezTo>
                    <a:pt x="255" y="9"/>
                    <a:pt x="254" y="9"/>
                    <a:pt x="254" y="8"/>
                  </a:cubicBezTo>
                  <a:cubicBezTo>
                    <a:pt x="224" y="3"/>
                    <a:pt x="195" y="0"/>
                    <a:pt x="16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6"/>
            <p:cNvSpPr/>
            <p:nvPr/>
          </p:nvSpPr>
          <p:spPr>
            <a:xfrm>
              <a:off x="9641789" y="4641969"/>
              <a:ext cx="60999" cy="28349"/>
            </a:xfrm>
            <a:custGeom>
              <a:avLst/>
              <a:gdLst/>
              <a:ahLst/>
              <a:cxnLst/>
              <a:rect l="l" t="t" r="r" b="b"/>
              <a:pathLst>
                <a:path w="363" h="167" extrusionOk="0">
                  <a:moveTo>
                    <a:pt x="63" y="1"/>
                  </a:moveTo>
                  <a:cubicBezTo>
                    <a:pt x="21" y="1"/>
                    <a:pt x="0" y="25"/>
                    <a:pt x="0" y="73"/>
                  </a:cubicBezTo>
                  <a:cubicBezTo>
                    <a:pt x="0" y="94"/>
                    <a:pt x="33" y="114"/>
                    <a:pt x="100" y="136"/>
                  </a:cubicBezTo>
                  <a:cubicBezTo>
                    <a:pt x="149" y="154"/>
                    <a:pt x="200" y="164"/>
                    <a:pt x="251" y="166"/>
                  </a:cubicBezTo>
                  <a:cubicBezTo>
                    <a:pt x="295" y="164"/>
                    <a:pt x="335" y="145"/>
                    <a:pt x="363" y="112"/>
                  </a:cubicBezTo>
                  <a:cubicBezTo>
                    <a:pt x="242" y="59"/>
                    <a:pt x="158" y="24"/>
                    <a:pt x="112" y="8"/>
                  </a:cubicBezTo>
                  <a:cubicBezTo>
                    <a:pt x="94" y="3"/>
                    <a:pt x="77" y="1"/>
                    <a:pt x="63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6"/>
            <p:cNvSpPr/>
            <p:nvPr/>
          </p:nvSpPr>
          <p:spPr>
            <a:xfrm>
              <a:off x="9692034" y="4604625"/>
              <a:ext cx="157288" cy="33271"/>
            </a:xfrm>
            <a:custGeom>
              <a:avLst/>
              <a:gdLst/>
              <a:ahLst/>
              <a:cxnLst/>
              <a:rect l="l" t="t" r="r" b="b"/>
              <a:pathLst>
                <a:path w="936" h="196" extrusionOk="0">
                  <a:moveTo>
                    <a:pt x="8" y="0"/>
                  </a:moveTo>
                  <a:lnTo>
                    <a:pt x="1" y="32"/>
                  </a:lnTo>
                  <a:lnTo>
                    <a:pt x="8" y="53"/>
                  </a:lnTo>
                  <a:cubicBezTo>
                    <a:pt x="10" y="55"/>
                    <a:pt x="73" y="79"/>
                    <a:pt x="195" y="125"/>
                  </a:cubicBezTo>
                  <a:cubicBezTo>
                    <a:pt x="343" y="169"/>
                    <a:pt x="495" y="192"/>
                    <a:pt x="650" y="195"/>
                  </a:cubicBezTo>
                  <a:lnTo>
                    <a:pt x="693" y="195"/>
                  </a:lnTo>
                  <a:cubicBezTo>
                    <a:pt x="774" y="192"/>
                    <a:pt x="856" y="178"/>
                    <a:pt x="935" y="157"/>
                  </a:cubicBezTo>
                  <a:cubicBezTo>
                    <a:pt x="846" y="141"/>
                    <a:pt x="746" y="121"/>
                    <a:pt x="637" y="104"/>
                  </a:cubicBezTo>
                  <a:cubicBezTo>
                    <a:pt x="546" y="88"/>
                    <a:pt x="448" y="71"/>
                    <a:pt x="341" y="53"/>
                  </a:cubicBezTo>
                  <a:cubicBezTo>
                    <a:pt x="127" y="20"/>
                    <a:pt x="17" y="2"/>
                    <a:pt x="8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6"/>
            <p:cNvSpPr/>
            <p:nvPr/>
          </p:nvSpPr>
          <p:spPr>
            <a:xfrm>
              <a:off x="9769501" y="4558794"/>
              <a:ext cx="170563" cy="28179"/>
            </a:xfrm>
            <a:custGeom>
              <a:avLst/>
              <a:gdLst/>
              <a:ahLst/>
              <a:cxnLst/>
              <a:rect l="l" t="t" r="r" b="b"/>
              <a:pathLst>
                <a:path w="1015" h="166" extrusionOk="0">
                  <a:moveTo>
                    <a:pt x="98" y="0"/>
                  </a:moveTo>
                  <a:cubicBezTo>
                    <a:pt x="55" y="0"/>
                    <a:pt x="16" y="26"/>
                    <a:pt x="1" y="67"/>
                  </a:cubicBezTo>
                  <a:cubicBezTo>
                    <a:pt x="54" y="85"/>
                    <a:pt x="103" y="100"/>
                    <a:pt x="150" y="114"/>
                  </a:cubicBezTo>
                  <a:cubicBezTo>
                    <a:pt x="180" y="121"/>
                    <a:pt x="208" y="128"/>
                    <a:pt x="238" y="134"/>
                  </a:cubicBezTo>
                  <a:cubicBezTo>
                    <a:pt x="376" y="155"/>
                    <a:pt x="515" y="166"/>
                    <a:pt x="656" y="166"/>
                  </a:cubicBezTo>
                  <a:cubicBezTo>
                    <a:pt x="676" y="166"/>
                    <a:pt x="696" y="166"/>
                    <a:pt x="716" y="165"/>
                  </a:cubicBezTo>
                  <a:cubicBezTo>
                    <a:pt x="737" y="165"/>
                    <a:pt x="788" y="162"/>
                    <a:pt x="869" y="151"/>
                  </a:cubicBezTo>
                  <a:cubicBezTo>
                    <a:pt x="946" y="143"/>
                    <a:pt x="993" y="137"/>
                    <a:pt x="1014" y="134"/>
                  </a:cubicBezTo>
                  <a:cubicBezTo>
                    <a:pt x="991" y="118"/>
                    <a:pt x="932" y="100"/>
                    <a:pt x="830" y="79"/>
                  </a:cubicBezTo>
                  <a:cubicBezTo>
                    <a:pt x="804" y="74"/>
                    <a:pt x="776" y="71"/>
                    <a:pt x="746" y="65"/>
                  </a:cubicBezTo>
                  <a:cubicBezTo>
                    <a:pt x="629" y="46"/>
                    <a:pt x="494" y="32"/>
                    <a:pt x="338" y="22"/>
                  </a:cubicBezTo>
                  <a:cubicBezTo>
                    <a:pt x="257" y="15"/>
                    <a:pt x="197" y="8"/>
                    <a:pt x="155" y="4"/>
                  </a:cubicBezTo>
                  <a:lnTo>
                    <a:pt x="139" y="2"/>
                  </a:lnTo>
                  <a:lnTo>
                    <a:pt x="103" y="1"/>
                  </a:lnTo>
                  <a:cubicBezTo>
                    <a:pt x="101" y="0"/>
                    <a:pt x="100" y="0"/>
                    <a:pt x="98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6"/>
            <p:cNvSpPr/>
            <p:nvPr/>
          </p:nvSpPr>
          <p:spPr>
            <a:xfrm>
              <a:off x="12450447" y="4515848"/>
              <a:ext cx="165690" cy="116111"/>
            </a:xfrm>
            <a:custGeom>
              <a:avLst/>
              <a:gdLst/>
              <a:ahLst/>
              <a:cxnLst/>
              <a:rect l="l" t="t" r="r" b="b"/>
              <a:pathLst>
                <a:path w="986" h="684" extrusionOk="0">
                  <a:moveTo>
                    <a:pt x="970" y="0"/>
                  </a:moveTo>
                  <a:cubicBezTo>
                    <a:pt x="944" y="0"/>
                    <a:pt x="908" y="16"/>
                    <a:pt x="861" y="47"/>
                  </a:cubicBezTo>
                  <a:cubicBezTo>
                    <a:pt x="840" y="61"/>
                    <a:pt x="815" y="76"/>
                    <a:pt x="789" y="99"/>
                  </a:cubicBezTo>
                  <a:cubicBezTo>
                    <a:pt x="749" y="133"/>
                    <a:pt x="682" y="192"/>
                    <a:pt x="589" y="280"/>
                  </a:cubicBezTo>
                  <a:cubicBezTo>
                    <a:pt x="521" y="313"/>
                    <a:pt x="454" y="348"/>
                    <a:pt x="388" y="381"/>
                  </a:cubicBezTo>
                  <a:cubicBezTo>
                    <a:pt x="354" y="399"/>
                    <a:pt x="321" y="417"/>
                    <a:pt x="288" y="434"/>
                  </a:cubicBezTo>
                  <a:cubicBezTo>
                    <a:pt x="97" y="534"/>
                    <a:pt x="0" y="601"/>
                    <a:pt x="0" y="630"/>
                  </a:cubicBezTo>
                  <a:cubicBezTo>
                    <a:pt x="0" y="637"/>
                    <a:pt x="0" y="646"/>
                    <a:pt x="2" y="655"/>
                  </a:cubicBezTo>
                  <a:cubicBezTo>
                    <a:pt x="4" y="662"/>
                    <a:pt x="7" y="669"/>
                    <a:pt x="14" y="674"/>
                  </a:cubicBezTo>
                  <a:cubicBezTo>
                    <a:pt x="25" y="680"/>
                    <a:pt x="37" y="683"/>
                    <a:pt x="49" y="683"/>
                  </a:cubicBezTo>
                  <a:cubicBezTo>
                    <a:pt x="302" y="587"/>
                    <a:pt x="510" y="471"/>
                    <a:pt x="673" y="336"/>
                  </a:cubicBezTo>
                  <a:cubicBezTo>
                    <a:pt x="742" y="280"/>
                    <a:pt x="803" y="218"/>
                    <a:pt x="861" y="154"/>
                  </a:cubicBezTo>
                  <a:cubicBezTo>
                    <a:pt x="903" y="108"/>
                    <a:pt x="943" y="59"/>
                    <a:pt x="985" y="3"/>
                  </a:cubicBezTo>
                  <a:cubicBezTo>
                    <a:pt x="981" y="1"/>
                    <a:pt x="976" y="0"/>
                    <a:pt x="970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6"/>
            <p:cNvSpPr/>
            <p:nvPr/>
          </p:nvSpPr>
          <p:spPr>
            <a:xfrm>
              <a:off x="12538837" y="4614980"/>
              <a:ext cx="48396" cy="38873"/>
            </a:xfrm>
            <a:custGeom>
              <a:avLst/>
              <a:gdLst/>
              <a:ahLst/>
              <a:cxnLst/>
              <a:rect l="l" t="t" r="r" b="b"/>
              <a:pathLst>
                <a:path w="288" h="229" extrusionOk="0">
                  <a:moveTo>
                    <a:pt x="268" y="1"/>
                  </a:moveTo>
                  <a:cubicBezTo>
                    <a:pt x="242" y="1"/>
                    <a:pt x="191" y="25"/>
                    <a:pt x="114" y="76"/>
                  </a:cubicBezTo>
                  <a:cubicBezTo>
                    <a:pt x="39" y="125"/>
                    <a:pt x="0" y="160"/>
                    <a:pt x="0" y="176"/>
                  </a:cubicBezTo>
                  <a:cubicBezTo>
                    <a:pt x="0" y="201"/>
                    <a:pt x="4" y="215"/>
                    <a:pt x="14" y="220"/>
                  </a:cubicBezTo>
                  <a:cubicBezTo>
                    <a:pt x="23" y="225"/>
                    <a:pt x="33" y="229"/>
                    <a:pt x="44" y="229"/>
                  </a:cubicBezTo>
                  <a:cubicBezTo>
                    <a:pt x="60" y="220"/>
                    <a:pt x="107" y="190"/>
                    <a:pt x="182" y="139"/>
                  </a:cubicBezTo>
                  <a:cubicBezTo>
                    <a:pt x="253" y="96"/>
                    <a:pt x="288" y="60"/>
                    <a:pt x="288" y="39"/>
                  </a:cubicBezTo>
                  <a:cubicBezTo>
                    <a:pt x="288" y="17"/>
                    <a:pt x="286" y="8"/>
                    <a:pt x="282" y="8"/>
                  </a:cubicBezTo>
                  <a:cubicBezTo>
                    <a:pt x="282" y="8"/>
                    <a:pt x="281" y="8"/>
                    <a:pt x="280" y="8"/>
                  </a:cubicBezTo>
                  <a:cubicBezTo>
                    <a:pt x="276" y="8"/>
                    <a:pt x="272" y="6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6"/>
            <p:cNvSpPr/>
            <p:nvPr/>
          </p:nvSpPr>
          <p:spPr>
            <a:xfrm>
              <a:off x="10423354" y="4764695"/>
              <a:ext cx="298443" cy="26991"/>
            </a:xfrm>
            <a:custGeom>
              <a:avLst/>
              <a:gdLst/>
              <a:ahLst/>
              <a:cxnLst/>
              <a:rect l="l" t="t" r="r" b="b"/>
              <a:pathLst>
                <a:path w="1776" h="159" extrusionOk="0">
                  <a:moveTo>
                    <a:pt x="297" y="0"/>
                  </a:moveTo>
                  <a:cubicBezTo>
                    <a:pt x="100" y="0"/>
                    <a:pt x="2" y="10"/>
                    <a:pt x="2" y="30"/>
                  </a:cubicBezTo>
                  <a:cubicBezTo>
                    <a:pt x="0" y="43"/>
                    <a:pt x="2" y="55"/>
                    <a:pt x="7" y="66"/>
                  </a:cubicBezTo>
                  <a:cubicBezTo>
                    <a:pt x="11" y="71"/>
                    <a:pt x="12" y="73"/>
                    <a:pt x="12" y="74"/>
                  </a:cubicBezTo>
                  <a:cubicBezTo>
                    <a:pt x="91" y="80"/>
                    <a:pt x="328" y="99"/>
                    <a:pt x="722" y="134"/>
                  </a:cubicBezTo>
                  <a:cubicBezTo>
                    <a:pt x="887" y="150"/>
                    <a:pt x="1175" y="158"/>
                    <a:pt x="1585" y="158"/>
                  </a:cubicBezTo>
                  <a:cubicBezTo>
                    <a:pt x="1616" y="158"/>
                    <a:pt x="1681" y="144"/>
                    <a:pt x="1776" y="116"/>
                  </a:cubicBezTo>
                  <a:cubicBezTo>
                    <a:pt x="1676" y="67"/>
                    <a:pt x="1353" y="32"/>
                    <a:pt x="810" y="13"/>
                  </a:cubicBezTo>
                  <a:cubicBezTo>
                    <a:pt x="597" y="5"/>
                    <a:pt x="426" y="0"/>
                    <a:pt x="297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6"/>
            <p:cNvSpPr/>
            <p:nvPr/>
          </p:nvSpPr>
          <p:spPr>
            <a:xfrm>
              <a:off x="12012361" y="4673372"/>
              <a:ext cx="440271" cy="80463"/>
            </a:xfrm>
            <a:custGeom>
              <a:avLst/>
              <a:gdLst/>
              <a:ahLst/>
              <a:cxnLst/>
              <a:rect l="l" t="t" r="r" b="b"/>
              <a:pathLst>
                <a:path w="2620" h="474" extrusionOk="0">
                  <a:moveTo>
                    <a:pt x="2620" y="0"/>
                  </a:moveTo>
                  <a:lnTo>
                    <a:pt x="2467" y="21"/>
                  </a:lnTo>
                  <a:cubicBezTo>
                    <a:pt x="1913" y="93"/>
                    <a:pt x="1596" y="137"/>
                    <a:pt x="1513" y="149"/>
                  </a:cubicBezTo>
                  <a:cubicBezTo>
                    <a:pt x="1057" y="218"/>
                    <a:pt x="553" y="307"/>
                    <a:pt x="0" y="421"/>
                  </a:cubicBezTo>
                  <a:cubicBezTo>
                    <a:pt x="2" y="439"/>
                    <a:pt x="6" y="458"/>
                    <a:pt x="14" y="474"/>
                  </a:cubicBezTo>
                  <a:cubicBezTo>
                    <a:pt x="766" y="412"/>
                    <a:pt x="1301" y="355"/>
                    <a:pt x="1620" y="298"/>
                  </a:cubicBezTo>
                  <a:cubicBezTo>
                    <a:pt x="1910" y="251"/>
                    <a:pt x="2194" y="174"/>
                    <a:pt x="2465" y="67"/>
                  </a:cubicBezTo>
                  <a:cubicBezTo>
                    <a:pt x="2518" y="46"/>
                    <a:pt x="2569" y="25"/>
                    <a:pt x="2620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6"/>
            <p:cNvSpPr/>
            <p:nvPr/>
          </p:nvSpPr>
          <p:spPr>
            <a:xfrm>
              <a:off x="12423896" y="4713771"/>
              <a:ext cx="65032" cy="33611"/>
            </a:xfrm>
            <a:custGeom>
              <a:avLst/>
              <a:gdLst/>
              <a:ahLst/>
              <a:cxnLst/>
              <a:rect l="l" t="t" r="r" b="b"/>
              <a:pathLst>
                <a:path w="387" h="198" extrusionOk="0">
                  <a:moveTo>
                    <a:pt x="351" y="1"/>
                  </a:moveTo>
                  <a:cubicBezTo>
                    <a:pt x="312" y="1"/>
                    <a:pt x="249" y="15"/>
                    <a:pt x="163" y="41"/>
                  </a:cubicBezTo>
                  <a:cubicBezTo>
                    <a:pt x="88" y="64"/>
                    <a:pt x="41" y="85"/>
                    <a:pt x="18" y="104"/>
                  </a:cubicBezTo>
                  <a:cubicBezTo>
                    <a:pt x="9" y="111"/>
                    <a:pt x="4" y="118"/>
                    <a:pt x="2" y="129"/>
                  </a:cubicBezTo>
                  <a:cubicBezTo>
                    <a:pt x="0" y="148"/>
                    <a:pt x="7" y="167"/>
                    <a:pt x="20" y="181"/>
                  </a:cubicBezTo>
                  <a:cubicBezTo>
                    <a:pt x="30" y="192"/>
                    <a:pt x="44" y="197"/>
                    <a:pt x="60" y="197"/>
                  </a:cubicBezTo>
                  <a:cubicBezTo>
                    <a:pt x="130" y="195"/>
                    <a:pt x="200" y="181"/>
                    <a:pt x="265" y="153"/>
                  </a:cubicBezTo>
                  <a:cubicBezTo>
                    <a:pt x="346" y="122"/>
                    <a:pt x="386" y="83"/>
                    <a:pt x="384" y="38"/>
                  </a:cubicBezTo>
                  <a:cubicBezTo>
                    <a:pt x="384" y="15"/>
                    <a:pt x="383" y="4"/>
                    <a:pt x="379" y="3"/>
                  </a:cubicBezTo>
                  <a:cubicBezTo>
                    <a:pt x="377" y="4"/>
                    <a:pt x="375" y="4"/>
                    <a:pt x="374" y="4"/>
                  </a:cubicBezTo>
                  <a:cubicBezTo>
                    <a:pt x="373" y="4"/>
                    <a:pt x="372" y="4"/>
                    <a:pt x="372" y="3"/>
                  </a:cubicBezTo>
                  <a:cubicBezTo>
                    <a:pt x="366" y="1"/>
                    <a:pt x="359" y="1"/>
                    <a:pt x="351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6"/>
            <p:cNvSpPr/>
            <p:nvPr/>
          </p:nvSpPr>
          <p:spPr>
            <a:xfrm>
              <a:off x="12711752" y="4316907"/>
              <a:ext cx="147373" cy="126975"/>
            </a:xfrm>
            <a:custGeom>
              <a:avLst/>
              <a:gdLst/>
              <a:ahLst/>
              <a:cxnLst/>
              <a:rect l="l" t="t" r="r" b="b"/>
              <a:pathLst>
                <a:path w="877" h="748" extrusionOk="0">
                  <a:moveTo>
                    <a:pt x="861" y="0"/>
                  </a:moveTo>
                  <a:cubicBezTo>
                    <a:pt x="836" y="0"/>
                    <a:pt x="781" y="31"/>
                    <a:pt x="698" y="91"/>
                  </a:cubicBezTo>
                  <a:lnTo>
                    <a:pt x="693" y="95"/>
                  </a:lnTo>
                  <a:cubicBezTo>
                    <a:pt x="626" y="144"/>
                    <a:pt x="542" y="212"/>
                    <a:pt x="439" y="300"/>
                  </a:cubicBezTo>
                  <a:cubicBezTo>
                    <a:pt x="384" y="346"/>
                    <a:pt x="335" y="388"/>
                    <a:pt x="291" y="426"/>
                  </a:cubicBezTo>
                  <a:cubicBezTo>
                    <a:pt x="97" y="593"/>
                    <a:pt x="0" y="682"/>
                    <a:pt x="0" y="694"/>
                  </a:cubicBezTo>
                  <a:cubicBezTo>
                    <a:pt x="0" y="717"/>
                    <a:pt x="4" y="730"/>
                    <a:pt x="11" y="737"/>
                  </a:cubicBezTo>
                  <a:cubicBezTo>
                    <a:pt x="11" y="738"/>
                    <a:pt x="20" y="742"/>
                    <a:pt x="35" y="747"/>
                  </a:cubicBezTo>
                  <a:cubicBezTo>
                    <a:pt x="335" y="558"/>
                    <a:pt x="554" y="400"/>
                    <a:pt x="693" y="275"/>
                  </a:cubicBezTo>
                  <a:cubicBezTo>
                    <a:pt x="815" y="165"/>
                    <a:pt x="877" y="79"/>
                    <a:pt x="877" y="18"/>
                  </a:cubicBezTo>
                  <a:cubicBezTo>
                    <a:pt x="877" y="6"/>
                    <a:pt x="871" y="0"/>
                    <a:pt x="861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6"/>
            <p:cNvSpPr/>
            <p:nvPr/>
          </p:nvSpPr>
          <p:spPr>
            <a:xfrm>
              <a:off x="10664326" y="4671335"/>
              <a:ext cx="1331905" cy="41250"/>
            </a:xfrm>
            <a:custGeom>
              <a:avLst/>
              <a:gdLst/>
              <a:ahLst/>
              <a:cxnLst/>
              <a:rect l="l" t="t" r="r" b="b"/>
              <a:pathLst>
                <a:path w="7926" h="243" extrusionOk="0">
                  <a:moveTo>
                    <a:pt x="7669" y="1"/>
                  </a:moveTo>
                  <a:cubicBezTo>
                    <a:pt x="7635" y="1"/>
                    <a:pt x="7611" y="2"/>
                    <a:pt x="7598" y="4"/>
                  </a:cubicBezTo>
                  <a:lnTo>
                    <a:pt x="6439" y="7"/>
                  </a:lnTo>
                  <a:cubicBezTo>
                    <a:pt x="6033" y="9"/>
                    <a:pt x="5719" y="18"/>
                    <a:pt x="5494" y="33"/>
                  </a:cubicBezTo>
                  <a:cubicBezTo>
                    <a:pt x="5435" y="41"/>
                    <a:pt x="5317" y="55"/>
                    <a:pt x="5140" y="76"/>
                  </a:cubicBezTo>
                  <a:lnTo>
                    <a:pt x="4062" y="76"/>
                  </a:lnTo>
                  <a:cubicBezTo>
                    <a:pt x="3799" y="98"/>
                    <a:pt x="3641" y="116"/>
                    <a:pt x="3587" y="132"/>
                  </a:cubicBezTo>
                  <a:lnTo>
                    <a:pt x="2051" y="132"/>
                  </a:lnTo>
                  <a:lnTo>
                    <a:pt x="1972" y="118"/>
                  </a:lnTo>
                  <a:lnTo>
                    <a:pt x="1013" y="112"/>
                  </a:lnTo>
                  <a:cubicBezTo>
                    <a:pt x="989" y="109"/>
                    <a:pt x="908" y="104"/>
                    <a:pt x="766" y="97"/>
                  </a:cubicBezTo>
                  <a:cubicBezTo>
                    <a:pt x="626" y="88"/>
                    <a:pt x="544" y="84"/>
                    <a:pt x="517" y="84"/>
                  </a:cubicBezTo>
                  <a:cubicBezTo>
                    <a:pt x="445" y="72"/>
                    <a:pt x="372" y="63"/>
                    <a:pt x="298" y="58"/>
                  </a:cubicBezTo>
                  <a:cubicBezTo>
                    <a:pt x="288" y="57"/>
                    <a:pt x="278" y="57"/>
                    <a:pt x="268" y="57"/>
                  </a:cubicBezTo>
                  <a:cubicBezTo>
                    <a:pt x="199" y="57"/>
                    <a:pt x="130" y="73"/>
                    <a:pt x="67" y="104"/>
                  </a:cubicBezTo>
                  <a:cubicBezTo>
                    <a:pt x="44" y="116"/>
                    <a:pt x="21" y="130"/>
                    <a:pt x="0" y="147"/>
                  </a:cubicBezTo>
                  <a:lnTo>
                    <a:pt x="16" y="195"/>
                  </a:lnTo>
                  <a:cubicBezTo>
                    <a:pt x="185" y="189"/>
                    <a:pt x="334" y="186"/>
                    <a:pt x="465" y="186"/>
                  </a:cubicBezTo>
                  <a:cubicBezTo>
                    <a:pt x="735" y="186"/>
                    <a:pt x="924" y="199"/>
                    <a:pt x="1033" y="225"/>
                  </a:cubicBezTo>
                  <a:lnTo>
                    <a:pt x="1997" y="230"/>
                  </a:lnTo>
                  <a:lnTo>
                    <a:pt x="2079" y="242"/>
                  </a:lnTo>
                  <a:lnTo>
                    <a:pt x="3575" y="242"/>
                  </a:lnTo>
                  <a:cubicBezTo>
                    <a:pt x="3831" y="223"/>
                    <a:pt x="3988" y="205"/>
                    <a:pt x="4048" y="188"/>
                  </a:cubicBezTo>
                  <a:lnTo>
                    <a:pt x="5002" y="188"/>
                  </a:lnTo>
                  <a:cubicBezTo>
                    <a:pt x="5026" y="186"/>
                    <a:pt x="5147" y="172"/>
                    <a:pt x="5363" y="144"/>
                  </a:cubicBezTo>
                  <a:cubicBezTo>
                    <a:pt x="5417" y="140"/>
                    <a:pt x="5473" y="135"/>
                    <a:pt x="5531" y="132"/>
                  </a:cubicBezTo>
                  <a:cubicBezTo>
                    <a:pt x="5757" y="118"/>
                    <a:pt x="6017" y="109"/>
                    <a:pt x="6310" y="107"/>
                  </a:cubicBezTo>
                  <a:lnTo>
                    <a:pt x="6418" y="107"/>
                  </a:lnTo>
                  <a:lnTo>
                    <a:pt x="7575" y="98"/>
                  </a:lnTo>
                  <a:cubicBezTo>
                    <a:pt x="7591" y="93"/>
                    <a:pt x="7645" y="84"/>
                    <a:pt x="7737" y="69"/>
                  </a:cubicBezTo>
                  <a:cubicBezTo>
                    <a:pt x="7803" y="55"/>
                    <a:pt x="7854" y="44"/>
                    <a:pt x="7891" y="33"/>
                  </a:cubicBezTo>
                  <a:cubicBezTo>
                    <a:pt x="7905" y="30"/>
                    <a:pt x="7915" y="26"/>
                    <a:pt x="7926" y="23"/>
                  </a:cubicBezTo>
                  <a:cubicBezTo>
                    <a:pt x="7924" y="18"/>
                    <a:pt x="7919" y="12"/>
                    <a:pt x="7912" y="11"/>
                  </a:cubicBezTo>
                  <a:lnTo>
                    <a:pt x="7898" y="7"/>
                  </a:lnTo>
                  <a:cubicBezTo>
                    <a:pt x="7798" y="3"/>
                    <a:pt x="7721" y="1"/>
                    <a:pt x="766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6"/>
            <p:cNvSpPr/>
            <p:nvPr/>
          </p:nvSpPr>
          <p:spPr>
            <a:xfrm>
              <a:off x="9971656" y="4636877"/>
              <a:ext cx="241141" cy="32762"/>
            </a:xfrm>
            <a:custGeom>
              <a:avLst/>
              <a:gdLst/>
              <a:ahLst/>
              <a:cxnLst/>
              <a:rect l="l" t="t" r="r" b="b"/>
              <a:pathLst>
                <a:path w="1435" h="193" extrusionOk="0">
                  <a:moveTo>
                    <a:pt x="143" y="1"/>
                  </a:moveTo>
                  <a:cubicBezTo>
                    <a:pt x="121" y="1"/>
                    <a:pt x="102" y="2"/>
                    <a:pt x="85" y="3"/>
                  </a:cubicBezTo>
                  <a:cubicBezTo>
                    <a:pt x="29" y="7"/>
                    <a:pt x="1" y="21"/>
                    <a:pt x="1" y="44"/>
                  </a:cubicBezTo>
                  <a:cubicBezTo>
                    <a:pt x="1" y="70"/>
                    <a:pt x="44" y="94"/>
                    <a:pt x="134" y="116"/>
                  </a:cubicBezTo>
                  <a:cubicBezTo>
                    <a:pt x="200" y="131"/>
                    <a:pt x="267" y="144"/>
                    <a:pt x="334" y="151"/>
                  </a:cubicBezTo>
                  <a:cubicBezTo>
                    <a:pt x="541" y="179"/>
                    <a:pt x="747" y="193"/>
                    <a:pt x="956" y="193"/>
                  </a:cubicBezTo>
                  <a:cubicBezTo>
                    <a:pt x="979" y="193"/>
                    <a:pt x="1052" y="186"/>
                    <a:pt x="1175" y="172"/>
                  </a:cubicBezTo>
                  <a:cubicBezTo>
                    <a:pt x="1254" y="165"/>
                    <a:pt x="1319" y="158"/>
                    <a:pt x="1370" y="151"/>
                  </a:cubicBezTo>
                  <a:cubicBezTo>
                    <a:pt x="1394" y="147"/>
                    <a:pt x="1417" y="144"/>
                    <a:pt x="1435" y="142"/>
                  </a:cubicBezTo>
                  <a:cubicBezTo>
                    <a:pt x="1326" y="133"/>
                    <a:pt x="979" y="93"/>
                    <a:pt x="395" y="21"/>
                  </a:cubicBezTo>
                  <a:cubicBezTo>
                    <a:pt x="290" y="8"/>
                    <a:pt x="207" y="1"/>
                    <a:pt x="143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26"/>
          <p:cNvGrpSpPr/>
          <p:nvPr/>
        </p:nvGrpSpPr>
        <p:grpSpPr>
          <a:xfrm>
            <a:off x="4197361" y="4175611"/>
            <a:ext cx="1623264" cy="427908"/>
            <a:chOff x="9641789" y="4060422"/>
            <a:chExt cx="3261531" cy="859771"/>
          </a:xfrm>
        </p:grpSpPr>
        <p:sp>
          <p:nvSpPr>
            <p:cNvPr id="832" name="Google Shape;832;p26"/>
            <p:cNvSpPr/>
            <p:nvPr/>
          </p:nvSpPr>
          <p:spPr>
            <a:xfrm>
              <a:off x="12828373" y="4326413"/>
              <a:ext cx="672" cy="6620"/>
            </a:xfrm>
            <a:custGeom>
              <a:avLst/>
              <a:gdLst/>
              <a:ahLst/>
              <a:cxnLst/>
              <a:rect l="l" t="t" r="r" b="b"/>
              <a:pathLst>
                <a:path w="4" h="39" extrusionOk="0">
                  <a:moveTo>
                    <a:pt x="4" y="0"/>
                  </a:moveTo>
                  <a:lnTo>
                    <a:pt x="0" y="39"/>
                  </a:lnTo>
                  <a:lnTo>
                    <a:pt x="4" y="3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3DB5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6"/>
            <p:cNvSpPr/>
            <p:nvPr/>
          </p:nvSpPr>
          <p:spPr>
            <a:xfrm>
              <a:off x="9792019" y="4540122"/>
              <a:ext cx="3697" cy="19522"/>
            </a:xfrm>
            <a:custGeom>
              <a:avLst/>
              <a:gdLst/>
              <a:ahLst/>
              <a:cxnLst/>
              <a:rect l="l" t="t" r="r" b="b"/>
              <a:pathLst>
                <a:path w="22" h="115" extrusionOk="0">
                  <a:moveTo>
                    <a:pt x="0" y="0"/>
                  </a:moveTo>
                  <a:cubicBezTo>
                    <a:pt x="0" y="28"/>
                    <a:pt x="2" y="65"/>
                    <a:pt x="5" y="112"/>
                  </a:cubicBezTo>
                  <a:lnTo>
                    <a:pt x="21" y="114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3DB5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6"/>
            <p:cNvSpPr/>
            <p:nvPr/>
          </p:nvSpPr>
          <p:spPr>
            <a:xfrm>
              <a:off x="9794372" y="4569827"/>
              <a:ext cx="222320" cy="226620"/>
            </a:xfrm>
            <a:custGeom>
              <a:avLst/>
              <a:gdLst/>
              <a:ahLst/>
              <a:cxnLst/>
              <a:rect l="l" t="t" r="r" b="b"/>
              <a:pathLst>
                <a:path w="1323" h="1335" extrusionOk="0">
                  <a:moveTo>
                    <a:pt x="598" y="0"/>
                  </a:moveTo>
                  <a:cubicBezTo>
                    <a:pt x="628" y="6"/>
                    <a:pt x="656" y="9"/>
                    <a:pt x="682" y="14"/>
                  </a:cubicBezTo>
                  <a:cubicBezTo>
                    <a:pt x="784" y="35"/>
                    <a:pt x="845" y="53"/>
                    <a:pt x="866" y="69"/>
                  </a:cubicBezTo>
                  <a:cubicBezTo>
                    <a:pt x="847" y="72"/>
                    <a:pt x="798" y="78"/>
                    <a:pt x="721" y="86"/>
                  </a:cubicBezTo>
                  <a:cubicBezTo>
                    <a:pt x="640" y="97"/>
                    <a:pt x="589" y="100"/>
                    <a:pt x="568" y="100"/>
                  </a:cubicBezTo>
                  <a:cubicBezTo>
                    <a:pt x="548" y="101"/>
                    <a:pt x="528" y="101"/>
                    <a:pt x="508" y="101"/>
                  </a:cubicBezTo>
                  <a:cubicBezTo>
                    <a:pt x="367" y="101"/>
                    <a:pt x="227" y="90"/>
                    <a:pt x="88" y="69"/>
                  </a:cubicBezTo>
                  <a:cubicBezTo>
                    <a:pt x="62" y="63"/>
                    <a:pt x="32" y="56"/>
                    <a:pt x="0" y="48"/>
                  </a:cubicBezTo>
                  <a:lnTo>
                    <a:pt x="0" y="48"/>
                  </a:lnTo>
                  <a:cubicBezTo>
                    <a:pt x="7" y="121"/>
                    <a:pt x="18" y="207"/>
                    <a:pt x="28" y="309"/>
                  </a:cubicBezTo>
                  <a:cubicBezTo>
                    <a:pt x="137" y="326"/>
                    <a:pt x="237" y="346"/>
                    <a:pt x="326" y="362"/>
                  </a:cubicBezTo>
                  <a:cubicBezTo>
                    <a:pt x="247" y="383"/>
                    <a:pt x="165" y="397"/>
                    <a:pt x="83" y="400"/>
                  </a:cubicBezTo>
                  <a:lnTo>
                    <a:pt x="39" y="400"/>
                  </a:lnTo>
                  <a:cubicBezTo>
                    <a:pt x="48" y="467"/>
                    <a:pt x="56" y="537"/>
                    <a:pt x="65" y="614"/>
                  </a:cubicBezTo>
                  <a:cubicBezTo>
                    <a:pt x="93" y="828"/>
                    <a:pt x="121" y="1014"/>
                    <a:pt x="147" y="1173"/>
                  </a:cubicBezTo>
                  <a:cubicBezTo>
                    <a:pt x="332" y="1228"/>
                    <a:pt x="600" y="1271"/>
                    <a:pt x="950" y="1305"/>
                  </a:cubicBezTo>
                  <a:cubicBezTo>
                    <a:pt x="1078" y="1315"/>
                    <a:pt x="1203" y="1326"/>
                    <a:pt x="1322" y="1334"/>
                  </a:cubicBezTo>
                  <a:cubicBezTo>
                    <a:pt x="1313" y="1254"/>
                    <a:pt x="1301" y="1166"/>
                    <a:pt x="1282" y="1070"/>
                  </a:cubicBezTo>
                  <a:cubicBezTo>
                    <a:pt x="1248" y="882"/>
                    <a:pt x="1219" y="696"/>
                    <a:pt x="1189" y="511"/>
                  </a:cubicBezTo>
                  <a:cubicBezTo>
                    <a:pt x="1099" y="489"/>
                    <a:pt x="1056" y="465"/>
                    <a:pt x="1056" y="439"/>
                  </a:cubicBezTo>
                  <a:cubicBezTo>
                    <a:pt x="1056" y="418"/>
                    <a:pt x="1084" y="402"/>
                    <a:pt x="1140" y="398"/>
                  </a:cubicBezTo>
                  <a:lnTo>
                    <a:pt x="1096" y="0"/>
                  </a:lnTo>
                  <a:close/>
                </a:path>
              </a:pathLst>
            </a:custGeom>
            <a:solidFill>
              <a:srgbClr val="317EAF">
                <a:alpha val="55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6"/>
            <p:cNvSpPr/>
            <p:nvPr/>
          </p:nvSpPr>
          <p:spPr>
            <a:xfrm>
              <a:off x="12595131" y="4363587"/>
              <a:ext cx="233075" cy="331696"/>
            </a:xfrm>
            <a:custGeom>
              <a:avLst/>
              <a:gdLst/>
              <a:ahLst/>
              <a:cxnLst/>
              <a:rect l="l" t="t" r="r" b="b"/>
              <a:pathLst>
                <a:path w="1387" h="1954" extrusionOk="0">
                  <a:moveTo>
                    <a:pt x="1387" y="0"/>
                  </a:moveTo>
                  <a:lnTo>
                    <a:pt x="1387" y="0"/>
                  </a:lnTo>
                  <a:cubicBezTo>
                    <a:pt x="1248" y="125"/>
                    <a:pt x="1029" y="283"/>
                    <a:pt x="729" y="472"/>
                  </a:cubicBezTo>
                  <a:cubicBezTo>
                    <a:pt x="714" y="467"/>
                    <a:pt x="705" y="463"/>
                    <a:pt x="705" y="462"/>
                  </a:cubicBezTo>
                  <a:cubicBezTo>
                    <a:pt x="698" y="455"/>
                    <a:pt x="694" y="441"/>
                    <a:pt x="694" y="419"/>
                  </a:cubicBezTo>
                  <a:cubicBezTo>
                    <a:pt x="694" y="407"/>
                    <a:pt x="791" y="318"/>
                    <a:pt x="984" y="151"/>
                  </a:cubicBezTo>
                  <a:lnTo>
                    <a:pt x="984" y="151"/>
                  </a:lnTo>
                  <a:cubicBezTo>
                    <a:pt x="934" y="188"/>
                    <a:pt x="882" y="228"/>
                    <a:pt x="822" y="274"/>
                  </a:cubicBezTo>
                  <a:cubicBezTo>
                    <a:pt x="540" y="369"/>
                    <a:pt x="277" y="453"/>
                    <a:pt x="32" y="526"/>
                  </a:cubicBezTo>
                  <a:lnTo>
                    <a:pt x="23" y="916"/>
                  </a:lnTo>
                  <a:lnTo>
                    <a:pt x="0" y="933"/>
                  </a:lnTo>
                  <a:lnTo>
                    <a:pt x="0" y="942"/>
                  </a:lnTo>
                  <a:cubicBezTo>
                    <a:pt x="46" y="913"/>
                    <a:pt x="82" y="897"/>
                    <a:pt x="109" y="897"/>
                  </a:cubicBezTo>
                  <a:cubicBezTo>
                    <a:pt x="114" y="897"/>
                    <a:pt x="120" y="898"/>
                    <a:pt x="124" y="900"/>
                  </a:cubicBezTo>
                  <a:cubicBezTo>
                    <a:pt x="82" y="954"/>
                    <a:pt x="42" y="1003"/>
                    <a:pt x="0" y="1049"/>
                  </a:cubicBezTo>
                  <a:cubicBezTo>
                    <a:pt x="2" y="1275"/>
                    <a:pt x="2" y="1415"/>
                    <a:pt x="4" y="1470"/>
                  </a:cubicBezTo>
                  <a:cubicBezTo>
                    <a:pt x="9" y="1633"/>
                    <a:pt x="25" y="1794"/>
                    <a:pt x="47" y="1953"/>
                  </a:cubicBezTo>
                  <a:cubicBezTo>
                    <a:pt x="321" y="1740"/>
                    <a:pt x="538" y="1578"/>
                    <a:pt x="703" y="1470"/>
                  </a:cubicBezTo>
                  <a:cubicBezTo>
                    <a:pt x="912" y="1329"/>
                    <a:pt x="1134" y="1210"/>
                    <a:pt x="1366" y="1110"/>
                  </a:cubicBezTo>
                  <a:cubicBezTo>
                    <a:pt x="1353" y="1093"/>
                    <a:pt x="1353" y="896"/>
                    <a:pt x="1367" y="521"/>
                  </a:cubicBezTo>
                  <a:lnTo>
                    <a:pt x="1367" y="521"/>
                  </a:lnTo>
                  <a:cubicBezTo>
                    <a:pt x="1311" y="556"/>
                    <a:pt x="1250" y="584"/>
                    <a:pt x="1187" y="609"/>
                  </a:cubicBezTo>
                  <a:cubicBezTo>
                    <a:pt x="1182" y="619"/>
                    <a:pt x="1178" y="624"/>
                    <a:pt x="1175" y="624"/>
                  </a:cubicBezTo>
                  <a:cubicBezTo>
                    <a:pt x="1170" y="624"/>
                    <a:pt x="1168" y="613"/>
                    <a:pt x="1168" y="591"/>
                  </a:cubicBezTo>
                  <a:cubicBezTo>
                    <a:pt x="1168" y="588"/>
                    <a:pt x="1203" y="567"/>
                    <a:pt x="1273" y="526"/>
                  </a:cubicBezTo>
                  <a:cubicBezTo>
                    <a:pt x="1306" y="505"/>
                    <a:pt x="1338" y="484"/>
                    <a:pt x="1371" y="462"/>
                  </a:cubicBezTo>
                  <a:lnTo>
                    <a:pt x="1371" y="442"/>
                  </a:lnTo>
                  <a:cubicBezTo>
                    <a:pt x="1378" y="256"/>
                    <a:pt x="1383" y="107"/>
                    <a:pt x="1387" y="0"/>
                  </a:cubicBezTo>
                  <a:close/>
                </a:path>
              </a:pathLst>
            </a:custGeom>
            <a:solidFill>
              <a:srgbClr val="317EAF">
                <a:alpha val="55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6"/>
            <p:cNvSpPr/>
            <p:nvPr/>
          </p:nvSpPr>
          <p:spPr>
            <a:xfrm>
              <a:off x="12515479" y="4521959"/>
              <a:ext cx="79820" cy="58734"/>
            </a:xfrm>
            <a:custGeom>
              <a:avLst/>
              <a:gdLst/>
              <a:ahLst/>
              <a:cxnLst/>
              <a:rect l="l" t="t" r="r" b="b"/>
              <a:pathLst>
                <a:path w="475" h="346" extrusionOk="0">
                  <a:moveTo>
                    <a:pt x="474" y="0"/>
                  </a:moveTo>
                  <a:cubicBezTo>
                    <a:pt x="343" y="98"/>
                    <a:pt x="185" y="214"/>
                    <a:pt x="1" y="345"/>
                  </a:cubicBezTo>
                  <a:cubicBezTo>
                    <a:pt x="67" y="312"/>
                    <a:pt x="134" y="277"/>
                    <a:pt x="202" y="244"/>
                  </a:cubicBezTo>
                  <a:cubicBezTo>
                    <a:pt x="295" y="156"/>
                    <a:pt x="362" y="95"/>
                    <a:pt x="402" y="63"/>
                  </a:cubicBezTo>
                  <a:cubicBezTo>
                    <a:pt x="428" y="40"/>
                    <a:pt x="453" y="25"/>
                    <a:pt x="474" y="11"/>
                  </a:cubicBezTo>
                  <a:lnTo>
                    <a:pt x="474" y="0"/>
                  </a:lnTo>
                  <a:close/>
                </a:path>
              </a:pathLst>
            </a:custGeom>
            <a:solidFill>
              <a:srgbClr val="6EC9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6"/>
            <p:cNvSpPr/>
            <p:nvPr/>
          </p:nvSpPr>
          <p:spPr>
            <a:xfrm>
              <a:off x="12426585" y="4541819"/>
              <a:ext cx="183670" cy="262437"/>
            </a:xfrm>
            <a:custGeom>
              <a:avLst/>
              <a:gdLst/>
              <a:ahLst/>
              <a:cxnLst/>
              <a:rect l="l" t="t" r="r" b="b"/>
              <a:pathLst>
                <a:path w="1093" h="1546" extrusionOk="0">
                  <a:moveTo>
                    <a:pt x="936" y="434"/>
                  </a:moveTo>
                  <a:cubicBezTo>
                    <a:pt x="940" y="438"/>
                    <a:pt x="944" y="440"/>
                    <a:pt x="947" y="440"/>
                  </a:cubicBezTo>
                  <a:cubicBezTo>
                    <a:pt x="949" y="440"/>
                    <a:pt x="950" y="439"/>
                    <a:pt x="950" y="439"/>
                  </a:cubicBezTo>
                  <a:cubicBezTo>
                    <a:pt x="954" y="439"/>
                    <a:pt x="956" y="449"/>
                    <a:pt x="956" y="472"/>
                  </a:cubicBezTo>
                  <a:cubicBezTo>
                    <a:pt x="956" y="493"/>
                    <a:pt x="921" y="527"/>
                    <a:pt x="850" y="572"/>
                  </a:cubicBezTo>
                  <a:cubicBezTo>
                    <a:pt x="775" y="621"/>
                    <a:pt x="728" y="651"/>
                    <a:pt x="712" y="662"/>
                  </a:cubicBezTo>
                  <a:cubicBezTo>
                    <a:pt x="701" y="660"/>
                    <a:pt x="691" y="656"/>
                    <a:pt x="682" y="653"/>
                  </a:cubicBezTo>
                  <a:cubicBezTo>
                    <a:pt x="672" y="646"/>
                    <a:pt x="668" y="630"/>
                    <a:pt x="668" y="609"/>
                  </a:cubicBezTo>
                  <a:cubicBezTo>
                    <a:pt x="668" y="593"/>
                    <a:pt x="707" y="558"/>
                    <a:pt x="782" y="507"/>
                  </a:cubicBezTo>
                  <a:cubicBezTo>
                    <a:pt x="859" y="456"/>
                    <a:pt x="910" y="434"/>
                    <a:pt x="936" y="434"/>
                  </a:cubicBezTo>
                  <a:close/>
                  <a:moveTo>
                    <a:pt x="1003" y="1"/>
                  </a:moveTo>
                  <a:cubicBezTo>
                    <a:pt x="945" y="65"/>
                    <a:pt x="884" y="127"/>
                    <a:pt x="815" y="183"/>
                  </a:cubicBezTo>
                  <a:cubicBezTo>
                    <a:pt x="652" y="318"/>
                    <a:pt x="444" y="434"/>
                    <a:pt x="191" y="530"/>
                  </a:cubicBezTo>
                  <a:cubicBezTo>
                    <a:pt x="179" y="530"/>
                    <a:pt x="167" y="527"/>
                    <a:pt x="156" y="521"/>
                  </a:cubicBezTo>
                  <a:cubicBezTo>
                    <a:pt x="149" y="516"/>
                    <a:pt x="146" y="509"/>
                    <a:pt x="144" y="502"/>
                  </a:cubicBezTo>
                  <a:lnTo>
                    <a:pt x="5" y="602"/>
                  </a:lnTo>
                  <a:cubicBezTo>
                    <a:pt x="2" y="669"/>
                    <a:pt x="2" y="733"/>
                    <a:pt x="0" y="796"/>
                  </a:cubicBezTo>
                  <a:lnTo>
                    <a:pt x="153" y="777"/>
                  </a:lnTo>
                  <a:lnTo>
                    <a:pt x="153" y="777"/>
                  </a:lnTo>
                  <a:cubicBezTo>
                    <a:pt x="104" y="798"/>
                    <a:pt x="53" y="821"/>
                    <a:pt x="0" y="842"/>
                  </a:cubicBezTo>
                  <a:lnTo>
                    <a:pt x="0" y="1117"/>
                  </a:lnTo>
                  <a:cubicBezTo>
                    <a:pt x="21" y="1098"/>
                    <a:pt x="70" y="1077"/>
                    <a:pt x="146" y="1054"/>
                  </a:cubicBezTo>
                  <a:cubicBezTo>
                    <a:pt x="231" y="1027"/>
                    <a:pt x="293" y="1014"/>
                    <a:pt x="332" y="1014"/>
                  </a:cubicBezTo>
                  <a:cubicBezTo>
                    <a:pt x="341" y="1014"/>
                    <a:pt x="348" y="1014"/>
                    <a:pt x="354" y="1016"/>
                  </a:cubicBezTo>
                  <a:cubicBezTo>
                    <a:pt x="354" y="1017"/>
                    <a:pt x="355" y="1017"/>
                    <a:pt x="356" y="1017"/>
                  </a:cubicBezTo>
                  <a:cubicBezTo>
                    <a:pt x="357" y="1017"/>
                    <a:pt x="359" y="1017"/>
                    <a:pt x="361" y="1016"/>
                  </a:cubicBezTo>
                  <a:cubicBezTo>
                    <a:pt x="367" y="1017"/>
                    <a:pt x="367" y="1030"/>
                    <a:pt x="367" y="1051"/>
                  </a:cubicBezTo>
                  <a:cubicBezTo>
                    <a:pt x="367" y="1096"/>
                    <a:pt x="328" y="1135"/>
                    <a:pt x="247" y="1166"/>
                  </a:cubicBezTo>
                  <a:cubicBezTo>
                    <a:pt x="183" y="1194"/>
                    <a:pt x="112" y="1208"/>
                    <a:pt x="42" y="1210"/>
                  </a:cubicBezTo>
                  <a:cubicBezTo>
                    <a:pt x="27" y="1210"/>
                    <a:pt x="13" y="1205"/>
                    <a:pt x="2" y="1194"/>
                  </a:cubicBezTo>
                  <a:lnTo>
                    <a:pt x="2" y="1194"/>
                  </a:lnTo>
                  <a:cubicBezTo>
                    <a:pt x="5" y="1321"/>
                    <a:pt x="11" y="1438"/>
                    <a:pt x="20" y="1545"/>
                  </a:cubicBezTo>
                  <a:cubicBezTo>
                    <a:pt x="72" y="1521"/>
                    <a:pt x="198" y="1484"/>
                    <a:pt x="398" y="1440"/>
                  </a:cubicBezTo>
                  <a:cubicBezTo>
                    <a:pt x="607" y="1391"/>
                    <a:pt x="766" y="1352"/>
                    <a:pt x="880" y="1321"/>
                  </a:cubicBezTo>
                  <a:lnTo>
                    <a:pt x="1092" y="1226"/>
                  </a:lnTo>
                  <a:lnTo>
                    <a:pt x="1052" y="917"/>
                  </a:lnTo>
                  <a:lnTo>
                    <a:pt x="1052" y="914"/>
                  </a:lnTo>
                  <a:lnTo>
                    <a:pt x="1049" y="905"/>
                  </a:lnTo>
                  <a:cubicBezTo>
                    <a:pt x="1026" y="744"/>
                    <a:pt x="1012" y="583"/>
                    <a:pt x="1005" y="421"/>
                  </a:cubicBezTo>
                  <a:cubicBezTo>
                    <a:pt x="1005" y="367"/>
                    <a:pt x="1005" y="227"/>
                    <a:pt x="1003" y="1"/>
                  </a:cubicBezTo>
                  <a:close/>
                </a:path>
              </a:pathLst>
            </a:custGeom>
            <a:solidFill>
              <a:srgbClr val="317EAF">
                <a:alpha val="35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6"/>
            <p:cNvSpPr/>
            <p:nvPr/>
          </p:nvSpPr>
          <p:spPr>
            <a:xfrm>
              <a:off x="9994006" y="4643836"/>
              <a:ext cx="2443842" cy="276357"/>
            </a:xfrm>
            <a:custGeom>
              <a:avLst/>
              <a:gdLst/>
              <a:ahLst/>
              <a:cxnLst/>
              <a:rect l="l" t="t" r="r" b="b"/>
              <a:pathLst>
                <a:path w="14543" h="1628" extrusionOk="0">
                  <a:moveTo>
                    <a:pt x="2858" y="711"/>
                  </a:moveTo>
                  <a:cubicBezTo>
                    <a:pt x="2986" y="711"/>
                    <a:pt x="3155" y="715"/>
                    <a:pt x="3365" y="723"/>
                  </a:cubicBezTo>
                  <a:cubicBezTo>
                    <a:pt x="3908" y="744"/>
                    <a:pt x="4231" y="778"/>
                    <a:pt x="4331" y="828"/>
                  </a:cubicBezTo>
                  <a:cubicBezTo>
                    <a:pt x="4236" y="856"/>
                    <a:pt x="4173" y="870"/>
                    <a:pt x="4140" y="870"/>
                  </a:cubicBezTo>
                  <a:lnTo>
                    <a:pt x="4140" y="869"/>
                  </a:lnTo>
                  <a:cubicBezTo>
                    <a:pt x="3730" y="869"/>
                    <a:pt x="3442" y="862"/>
                    <a:pt x="3277" y="846"/>
                  </a:cubicBezTo>
                  <a:cubicBezTo>
                    <a:pt x="2883" y="811"/>
                    <a:pt x="2646" y="790"/>
                    <a:pt x="2567" y="786"/>
                  </a:cubicBezTo>
                  <a:cubicBezTo>
                    <a:pt x="2567" y="785"/>
                    <a:pt x="2566" y="781"/>
                    <a:pt x="2562" y="778"/>
                  </a:cubicBezTo>
                  <a:cubicBezTo>
                    <a:pt x="2557" y="767"/>
                    <a:pt x="2555" y="753"/>
                    <a:pt x="2557" y="742"/>
                  </a:cubicBezTo>
                  <a:cubicBezTo>
                    <a:pt x="2557" y="721"/>
                    <a:pt x="2657" y="711"/>
                    <a:pt x="2858" y="711"/>
                  </a:cubicBezTo>
                  <a:close/>
                  <a:moveTo>
                    <a:pt x="14481" y="1"/>
                  </a:moveTo>
                  <a:lnTo>
                    <a:pt x="14469" y="10"/>
                  </a:lnTo>
                  <a:cubicBezTo>
                    <a:pt x="13607" y="85"/>
                    <a:pt x="12744" y="146"/>
                    <a:pt x="11883" y="195"/>
                  </a:cubicBezTo>
                  <a:cubicBezTo>
                    <a:pt x="11847" y="204"/>
                    <a:pt x="11796" y="217"/>
                    <a:pt x="11727" y="229"/>
                  </a:cubicBezTo>
                  <a:cubicBezTo>
                    <a:pt x="11636" y="245"/>
                    <a:pt x="11584" y="255"/>
                    <a:pt x="11566" y="259"/>
                  </a:cubicBezTo>
                  <a:lnTo>
                    <a:pt x="10411" y="267"/>
                  </a:lnTo>
                  <a:lnTo>
                    <a:pt x="10300" y="267"/>
                  </a:lnTo>
                  <a:cubicBezTo>
                    <a:pt x="10043" y="278"/>
                    <a:pt x="9783" y="287"/>
                    <a:pt x="9524" y="294"/>
                  </a:cubicBezTo>
                  <a:cubicBezTo>
                    <a:pt x="9466" y="297"/>
                    <a:pt x="9408" y="301"/>
                    <a:pt x="9354" y="306"/>
                  </a:cubicBezTo>
                  <a:cubicBezTo>
                    <a:pt x="9138" y="334"/>
                    <a:pt x="9019" y="348"/>
                    <a:pt x="8993" y="350"/>
                  </a:cubicBezTo>
                  <a:lnTo>
                    <a:pt x="8041" y="350"/>
                  </a:lnTo>
                  <a:cubicBezTo>
                    <a:pt x="7979" y="366"/>
                    <a:pt x="7821" y="383"/>
                    <a:pt x="7565" y="404"/>
                  </a:cubicBezTo>
                  <a:lnTo>
                    <a:pt x="6068" y="404"/>
                  </a:lnTo>
                  <a:lnTo>
                    <a:pt x="5986" y="392"/>
                  </a:lnTo>
                  <a:lnTo>
                    <a:pt x="5022" y="385"/>
                  </a:lnTo>
                  <a:cubicBezTo>
                    <a:pt x="4911" y="360"/>
                    <a:pt x="4718" y="347"/>
                    <a:pt x="4441" y="347"/>
                  </a:cubicBezTo>
                  <a:cubicBezTo>
                    <a:pt x="4314" y="347"/>
                    <a:pt x="4168" y="349"/>
                    <a:pt x="4005" y="355"/>
                  </a:cubicBezTo>
                  <a:lnTo>
                    <a:pt x="3989" y="308"/>
                  </a:lnTo>
                  <a:cubicBezTo>
                    <a:pt x="4010" y="292"/>
                    <a:pt x="4031" y="276"/>
                    <a:pt x="4056" y="264"/>
                  </a:cubicBezTo>
                  <a:cubicBezTo>
                    <a:pt x="3116" y="229"/>
                    <a:pt x="2176" y="176"/>
                    <a:pt x="1237" y="110"/>
                  </a:cubicBezTo>
                  <a:cubicBezTo>
                    <a:pt x="1186" y="115"/>
                    <a:pt x="1121" y="122"/>
                    <a:pt x="1042" y="131"/>
                  </a:cubicBezTo>
                  <a:cubicBezTo>
                    <a:pt x="919" y="145"/>
                    <a:pt x="846" y="152"/>
                    <a:pt x="823" y="152"/>
                  </a:cubicBezTo>
                  <a:cubicBezTo>
                    <a:pt x="614" y="152"/>
                    <a:pt x="408" y="138"/>
                    <a:pt x="201" y="110"/>
                  </a:cubicBezTo>
                  <a:cubicBezTo>
                    <a:pt x="134" y="103"/>
                    <a:pt x="67" y="90"/>
                    <a:pt x="1" y="75"/>
                  </a:cubicBezTo>
                  <a:lnTo>
                    <a:pt x="1" y="75"/>
                  </a:lnTo>
                  <a:cubicBezTo>
                    <a:pt x="31" y="260"/>
                    <a:pt x="60" y="446"/>
                    <a:pt x="94" y="632"/>
                  </a:cubicBezTo>
                  <a:cubicBezTo>
                    <a:pt x="111" y="730"/>
                    <a:pt x="125" y="818"/>
                    <a:pt x="136" y="897"/>
                  </a:cubicBezTo>
                  <a:cubicBezTo>
                    <a:pt x="152" y="1007"/>
                    <a:pt x="159" y="1118"/>
                    <a:pt x="157" y="1230"/>
                  </a:cubicBezTo>
                  <a:cubicBezTo>
                    <a:pt x="777" y="1403"/>
                    <a:pt x="1461" y="1505"/>
                    <a:pt x="2206" y="1535"/>
                  </a:cubicBezTo>
                  <a:cubicBezTo>
                    <a:pt x="2557" y="1549"/>
                    <a:pt x="3059" y="1556"/>
                    <a:pt x="3709" y="1556"/>
                  </a:cubicBezTo>
                  <a:cubicBezTo>
                    <a:pt x="3970" y="1556"/>
                    <a:pt x="4256" y="1555"/>
                    <a:pt x="4566" y="1552"/>
                  </a:cubicBezTo>
                  <a:cubicBezTo>
                    <a:pt x="6678" y="1600"/>
                    <a:pt x="8233" y="1626"/>
                    <a:pt x="9227" y="1628"/>
                  </a:cubicBezTo>
                  <a:cubicBezTo>
                    <a:pt x="9717" y="1551"/>
                    <a:pt x="10488" y="1479"/>
                    <a:pt x="11540" y="1414"/>
                  </a:cubicBezTo>
                  <a:cubicBezTo>
                    <a:pt x="12374" y="1361"/>
                    <a:pt x="13375" y="1202"/>
                    <a:pt x="14543" y="935"/>
                  </a:cubicBezTo>
                  <a:cubicBezTo>
                    <a:pt x="14543" y="935"/>
                    <a:pt x="14542" y="935"/>
                    <a:pt x="14540" y="935"/>
                  </a:cubicBezTo>
                  <a:cubicBezTo>
                    <a:pt x="14535" y="935"/>
                    <a:pt x="14520" y="937"/>
                    <a:pt x="14497" y="944"/>
                  </a:cubicBezTo>
                  <a:cubicBezTo>
                    <a:pt x="14489" y="837"/>
                    <a:pt x="14483" y="720"/>
                    <a:pt x="14480" y="593"/>
                  </a:cubicBezTo>
                  <a:cubicBezTo>
                    <a:pt x="14466" y="579"/>
                    <a:pt x="14460" y="560"/>
                    <a:pt x="14462" y="541"/>
                  </a:cubicBezTo>
                  <a:cubicBezTo>
                    <a:pt x="14464" y="530"/>
                    <a:pt x="14469" y="522"/>
                    <a:pt x="14478" y="516"/>
                  </a:cubicBezTo>
                  <a:cubicBezTo>
                    <a:pt x="14476" y="429"/>
                    <a:pt x="14476" y="336"/>
                    <a:pt x="14478" y="241"/>
                  </a:cubicBezTo>
                  <a:lnTo>
                    <a:pt x="14478" y="241"/>
                  </a:lnTo>
                  <a:cubicBezTo>
                    <a:pt x="14205" y="346"/>
                    <a:pt x="13922" y="425"/>
                    <a:pt x="13633" y="472"/>
                  </a:cubicBezTo>
                  <a:cubicBezTo>
                    <a:pt x="13314" y="529"/>
                    <a:pt x="12777" y="586"/>
                    <a:pt x="12025" y="648"/>
                  </a:cubicBezTo>
                  <a:cubicBezTo>
                    <a:pt x="12018" y="630"/>
                    <a:pt x="12013" y="613"/>
                    <a:pt x="12011" y="595"/>
                  </a:cubicBezTo>
                  <a:cubicBezTo>
                    <a:pt x="12565" y="481"/>
                    <a:pt x="13068" y="392"/>
                    <a:pt x="13524" y="323"/>
                  </a:cubicBezTo>
                  <a:cubicBezTo>
                    <a:pt x="13607" y="311"/>
                    <a:pt x="13924" y="269"/>
                    <a:pt x="14478" y="195"/>
                  </a:cubicBezTo>
                  <a:cubicBezTo>
                    <a:pt x="14478" y="132"/>
                    <a:pt x="14480" y="68"/>
                    <a:pt x="14481" y="1"/>
                  </a:cubicBezTo>
                  <a:close/>
                </a:path>
              </a:pathLst>
            </a:custGeom>
            <a:solidFill>
              <a:srgbClr val="317EAF">
                <a:alpha val="55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6"/>
            <p:cNvSpPr/>
            <p:nvPr/>
          </p:nvSpPr>
          <p:spPr>
            <a:xfrm>
              <a:off x="12733430" y="4186882"/>
              <a:ext cx="108387" cy="223225"/>
            </a:xfrm>
            <a:custGeom>
              <a:avLst/>
              <a:gdLst/>
              <a:ahLst/>
              <a:cxnLst/>
              <a:rect l="l" t="t" r="r" b="b"/>
              <a:pathLst>
                <a:path w="645" h="1315" extrusionOk="0">
                  <a:moveTo>
                    <a:pt x="644" y="0"/>
                  </a:moveTo>
                  <a:cubicBezTo>
                    <a:pt x="639" y="2"/>
                    <a:pt x="450" y="144"/>
                    <a:pt x="80" y="424"/>
                  </a:cubicBezTo>
                  <a:lnTo>
                    <a:pt x="1" y="1315"/>
                  </a:lnTo>
                  <a:cubicBezTo>
                    <a:pt x="59" y="1271"/>
                    <a:pt x="111" y="1229"/>
                    <a:pt x="162" y="1192"/>
                  </a:cubicBezTo>
                  <a:cubicBezTo>
                    <a:pt x="206" y="1154"/>
                    <a:pt x="255" y="1112"/>
                    <a:pt x="310" y="1066"/>
                  </a:cubicBezTo>
                  <a:cubicBezTo>
                    <a:pt x="413" y="978"/>
                    <a:pt x="497" y="910"/>
                    <a:pt x="564" y="861"/>
                  </a:cubicBezTo>
                  <a:lnTo>
                    <a:pt x="569" y="822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rgbClr val="9FDCF4">
                <a:alpha val="58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6"/>
            <p:cNvSpPr/>
            <p:nvPr/>
          </p:nvSpPr>
          <p:spPr>
            <a:xfrm>
              <a:off x="9779584" y="4366642"/>
              <a:ext cx="391035" cy="203363"/>
            </a:xfrm>
            <a:custGeom>
              <a:avLst/>
              <a:gdLst/>
              <a:ahLst/>
              <a:cxnLst/>
              <a:rect l="l" t="t" r="r" b="b"/>
              <a:pathLst>
                <a:path w="2327" h="1198" extrusionOk="0">
                  <a:moveTo>
                    <a:pt x="526" y="267"/>
                  </a:moveTo>
                  <a:cubicBezTo>
                    <a:pt x="569" y="267"/>
                    <a:pt x="621" y="288"/>
                    <a:pt x="682" y="328"/>
                  </a:cubicBezTo>
                  <a:cubicBezTo>
                    <a:pt x="765" y="384"/>
                    <a:pt x="837" y="454"/>
                    <a:pt x="895" y="535"/>
                  </a:cubicBezTo>
                  <a:cubicBezTo>
                    <a:pt x="958" y="621"/>
                    <a:pt x="989" y="684"/>
                    <a:pt x="989" y="728"/>
                  </a:cubicBezTo>
                  <a:cubicBezTo>
                    <a:pt x="989" y="785"/>
                    <a:pt x="977" y="827"/>
                    <a:pt x="954" y="856"/>
                  </a:cubicBezTo>
                  <a:cubicBezTo>
                    <a:pt x="909" y="910"/>
                    <a:pt x="817" y="936"/>
                    <a:pt x="681" y="936"/>
                  </a:cubicBezTo>
                  <a:cubicBezTo>
                    <a:pt x="511" y="936"/>
                    <a:pt x="409" y="884"/>
                    <a:pt x="376" y="778"/>
                  </a:cubicBezTo>
                  <a:cubicBezTo>
                    <a:pt x="374" y="670"/>
                    <a:pt x="374" y="612"/>
                    <a:pt x="374" y="603"/>
                  </a:cubicBezTo>
                  <a:cubicBezTo>
                    <a:pt x="374" y="379"/>
                    <a:pt x="425" y="267"/>
                    <a:pt x="526" y="267"/>
                  </a:cubicBezTo>
                  <a:close/>
                  <a:moveTo>
                    <a:pt x="1" y="0"/>
                  </a:moveTo>
                  <a:lnTo>
                    <a:pt x="85" y="1020"/>
                  </a:lnTo>
                  <a:lnTo>
                    <a:pt x="95" y="1136"/>
                  </a:lnTo>
                  <a:cubicBezTo>
                    <a:pt x="137" y="1140"/>
                    <a:pt x="197" y="1145"/>
                    <a:pt x="278" y="1154"/>
                  </a:cubicBezTo>
                  <a:cubicBezTo>
                    <a:pt x="434" y="1164"/>
                    <a:pt x="569" y="1178"/>
                    <a:pt x="686" y="1197"/>
                  </a:cubicBezTo>
                  <a:lnTo>
                    <a:pt x="1184" y="1197"/>
                  </a:lnTo>
                  <a:lnTo>
                    <a:pt x="1119" y="454"/>
                  </a:lnTo>
                  <a:lnTo>
                    <a:pt x="1664" y="338"/>
                  </a:lnTo>
                  <a:lnTo>
                    <a:pt x="2327" y="202"/>
                  </a:lnTo>
                  <a:lnTo>
                    <a:pt x="2320" y="2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12425072" y="4365284"/>
              <a:ext cx="182494" cy="280261"/>
            </a:xfrm>
            <a:custGeom>
              <a:avLst/>
              <a:gdLst/>
              <a:ahLst/>
              <a:cxnLst/>
              <a:rect l="l" t="t" r="r" b="b"/>
              <a:pathLst>
                <a:path w="1086" h="1651" extrusionOk="0">
                  <a:moveTo>
                    <a:pt x="1082" y="1"/>
                  </a:moveTo>
                  <a:cubicBezTo>
                    <a:pt x="693" y="296"/>
                    <a:pt x="384" y="525"/>
                    <a:pt x="158" y="690"/>
                  </a:cubicBezTo>
                  <a:cubicBezTo>
                    <a:pt x="127" y="715"/>
                    <a:pt x="95" y="739"/>
                    <a:pt x="65" y="760"/>
                  </a:cubicBezTo>
                  <a:lnTo>
                    <a:pt x="0" y="1651"/>
                  </a:lnTo>
                  <a:lnTo>
                    <a:pt x="0" y="1651"/>
                  </a:lnTo>
                  <a:lnTo>
                    <a:pt x="13" y="1642"/>
                  </a:lnTo>
                  <a:lnTo>
                    <a:pt x="153" y="1542"/>
                  </a:lnTo>
                  <a:cubicBezTo>
                    <a:pt x="151" y="1535"/>
                    <a:pt x="151" y="1526"/>
                    <a:pt x="151" y="1517"/>
                  </a:cubicBezTo>
                  <a:cubicBezTo>
                    <a:pt x="151" y="1488"/>
                    <a:pt x="246" y="1423"/>
                    <a:pt x="439" y="1321"/>
                  </a:cubicBezTo>
                  <a:cubicBezTo>
                    <a:pt x="472" y="1304"/>
                    <a:pt x="505" y="1286"/>
                    <a:pt x="539" y="1268"/>
                  </a:cubicBezTo>
                  <a:cubicBezTo>
                    <a:pt x="723" y="1137"/>
                    <a:pt x="881" y="1023"/>
                    <a:pt x="1012" y="923"/>
                  </a:cubicBezTo>
                  <a:lnTo>
                    <a:pt x="1035" y="906"/>
                  </a:lnTo>
                  <a:lnTo>
                    <a:pt x="1044" y="516"/>
                  </a:lnTo>
                  <a:lnTo>
                    <a:pt x="1086" y="1"/>
                  </a:lnTo>
                  <a:close/>
                </a:path>
              </a:pathLst>
            </a:custGeom>
            <a:solidFill>
              <a:srgbClr val="9FDCF4">
                <a:alpha val="58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6"/>
            <p:cNvSpPr/>
            <p:nvPr/>
          </p:nvSpPr>
          <p:spPr>
            <a:xfrm>
              <a:off x="9967287" y="4439463"/>
              <a:ext cx="2468880" cy="254289"/>
            </a:xfrm>
            <a:custGeom>
              <a:avLst/>
              <a:gdLst/>
              <a:ahLst/>
              <a:cxnLst/>
              <a:rect l="l" t="t" r="r" b="b"/>
              <a:pathLst>
                <a:path w="14692" h="1498" extrusionOk="0">
                  <a:moveTo>
                    <a:pt x="1753" y="331"/>
                  </a:moveTo>
                  <a:cubicBezTo>
                    <a:pt x="1842" y="331"/>
                    <a:pt x="1885" y="393"/>
                    <a:pt x="1883" y="516"/>
                  </a:cubicBezTo>
                  <a:cubicBezTo>
                    <a:pt x="1885" y="574"/>
                    <a:pt x="1873" y="632"/>
                    <a:pt x="1850" y="684"/>
                  </a:cubicBezTo>
                  <a:cubicBezTo>
                    <a:pt x="1820" y="754"/>
                    <a:pt x="1769" y="789"/>
                    <a:pt x="1701" y="789"/>
                  </a:cubicBezTo>
                  <a:cubicBezTo>
                    <a:pt x="1627" y="789"/>
                    <a:pt x="1576" y="761"/>
                    <a:pt x="1548" y="709"/>
                  </a:cubicBezTo>
                  <a:cubicBezTo>
                    <a:pt x="1536" y="653"/>
                    <a:pt x="1531" y="623"/>
                    <a:pt x="1531" y="619"/>
                  </a:cubicBezTo>
                  <a:cubicBezTo>
                    <a:pt x="1531" y="451"/>
                    <a:pt x="1589" y="356"/>
                    <a:pt x="1708" y="335"/>
                  </a:cubicBezTo>
                  <a:cubicBezTo>
                    <a:pt x="1724" y="332"/>
                    <a:pt x="1739" y="331"/>
                    <a:pt x="1753" y="331"/>
                  </a:cubicBezTo>
                  <a:close/>
                  <a:moveTo>
                    <a:pt x="12677" y="453"/>
                  </a:moveTo>
                  <a:cubicBezTo>
                    <a:pt x="12760" y="453"/>
                    <a:pt x="12801" y="512"/>
                    <a:pt x="12800" y="628"/>
                  </a:cubicBezTo>
                  <a:cubicBezTo>
                    <a:pt x="12800" y="667"/>
                    <a:pt x="12782" y="719"/>
                    <a:pt x="12745" y="786"/>
                  </a:cubicBezTo>
                  <a:cubicBezTo>
                    <a:pt x="12698" y="868"/>
                    <a:pt x="12645" y="910"/>
                    <a:pt x="12586" y="910"/>
                  </a:cubicBezTo>
                  <a:cubicBezTo>
                    <a:pt x="12519" y="910"/>
                    <a:pt x="12472" y="882"/>
                    <a:pt x="12447" y="828"/>
                  </a:cubicBezTo>
                  <a:cubicBezTo>
                    <a:pt x="12435" y="770"/>
                    <a:pt x="12430" y="740"/>
                    <a:pt x="12430" y="735"/>
                  </a:cubicBezTo>
                  <a:cubicBezTo>
                    <a:pt x="12430" y="584"/>
                    <a:pt x="12493" y="493"/>
                    <a:pt x="12616" y="462"/>
                  </a:cubicBezTo>
                  <a:cubicBezTo>
                    <a:pt x="12638" y="456"/>
                    <a:pt x="12658" y="453"/>
                    <a:pt x="12677" y="453"/>
                  </a:cubicBezTo>
                  <a:close/>
                  <a:moveTo>
                    <a:pt x="5213" y="502"/>
                  </a:moveTo>
                  <a:cubicBezTo>
                    <a:pt x="5242" y="502"/>
                    <a:pt x="5275" y="507"/>
                    <a:pt x="5312" y="516"/>
                  </a:cubicBezTo>
                  <a:cubicBezTo>
                    <a:pt x="5484" y="562"/>
                    <a:pt x="5570" y="637"/>
                    <a:pt x="5570" y="742"/>
                  </a:cubicBezTo>
                  <a:cubicBezTo>
                    <a:pt x="5568" y="777"/>
                    <a:pt x="5556" y="814"/>
                    <a:pt x="5533" y="842"/>
                  </a:cubicBezTo>
                  <a:lnTo>
                    <a:pt x="5535" y="842"/>
                  </a:lnTo>
                  <a:cubicBezTo>
                    <a:pt x="5506" y="884"/>
                    <a:pt x="5459" y="910"/>
                    <a:pt x="5408" y="910"/>
                  </a:cubicBezTo>
                  <a:cubicBezTo>
                    <a:pt x="5407" y="910"/>
                    <a:pt x="5405" y="910"/>
                    <a:pt x="5403" y="910"/>
                  </a:cubicBezTo>
                  <a:cubicBezTo>
                    <a:pt x="5170" y="910"/>
                    <a:pt x="5054" y="835"/>
                    <a:pt x="5054" y="682"/>
                  </a:cubicBezTo>
                  <a:cubicBezTo>
                    <a:pt x="5054" y="563"/>
                    <a:pt x="5107" y="502"/>
                    <a:pt x="5213" y="502"/>
                  </a:cubicBezTo>
                  <a:close/>
                  <a:moveTo>
                    <a:pt x="3641" y="211"/>
                  </a:moveTo>
                  <a:cubicBezTo>
                    <a:pt x="3762" y="223"/>
                    <a:pt x="3973" y="281"/>
                    <a:pt x="4274" y="383"/>
                  </a:cubicBezTo>
                  <a:cubicBezTo>
                    <a:pt x="4646" y="507"/>
                    <a:pt x="4830" y="614"/>
                    <a:pt x="4830" y="704"/>
                  </a:cubicBezTo>
                  <a:cubicBezTo>
                    <a:pt x="4834" y="788"/>
                    <a:pt x="4783" y="865"/>
                    <a:pt x="4704" y="896"/>
                  </a:cubicBezTo>
                  <a:cubicBezTo>
                    <a:pt x="4606" y="942"/>
                    <a:pt x="4429" y="965"/>
                    <a:pt x="4173" y="965"/>
                  </a:cubicBezTo>
                  <a:cubicBezTo>
                    <a:pt x="3485" y="965"/>
                    <a:pt x="2974" y="921"/>
                    <a:pt x="2637" y="837"/>
                  </a:cubicBezTo>
                  <a:cubicBezTo>
                    <a:pt x="2334" y="758"/>
                    <a:pt x="2183" y="649"/>
                    <a:pt x="2183" y="511"/>
                  </a:cubicBezTo>
                  <a:cubicBezTo>
                    <a:pt x="2183" y="411"/>
                    <a:pt x="2242" y="342"/>
                    <a:pt x="2363" y="306"/>
                  </a:cubicBezTo>
                  <a:cubicBezTo>
                    <a:pt x="2437" y="281"/>
                    <a:pt x="2642" y="249"/>
                    <a:pt x="2977" y="211"/>
                  </a:cubicBezTo>
                  <a:close/>
                  <a:moveTo>
                    <a:pt x="11624" y="329"/>
                  </a:moveTo>
                  <a:cubicBezTo>
                    <a:pt x="11807" y="329"/>
                    <a:pt x="11960" y="350"/>
                    <a:pt x="12084" y="395"/>
                  </a:cubicBezTo>
                  <a:cubicBezTo>
                    <a:pt x="12262" y="456"/>
                    <a:pt x="12351" y="553"/>
                    <a:pt x="12351" y="686"/>
                  </a:cubicBezTo>
                  <a:cubicBezTo>
                    <a:pt x="12351" y="763"/>
                    <a:pt x="12326" y="821"/>
                    <a:pt x="12277" y="863"/>
                  </a:cubicBezTo>
                  <a:cubicBezTo>
                    <a:pt x="12193" y="930"/>
                    <a:pt x="12034" y="965"/>
                    <a:pt x="11800" y="965"/>
                  </a:cubicBezTo>
                  <a:cubicBezTo>
                    <a:pt x="11418" y="965"/>
                    <a:pt x="11129" y="935"/>
                    <a:pt x="10933" y="877"/>
                  </a:cubicBezTo>
                  <a:cubicBezTo>
                    <a:pt x="10750" y="826"/>
                    <a:pt x="10659" y="754"/>
                    <a:pt x="10659" y="661"/>
                  </a:cubicBezTo>
                  <a:cubicBezTo>
                    <a:pt x="10659" y="581"/>
                    <a:pt x="10747" y="507"/>
                    <a:pt x="10924" y="442"/>
                  </a:cubicBezTo>
                  <a:cubicBezTo>
                    <a:pt x="11111" y="377"/>
                    <a:pt x="11306" y="341"/>
                    <a:pt x="11504" y="332"/>
                  </a:cubicBezTo>
                  <a:cubicBezTo>
                    <a:pt x="11545" y="330"/>
                    <a:pt x="11585" y="329"/>
                    <a:pt x="11624" y="329"/>
                  </a:cubicBezTo>
                  <a:close/>
                  <a:moveTo>
                    <a:pt x="2813" y="1"/>
                  </a:moveTo>
                  <a:cubicBezTo>
                    <a:pt x="2162" y="1"/>
                    <a:pt x="1224" y="10"/>
                    <a:pt x="0" y="27"/>
                  </a:cubicBezTo>
                  <a:lnTo>
                    <a:pt x="65" y="768"/>
                  </a:lnTo>
                  <a:lnTo>
                    <a:pt x="109" y="1166"/>
                  </a:lnTo>
                  <a:cubicBezTo>
                    <a:pt x="126" y="1165"/>
                    <a:pt x="146" y="1164"/>
                    <a:pt x="168" y="1164"/>
                  </a:cubicBezTo>
                  <a:cubicBezTo>
                    <a:pt x="231" y="1164"/>
                    <a:pt x="314" y="1171"/>
                    <a:pt x="419" y="1184"/>
                  </a:cubicBezTo>
                  <a:cubicBezTo>
                    <a:pt x="1003" y="1256"/>
                    <a:pt x="1350" y="1296"/>
                    <a:pt x="1459" y="1305"/>
                  </a:cubicBezTo>
                  <a:cubicBezTo>
                    <a:pt x="1441" y="1308"/>
                    <a:pt x="1419" y="1312"/>
                    <a:pt x="1394" y="1314"/>
                  </a:cubicBezTo>
                  <a:cubicBezTo>
                    <a:pt x="2334" y="1382"/>
                    <a:pt x="3273" y="1433"/>
                    <a:pt x="4213" y="1470"/>
                  </a:cubicBezTo>
                  <a:cubicBezTo>
                    <a:pt x="4277" y="1439"/>
                    <a:pt x="4346" y="1423"/>
                    <a:pt x="4415" y="1423"/>
                  </a:cubicBezTo>
                  <a:cubicBezTo>
                    <a:pt x="4425" y="1423"/>
                    <a:pt x="4434" y="1423"/>
                    <a:pt x="4444" y="1424"/>
                  </a:cubicBezTo>
                  <a:cubicBezTo>
                    <a:pt x="4518" y="1429"/>
                    <a:pt x="4592" y="1438"/>
                    <a:pt x="4664" y="1450"/>
                  </a:cubicBezTo>
                  <a:cubicBezTo>
                    <a:pt x="4690" y="1450"/>
                    <a:pt x="4772" y="1456"/>
                    <a:pt x="4912" y="1463"/>
                  </a:cubicBezTo>
                  <a:cubicBezTo>
                    <a:pt x="5053" y="1471"/>
                    <a:pt x="5135" y="1475"/>
                    <a:pt x="5160" y="1478"/>
                  </a:cubicBezTo>
                  <a:lnTo>
                    <a:pt x="6119" y="1484"/>
                  </a:lnTo>
                  <a:lnTo>
                    <a:pt x="6198" y="1498"/>
                  </a:lnTo>
                  <a:lnTo>
                    <a:pt x="7733" y="1498"/>
                  </a:lnTo>
                  <a:cubicBezTo>
                    <a:pt x="7788" y="1482"/>
                    <a:pt x="7945" y="1464"/>
                    <a:pt x="8208" y="1442"/>
                  </a:cubicBezTo>
                  <a:lnTo>
                    <a:pt x="9286" y="1442"/>
                  </a:lnTo>
                  <a:cubicBezTo>
                    <a:pt x="9464" y="1421"/>
                    <a:pt x="9581" y="1407"/>
                    <a:pt x="9641" y="1401"/>
                  </a:cubicBezTo>
                  <a:cubicBezTo>
                    <a:pt x="9865" y="1385"/>
                    <a:pt x="10179" y="1375"/>
                    <a:pt x="10586" y="1373"/>
                  </a:cubicBezTo>
                  <a:lnTo>
                    <a:pt x="11744" y="1371"/>
                  </a:lnTo>
                  <a:cubicBezTo>
                    <a:pt x="11759" y="1368"/>
                    <a:pt x="11787" y="1367"/>
                    <a:pt x="11827" y="1367"/>
                  </a:cubicBezTo>
                  <a:cubicBezTo>
                    <a:pt x="11879" y="1367"/>
                    <a:pt x="11952" y="1369"/>
                    <a:pt x="12044" y="1373"/>
                  </a:cubicBezTo>
                  <a:lnTo>
                    <a:pt x="12058" y="1377"/>
                  </a:lnTo>
                  <a:cubicBezTo>
                    <a:pt x="12065" y="1378"/>
                    <a:pt x="12070" y="1382"/>
                    <a:pt x="12072" y="1389"/>
                  </a:cubicBezTo>
                  <a:cubicBezTo>
                    <a:pt x="12063" y="1392"/>
                    <a:pt x="12051" y="1396"/>
                    <a:pt x="12039" y="1399"/>
                  </a:cubicBezTo>
                  <a:cubicBezTo>
                    <a:pt x="12900" y="1350"/>
                    <a:pt x="13762" y="1289"/>
                    <a:pt x="14625" y="1214"/>
                  </a:cubicBezTo>
                  <a:lnTo>
                    <a:pt x="14691" y="323"/>
                  </a:lnTo>
                  <a:lnTo>
                    <a:pt x="11667" y="127"/>
                  </a:lnTo>
                  <a:lnTo>
                    <a:pt x="7556" y="376"/>
                  </a:lnTo>
                  <a:cubicBezTo>
                    <a:pt x="6215" y="248"/>
                    <a:pt x="4930" y="127"/>
                    <a:pt x="3699" y="11"/>
                  </a:cubicBezTo>
                  <a:cubicBezTo>
                    <a:pt x="3516" y="4"/>
                    <a:pt x="3220" y="1"/>
                    <a:pt x="2813" y="1"/>
                  </a:cubicBezTo>
                  <a:close/>
                </a:path>
              </a:pathLst>
            </a:custGeom>
            <a:solidFill>
              <a:srgbClr val="9FDCF4">
                <a:alpha val="58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6"/>
            <p:cNvSpPr/>
            <p:nvPr/>
          </p:nvSpPr>
          <p:spPr>
            <a:xfrm>
              <a:off x="11593767" y="4689158"/>
              <a:ext cx="130905" cy="4583"/>
            </a:xfrm>
            <a:custGeom>
              <a:avLst/>
              <a:gdLst/>
              <a:ahLst/>
              <a:cxnLst/>
              <a:rect l="l" t="t" r="r" b="b"/>
              <a:pathLst>
                <a:path w="779" h="27" extrusionOk="0">
                  <a:moveTo>
                    <a:pt x="779" y="0"/>
                  </a:moveTo>
                  <a:cubicBezTo>
                    <a:pt x="486" y="2"/>
                    <a:pt x="226" y="11"/>
                    <a:pt x="0" y="27"/>
                  </a:cubicBezTo>
                  <a:cubicBezTo>
                    <a:pt x="260" y="20"/>
                    <a:pt x="519" y="11"/>
                    <a:pt x="779" y="0"/>
                  </a:cubicBezTo>
                  <a:close/>
                </a:path>
              </a:pathLst>
            </a:custGeom>
            <a:solidFill>
              <a:srgbClr val="9D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6"/>
            <p:cNvSpPr/>
            <p:nvPr/>
          </p:nvSpPr>
          <p:spPr>
            <a:xfrm>
              <a:off x="9967287" y="4421300"/>
              <a:ext cx="2484676" cy="81990"/>
            </a:xfrm>
            <a:custGeom>
              <a:avLst/>
              <a:gdLst/>
              <a:ahLst/>
              <a:cxnLst/>
              <a:rect l="l" t="t" r="r" b="b"/>
              <a:pathLst>
                <a:path w="14786" h="483" extrusionOk="0">
                  <a:moveTo>
                    <a:pt x="2767" y="1"/>
                  </a:moveTo>
                  <a:cubicBezTo>
                    <a:pt x="2220" y="1"/>
                    <a:pt x="1479" y="6"/>
                    <a:pt x="544" y="18"/>
                  </a:cubicBezTo>
                  <a:lnTo>
                    <a:pt x="0" y="134"/>
                  </a:lnTo>
                  <a:cubicBezTo>
                    <a:pt x="1224" y="117"/>
                    <a:pt x="2162" y="108"/>
                    <a:pt x="2814" y="108"/>
                  </a:cubicBezTo>
                  <a:cubicBezTo>
                    <a:pt x="3221" y="108"/>
                    <a:pt x="3517" y="111"/>
                    <a:pt x="3701" y="118"/>
                  </a:cubicBezTo>
                  <a:cubicBezTo>
                    <a:pt x="4930" y="232"/>
                    <a:pt x="6215" y="355"/>
                    <a:pt x="7558" y="483"/>
                  </a:cubicBezTo>
                  <a:lnTo>
                    <a:pt x="11669" y="234"/>
                  </a:lnTo>
                  <a:lnTo>
                    <a:pt x="14693" y="430"/>
                  </a:lnTo>
                  <a:cubicBezTo>
                    <a:pt x="14723" y="407"/>
                    <a:pt x="14754" y="385"/>
                    <a:pt x="14786" y="358"/>
                  </a:cubicBezTo>
                  <a:lnTo>
                    <a:pt x="11667" y="127"/>
                  </a:lnTo>
                  <a:lnTo>
                    <a:pt x="7556" y="376"/>
                  </a:lnTo>
                  <a:cubicBezTo>
                    <a:pt x="6215" y="248"/>
                    <a:pt x="4930" y="127"/>
                    <a:pt x="3699" y="11"/>
                  </a:cubicBezTo>
                  <a:cubicBezTo>
                    <a:pt x="3509" y="4"/>
                    <a:pt x="3198" y="1"/>
                    <a:pt x="2767" y="1"/>
                  </a:cubicBezTo>
                  <a:close/>
                </a:path>
              </a:pathLst>
            </a:custGeom>
            <a:solidFill>
              <a:srgbClr val="EFF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6"/>
            <p:cNvSpPr/>
            <p:nvPr/>
          </p:nvSpPr>
          <p:spPr>
            <a:xfrm>
              <a:off x="9779584" y="4060422"/>
              <a:ext cx="3062238" cy="424721"/>
            </a:xfrm>
            <a:custGeom>
              <a:avLst/>
              <a:gdLst/>
              <a:ahLst/>
              <a:cxnLst/>
              <a:rect l="l" t="t" r="r" b="b"/>
              <a:pathLst>
                <a:path w="18223" h="2502" extrusionOk="0">
                  <a:moveTo>
                    <a:pt x="11515" y="0"/>
                  </a:moveTo>
                  <a:lnTo>
                    <a:pt x="9094" y="42"/>
                  </a:lnTo>
                  <a:cubicBezTo>
                    <a:pt x="8601" y="30"/>
                    <a:pt x="8149" y="25"/>
                    <a:pt x="7732" y="25"/>
                  </a:cubicBezTo>
                  <a:cubicBezTo>
                    <a:pt x="6124" y="188"/>
                    <a:pt x="4631" y="344"/>
                    <a:pt x="3254" y="489"/>
                  </a:cubicBezTo>
                  <a:cubicBezTo>
                    <a:pt x="2839" y="535"/>
                    <a:pt x="2448" y="577"/>
                    <a:pt x="2085" y="615"/>
                  </a:cubicBezTo>
                  <a:lnTo>
                    <a:pt x="1" y="1806"/>
                  </a:lnTo>
                  <a:lnTo>
                    <a:pt x="2320" y="2007"/>
                  </a:lnTo>
                  <a:lnTo>
                    <a:pt x="2327" y="2007"/>
                  </a:lnTo>
                  <a:lnTo>
                    <a:pt x="1664" y="2142"/>
                  </a:lnTo>
                  <a:cubicBezTo>
                    <a:pt x="2582" y="2132"/>
                    <a:pt x="3313" y="2126"/>
                    <a:pt x="3858" y="2126"/>
                  </a:cubicBezTo>
                  <a:cubicBezTo>
                    <a:pt x="4303" y="2126"/>
                    <a:pt x="4623" y="2130"/>
                    <a:pt x="4818" y="2137"/>
                  </a:cubicBezTo>
                  <a:cubicBezTo>
                    <a:pt x="6047" y="2253"/>
                    <a:pt x="7334" y="2374"/>
                    <a:pt x="8675" y="2502"/>
                  </a:cubicBezTo>
                  <a:lnTo>
                    <a:pt x="12788" y="2253"/>
                  </a:lnTo>
                  <a:lnTo>
                    <a:pt x="15903" y="2484"/>
                  </a:lnTo>
                  <a:cubicBezTo>
                    <a:pt x="16129" y="2321"/>
                    <a:pt x="16436" y="2092"/>
                    <a:pt x="16827" y="1795"/>
                  </a:cubicBezTo>
                  <a:cubicBezTo>
                    <a:pt x="16632" y="1764"/>
                    <a:pt x="16350" y="1720"/>
                    <a:pt x="15984" y="1669"/>
                  </a:cubicBezTo>
                  <a:cubicBezTo>
                    <a:pt x="16143" y="1623"/>
                    <a:pt x="16401" y="1546"/>
                    <a:pt x="16759" y="1439"/>
                  </a:cubicBezTo>
                  <a:cubicBezTo>
                    <a:pt x="17156" y="1320"/>
                    <a:pt x="17458" y="1231"/>
                    <a:pt x="17660" y="1169"/>
                  </a:cubicBezTo>
                  <a:cubicBezTo>
                    <a:pt x="18030" y="889"/>
                    <a:pt x="18217" y="749"/>
                    <a:pt x="18222" y="745"/>
                  </a:cubicBezTo>
                  <a:cubicBezTo>
                    <a:pt x="17300" y="598"/>
                    <a:pt x="16043" y="387"/>
                    <a:pt x="14450" y="112"/>
                  </a:cubicBezTo>
                  <a:cubicBezTo>
                    <a:pt x="14425" y="107"/>
                    <a:pt x="14401" y="102"/>
                    <a:pt x="14376" y="98"/>
                  </a:cubicBezTo>
                  <a:cubicBezTo>
                    <a:pt x="14188" y="89"/>
                    <a:pt x="13724" y="72"/>
                    <a:pt x="12986" y="42"/>
                  </a:cubicBezTo>
                  <a:cubicBezTo>
                    <a:pt x="12314" y="14"/>
                    <a:pt x="11825" y="0"/>
                    <a:pt x="115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6"/>
            <p:cNvSpPr/>
            <p:nvPr/>
          </p:nvSpPr>
          <p:spPr>
            <a:xfrm>
              <a:off x="12465066" y="4258854"/>
              <a:ext cx="281807" cy="194197"/>
            </a:xfrm>
            <a:custGeom>
              <a:avLst/>
              <a:gdLst/>
              <a:ahLst/>
              <a:cxnLst/>
              <a:rect l="l" t="t" r="r" b="b"/>
              <a:pathLst>
                <a:path w="1677" h="1144" extrusionOk="0">
                  <a:moveTo>
                    <a:pt x="1271" y="263"/>
                  </a:moveTo>
                  <a:cubicBezTo>
                    <a:pt x="1393" y="263"/>
                    <a:pt x="1454" y="382"/>
                    <a:pt x="1454" y="619"/>
                  </a:cubicBezTo>
                  <a:cubicBezTo>
                    <a:pt x="1454" y="658"/>
                    <a:pt x="1428" y="714"/>
                    <a:pt x="1372" y="784"/>
                  </a:cubicBezTo>
                  <a:cubicBezTo>
                    <a:pt x="1305" y="872"/>
                    <a:pt x="1230" y="916"/>
                    <a:pt x="1147" y="916"/>
                  </a:cubicBezTo>
                  <a:cubicBezTo>
                    <a:pt x="1067" y="916"/>
                    <a:pt x="1011" y="852"/>
                    <a:pt x="981" y="726"/>
                  </a:cubicBezTo>
                  <a:cubicBezTo>
                    <a:pt x="967" y="600"/>
                    <a:pt x="960" y="533"/>
                    <a:pt x="960" y="526"/>
                  </a:cubicBezTo>
                  <a:cubicBezTo>
                    <a:pt x="960" y="481"/>
                    <a:pt x="984" y="432"/>
                    <a:pt x="1035" y="379"/>
                  </a:cubicBezTo>
                  <a:cubicBezTo>
                    <a:pt x="1083" y="326"/>
                    <a:pt x="1142" y="290"/>
                    <a:pt x="1209" y="272"/>
                  </a:cubicBezTo>
                  <a:cubicBezTo>
                    <a:pt x="1231" y="266"/>
                    <a:pt x="1252" y="263"/>
                    <a:pt x="1271" y="263"/>
                  </a:cubicBezTo>
                  <a:close/>
                  <a:moveTo>
                    <a:pt x="1677" y="0"/>
                  </a:moveTo>
                  <a:cubicBezTo>
                    <a:pt x="1475" y="62"/>
                    <a:pt x="1174" y="151"/>
                    <a:pt x="776" y="270"/>
                  </a:cubicBezTo>
                  <a:cubicBezTo>
                    <a:pt x="418" y="377"/>
                    <a:pt x="160" y="454"/>
                    <a:pt x="1" y="500"/>
                  </a:cubicBezTo>
                  <a:cubicBezTo>
                    <a:pt x="367" y="551"/>
                    <a:pt x="650" y="595"/>
                    <a:pt x="844" y="626"/>
                  </a:cubicBezTo>
                  <a:cubicBezTo>
                    <a:pt x="845" y="627"/>
                    <a:pt x="845" y="628"/>
                    <a:pt x="846" y="628"/>
                  </a:cubicBezTo>
                  <a:cubicBezTo>
                    <a:pt x="846" y="628"/>
                    <a:pt x="847" y="627"/>
                    <a:pt x="848" y="626"/>
                  </a:cubicBezTo>
                  <a:lnTo>
                    <a:pt x="848" y="626"/>
                  </a:lnTo>
                  <a:lnTo>
                    <a:pt x="806" y="1143"/>
                  </a:lnTo>
                  <a:cubicBezTo>
                    <a:pt x="1051" y="1070"/>
                    <a:pt x="1314" y="986"/>
                    <a:pt x="1598" y="891"/>
                  </a:cubicBezTo>
                  <a:lnTo>
                    <a:pt x="1677" y="0"/>
                  </a:lnTo>
                  <a:close/>
                </a:path>
              </a:pathLst>
            </a:custGeom>
            <a:solidFill>
              <a:srgbClr val="9FDCF4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6"/>
            <p:cNvSpPr/>
            <p:nvPr/>
          </p:nvSpPr>
          <p:spPr>
            <a:xfrm>
              <a:off x="9842264" y="4411964"/>
              <a:ext cx="103682" cy="113734"/>
            </a:xfrm>
            <a:custGeom>
              <a:avLst/>
              <a:gdLst/>
              <a:ahLst/>
              <a:cxnLst/>
              <a:rect l="l" t="t" r="r" b="b"/>
              <a:pathLst>
                <a:path w="617" h="670" extrusionOk="0">
                  <a:moveTo>
                    <a:pt x="154" y="1"/>
                  </a:moveTo>
                  <a:cubicBezTo>
                    <a:pt x="52" y="1"/>
                    <a:pt x="1" y="113"/>
                    <a:pt x="1" y="336"/>
                  </a:cubicBezTo>
                  <a:cubicBezTo>
                    <a:pt x="1" y="345"/>
                    <a:pt x="1" y="403"/>
                    <a:pt x="3" y="511"/>
                  </a:cubicBezTo>
                  <a:cubicBezTo>
                    <a:pt x="36" y="617"/>
                    <a:pt x="138" y="667"/>
                    <a:pt x="308" y="669"/>
                  </a:cubicBezTo>
                  <a:cubicBezTo>
                    <a:pt x="444" y="669"/>
                    <a:pt x="536" y="643"/>
                    <a:pt x="581" y="589"/>
                  </a:cubicBezTo>
                  <a:cubicBezTo>
                    <a:pt x="606" y="560"/>
                    <a:pt x="616" y="518"/>
                    <a:pt x="616" y="461"/>
                  </a:cubicBezTo>
                  <a:cubicBezTo>
                    <a:pt x="616" y="417"/>
                    <a:pt x="585" y="354"/>
                    <a:pt x="522" y="268"/>
                  </a:cubicBezTo>
                  <a:cubicBezTo>
                    <a:pt x="464" y="187"/>
                    <a:pt x="392" y="117"/>
                    <a:pt x="309" y="61"/>
                  </a:cubicBezTo>
                  <a:cubicBezTo>
                    <a:pt x="249" y="21"/>
                    <a:pt x="197" y="1"/>
                    <a:pt x="154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6"/>
            <p:cNvSpPr/>
            <p:nvPr/>
          </p:nvSpPr>
          <p:spPr>
            <a:xfrm>
              <a:off x="12626219" y="4303158"/>
              <a:ext cx="83349" cy="111188"/>
            </a:xfrm>
            <a:custGeom>
              <a:avLst/>
              <a:gdLst/>
              <a:ahLst/>
              <a:cxnLst/>
              <a:rect l="l" t="t" r="r" b="b"/>
              <a:pathLst>
                <a:path w="496" h="655" extrusionOk="0">
                  <a:moveTo>
                    <a:pt x="313" y="0"/>
                  </a:moveTo>
                  <a:cubicBezTo>
                    <a:pt x="293" y="0"/>
                    <a:pt x="272" y="3"/>
                    <a:pt x="250" y="9"/>
                  </a:cubicBezTo>
                  <a:cubicBezTo>
                    <a:pt x="183" y="29"/>
                    <a:pt x="124" y="65"/>
                    <a:pt x="78" y="116"/>
                  </a:cubicBezTo>
                  <a:cubicBezTo>
                    <a:pt x="25" y="171"/>
                    <a:pt x="1" y="220"/>
                    <a:pt x="1" y="265"/>
                  </a:cubicBezTo>
                  <a:cubicBezTo>
                    <a:pt x="1" y="271"/>
                    <a:pt x="8" y="337"/>
                    <a:pt x="22" y="463"/>
                  </a:cubicBezTo>
                  <a:cubicBezTo>
                    <a:pt x="52" y="591"/>
                    <a:pt x="108" y="655"/>
                    <a:pt x="190" y="655"/>
                  </a:cubicBezTo>
                  <a:cubicBezTo>
                    <a:pt x="273" y="655"/>
                    <a:pt x="346" y="611"/>
                    <a:pt x="415" y="523"/>
                  </a:cubicBezTo>
                  <a:cubicBezTo>
                    <a:pt x="469" y="451"/>
                    <a:pt x="495" y="395"/>
                    <a:pt x="495" y="356"/>
                  </a:cubicBezTo>
                  <a:cubicBezTo>
                    <a:pt x="495" y="119"/>
                    <a:pt x="43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6"/>
            <p:cNvSpPr/>
            <p:nvPr/>
          </p:nvSpPr>
          <p:spPr>
            <a:xfrm>
              <a:off x="10224055" y="4495479"/>
              <a:ext cx="59823" cy="78086"/>
            </a:xfrm>
            <a:custGeom>
              <a:avLst/>
              <a:gdLst/>
              <a:ahLst/>
              <a:cxnLst/>
              <a:rect l="l" t="t" r="r" b="b"/>
              <a:pathLst>
                <a:path w="356" h="460" extrusionOk="0">
                  <a:moveTo>
                    <a:pt x="224" y="1"/>
                  </a:moveTo>
                  <a:cubicBezTo>
                    <a:pt x="211" y="1"/>
                    <a:pt x="196" y="2"/>
                    <a:pt x="180" y="5"/>
                  </a:cubicBezTo>
                  <a:cubicBezTo>
                    <a:pt x="61" y="26"/>
                    <a:pt x="1" y="121"/>
                    <a:pt x="1" y="289"/>
                  </a:cubicBezTo>
                  <a:cubicBezTo>
                    <a:pt x="1" y="293"/>
                    <a:pt x="8" y="323"/>
                    <a:pt x="20" y="379"/>
                  </a:cubicBezTo>
                  <a:cubicBezTo>
                    <a:pt x="48" y="431"/>
                    <a:pt x="99" y="459"/>
                    <a:pt x="171" y="459"/>
                  </a:cubicBezTo>
                  <a:cubicBezTo>
                    <a:pt x="241" y="459"/>
                    <a:pt x="292" y="424"/>
                    <a:pt x="322" y="354"/>
                  </a:cubicBezTo>
                  <a:cubicBezTo>
                    <a:pt x="345" y="302"/>
                    <a:pt x="355" y="244"/>
                    <a:pt x="355" y="186"/>
                  </a:cubicBezTo>
                  <a:cubicBezTo>
                    <a:pt x="355" y="63"/>
                    <a:pt x="312" y="1"/>
                    <a:pt x="224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6"/>
            <p:cNvSpPr/>
            <p:nvPr/>
          </p:nvSpPr>
          <p:spPr>
            <a:xfrm>
              <a:off x="11758113" y="4495139"/>
              <a:ext cx="284664" cy="107793"/>
            </a:xfrm>
            <a:custGeom>
              <a:avLst/>
              <a:gdLst/>
              <a:ahLst/>
              <a:cxnLst/>
              <a:rect l="l" t="t" r="r" b="b"/>
              <a:pathLst>
                <a:path w="1694" h="635" extrusionOk="0">
                  <a:moveTo>
                    <a:pt x="973" y="0"/>
                  </a:moveTo>
                  <a:cubicBezTo>
                    <a:pt x="933" y="0"/>
                    <a:pt x="891" y="2"/>
                    <a:pt x="847" y="4"/>
                  </a:cubicBezTo>
                  <a:cubicBezTo>
                    <a:pt x="649" y="11"/>
                    <a:pt x="453" y="48"/>
                    <a:pt x="267" y="113"/>
                  </a:cubicBezTo>
                  <a:cubicBezTo>
                    <a:pt x="88" y="179"/>
                    <a:pt x="0" y="251"/>
                    <a:pt x="0" y="332"/>
                  </a:cubicBezTo>
                  <a:cubicBezTo>
                    <a:pt x="0" y="425"/>
                    <a:pt x="92" y="498"/>
                    <a:pt x="274" y="549"/>
                  </a:cubicBezTo>
                  <a:cubicBezTo>
                    <a:pt x="472" y="607"/>
                    <a:pt x="761" y="635"/>
                    <a:pt x="1143" y="635"/>
                  </a:cubicBezTo>
                  <a:cubicBezTo>
                    <a:pt x="1377" y="635"/>
                    <a:pt x="1534" y="602"/>
                    <a:pt x="1619" y="535"/>
                  </a:cubicBezTo>
                  <a:cubicBezTo>
                    <a:pt x="1668" y="493"/>
                    <a:pt x="1694" y="433"/>
                    <a:pt x="1694" y="356"/>
                  </a:cubicBezTo>
                  <a:cubicBezTo>
                    <a:pt x="1694" y="225"/>
                    <a:pt x="1605" y="127"/>
                    <a:pt x="1427" y="65"/>
                  </a:cubicBezTo>
                  <a:cubicBezTo>
                    <a:pt x="1303" y="22"/>
                    <a:pt x="1152" y="0"/>
                    <a:pt x="973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6"/>
            <p:cNvSpPr/>
            <p:nvPr/>
          </p:nvSpPr>
          <p:spPr>
            <a:xfrm>
              <a:off x="12055884" y="4516358"/>
              <a:ext cx="62344" cy="77747"/>
            </a:xfrm>
            <a:custGeom>
              <a:avLst/>
              <a:gdLst/>
              <a:ahLst/>
              <a:cxnLst/>
              <a:rect l="l" t="t" r="r" b="b"/>
              <a:pathLst>
                <a:path w="371" h="458" extrusionOk="0">
                  <a:moveTo>
                    <a:pt x="247" y="0"/>
                  </a:moveTo>
                  <a:cubicBezTo>
                    <a:pt x="229" y="0"/>
                    <a:pt x="209" y="3"/>
                    <a:pt x="187" y="9"/>
                  </a:cubicBezTo>
                  <a:cubicBezTo>
                    <a:pt x="64" y="40"/>
                    <a:pt x="1" y="131"/>
                    <a:pt x="1" y="282"/>
                  </a:cubicBezTo>
                  <a:cubicBezTo>
                    <a:pt x="1" y="286"/>
                    <a:pt x="6" y="317"/>
                    <a:pt x="17" y="375"/>
                  </a:cubicBezTo>
                  <a:cubicBezTo>
                    <a:pt x="43" y="429"/>
                    <a:pt x="90" y="457"/>
                    <a:pt x="157" y="457"/>
                  </a:cubicBezTo>
                  <a:cubicBezTo>
                    <a:pt x="215" y="457"/>
                    <a:pt x="269" y="415"/>
                    <a:pt x="316" y="333"/>
                  </a:cubicBezTo>
                  <a:cubicBezTo>
                    <a:pt x="353" y="266"/>
                    <a:pt x="371" y="214"/>
                    <a:pt x="371" y="175"/>
                  </a:cubicBezTo>
                  <a:cubicBezTo>
                    <a:pt x="371" y="59"/>
                    <a:pt x="330" y="0"/>
                    <a:pt x="247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6"/>
            <p:cNvSpPr/>
            <p:nvPr/>
          </p:nvSpPr>
          <p:spPr>
            <a:xfrm>
              <a:off x="10333787" y="4475109"/>
              <a:ext cx="445817" cy="128163"/>
            </a:xfrm>
            <a:custGeom>
              <a:avLst/>
              <a:gdLst/>
              <a:ahLst/>
              <a:cxnLst/>
              <a:rect l="l" t="t" r="r" b="b"/>
              <a:pathLst>
                <a:path w="2653" h="755" extrusionOk="0">
                  <a:moveTo>
                    <a:pt x="794" y="1"/>
                  </a:moveTo>
                  <a:cubicBezTo>
                    <a:pt x="461" y="39"/>
                    <a:pt x="256" y="71"/>
                    <a:pt x="181" y="96"/>
                  </a:cubicBezTo>
                  <a:cubicBezTo>
                    <a:pt x="61" y="132"/>
                    <a:pt x="0" y="201"/>
                    <a:pt x="0" y="301"/>
                  </a:cubicBezTo>
                  <a:cubicBezTo>
                    <a:pt x="0" y="439"/>
                    <a:pt x="153" y="548"/>
                    <a:pt x="456" y="627"/>
                  </a:cubicBezTo>
                  <a:cubicBezTo>
                    <a:pt x="793" y="711"/>
                    <a:pt x="1304" y="755"/>
                    <a:pt x="1992" y="755"/>
                  </a:cubicBezTo>
                  <a:cubicBezTo>
                    <a:pt x="2248" y="755"/>
                    <a:pt x="2425" y="732"/>
                    <a:pt x="2523" y="686"/>
                  </a:cubicBezTo>
                  <a:cubicBezTo>
                    <a:pt x="2602" y="655"/>
                    <a:pt x="2653" y="578"/>
                    <a:pt x="2649" y="494"/>
                  </a:cubicBezTo>
                  <a:cubicBezTo>
                    <a:pt x="2649" y="404"/>
                    <a:pt x="2463" y="297"/>
                    <a:pt x="2093" y="173"/>
                  </a:cubicBezTo>
                  <a:cubicBezTo>
                    <a:pt x="1792" y="71"/>
                    <a:pt x="1581" y="13"/>
                    <a:pt x="1460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6"/>
            <p:cNvSpPr/>
            <p:nvPr/>
          </p:nvSpPr>
          <p:spPr>
            <a:xfrm>
              <a:off x="10816908" y="4524505"/>
              <a:ext cx="86374" cy="69599"/>
            </a:xfrm>
            <a:custGeom>
              <a:avLst/>
              <a:gdLst/>
              <a:ahLst/>
              <a:cxnLst/>
              <a:rect l="l" t="t" r="r" b="b"/>
              <a:pathLst>
                <a:path w="514" h="410" extrusionOk="0">
                  <a:moveTo>
                    <a:pt x="156" y="0"/>
                  </a:moveTo>
                  <a:cubicBezTo>
                    <a:pt x="53" y="0"/>
                    <a:pt x="0" y="61"/>
                    <a:pt x="0" y="181"/>
                  </a:cubicBezTo>
                  <a:cubicBezTo>
                    <a:pt x="0" y="334"/>
                    <a:pt x="113" y="409"/>
                    <a:pt x="340" y="409"/>
                  </a:cubicBezTo>
                  <a:cubicBezTo>
                    <a:pt x="342" y="409"/>
                    <a:pt x="345" y="409"/>
                    <a:pt x="347" y="409"/>
                  </a:cubicBezTo>
                  <a:cubicBezTo>
                    <a:pt x="349" y="409"/>
                    <a:pt x="351" y="409"/>
                    <a:pt x="352" y="409"/>
                  </a:cubicBezTo>
                  <a:cubicBezTo>
                    <a:pt x="403" y="409"/>
                    <a:pt x="452" y="383"/>
                    <a:pt x="479" y="341"/>
                  </a:cubicBezTo>
                  <a:cubicBezTo>
                    <a:pt x="502" y="313"/>
                    <a:pt x="514" y="276"/>
                    <a:pt x="514" y="241"/>
                  </a:cubicBezTo>
                  <a:cubicBezTo>
                    <a:pt x="514" y="136"/>
                    <a:pt x="428" y="61"/>
                    <a:pt x="256" y="15"/>
                  </a:cubicBezTo>
                  <a:cubicBezTo>
                    <a:pt x="219" y="5"/>
                    <a:pt x="186" y="0"/>
                    <a:pt x="156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6"/>
            <p:cNvSpPr/>
            <p:nvPr/>
          </p:nvSpPr>
          <p:spPr>
            <a:xfrm>
              <a:off x="12791236" y="4385824"/>
              <a:ext cx="112084" cy="84027"/>
            </a:xfrm>
            <a:custGeom>
              <a:avLst/>
              <a:gdLst/>
              <a:ahLst/>
              <a:cxnLst/>
              <a:rect l="l" t="t" r="r" b="b"/>
              <a:pathLst>
                <a:path w="667" h="495" extrusionOk="0">
                  <a:moveTo>
                    <a:pt x="647" y="1"/>
                  </a:moveTo>
                  <a:cubicBezTo>
                    <a:pt x="621" y="3"/>
                    <a:pt x="570" y="31"/>
                    <a:pt x="500" y="83"/>
                  </a:cubicBezTo>
                  <a:cubicBezTo>
                    <a:pt x="446" y="125"/>
                    <a:pt x="392" y="169"/>
                    <a:pt x="341" y="215"/>
                  </a:cubicBezTo>
                  <a:cubicBezTo>
                    <a:pt x="299" y="257"/>
                    <a:pt x="253" y="297"/>
                    <a:pt x="204" y="332"/>
                  </a:cubicBezTo>
                  <a:cubicBezTo>
                    <a:pt x="172" y="353"/>
                    <a:pt x="139" y="376"/>
                    <a:pt x="106" y="397"/>
                  </a:cubicBezTo>
                  <a:cubicBezTo>
                    <a:pt x="36" y="436"/>
                    <a:pt x="1" y="459"/>
                    <a:pt x="1" y="462"/>
                  </a:cubicBezTo>
                  <a:cubicBezTo>
                    <a:pt x="1" y="483"/>
                    <a:pt x="3" y="494"/>
                    <a:pt x="8" y="494"/>
                  </a:cubicBezTo>
                  <a:cubicBezTo>
                    <a:pt x="11" y="494"/>
                    <a:pt x="15" y="489"/>
                    <a:pt x="20" y="480"/>
                  </a:cubicBezTo>
                  <a:cubicBezTo>
                    <a:pt x="83" y="457"/>
                    <a:pt x="144" y="427"/>
                    <a:pt x="200" y="392"/>
                  </a:cubicBezTo>
                  <a:cubicBezTo>
                    <a:pt x="255" y="362"/>
                    <a:pt x="316" y="324"/>
                    <a:pt x="388" y="278"/>
                  </a:cubicBezTo>
                  <a:cubicBezTo>
                    <a:pt x="572" y="164"/>
                    <a:pt x="665" y="90"/>
                    <a:pt x="663" y="55"/>
                  </a:cubicBezTo>
                  <a:cubicBezTo>
                    <a:pt x="667" y="41"/>
                    <a:pt x="663" y="26"/>
                    <a:pt x="656" y="13"/>
                  </a:cubicBezTo>
                  <a:cubicBezTo>
                    <a:pt x="651" y="6"/>
                    <a:pt x="647" y="3"/>
                    <a:pt x="647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6"/>
            <p:cNvSpPr/>
            <p:nvPr/>
          </p:nvSpPr>
          <p:spPr>
            <a:xfrm>
              <a:off x="12840809" y="4490556"/>
              <a:ext cx="44531" cy="30046"/>
            </a:xfrm>
            <a:custGeom>
              <a:avLst/>
              <a:gdLst/>
              <a:ahLst/>
              <a:cxnLst/>
              <a:rect l="l" t="t" r="r" b="b"/>
              <a:pathLst>
                <a:path w="265" h="177" extrusionOk="0">
                  <a:moveTo>
                    <a:pt x="169" y="0"/>
                  </a:moveTo>
                  <a:cubicBezTo>
                    <a:pt x="122" y="0"/>
                    <a:pt x="84" y="9"/>
                    <a:pt x="54" y="26"/>
                  </a:cubicBezTo>
                  <a:cubicBezTo>
                    <a:pt x="21" y="40"/>
                    <a:pt x="0" y="73"/>
                    <a:pt x="0" y="108"/>
                  </a:cubicBezTo>
                  <a:cubicBezTo>
                    <a:pt x="0" y="138"/>
                    <a:pt x="1" y="153"/>
                    <a:pt x="4" y="153"/>
                  </a:cubicBezTo>
                  <a:cubicBezTo>
                    <a:pt x="4" y="153"/>
                    <a:pt x="5" y="153"/>
                    <a:pt x="5" y="152"/>
                  </a:cubicBezTo>
                  <a:lnTo>
                    <a:pt x="68" y="176"/>
                  </a:lnTo>
                  <a:cubicBezTo>
                    <a:pt x="119" y="173"/>
                    <a:pt x="168" y="154"/>
                    <a:pt x="207" y="120"/>
                  </a:cubicBezTo>
                  <a:cubicBezTo>
                    <a:pt x="246" y="87"/>
                    <a:pt x="265" y="61"/>
                    <a:pt x="265" y="43"/>
                  </a:cubicBezTo>
                  <a:cubicBezTo>
                    <a:pt x="265" y="20"/>
                    <a:pt x="263" y="10"/>
                    <a:pt x="260" y="6"/>
                  </a:cubicBezTo>
                  <a:cubicBezTo>
                    <a:pt x="258" y="8"/>
                    <a:pt x="256" y="9"/>
                    <a:pt x="255" y="9"/>
                  </a:cubicBezTo>
                  <a:cubicBezTo>
                    <a:pt x="255" y="9"/>
                    <a:pt x="254" y="9"/>
                    <a:pt x="254" y="8"/>
                  </a:cubicBezTo>
                  <a:cubicBezTo>
                    <a:pt x="224" y="3"/>
                    <a:pt x="195" y="0"/>
                    <a:pt x="16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6"/>
            <p:cNvSpPr/>
            <p:nvPr/>
          </p:nvSpPr>
          <p:spPr>
            <a:xfrm>
              <a:off x="9641789" y="4641969"/>
              <a:ext cx="60999" cy="28349"/>
            </a:xfrm>
            <a:custGeom>
              <a:avLst/>
              <a:gdLst/>
              <a:ahLst/>
              <a:cxnLst/>
              <a:rect l="l" t="t" r="r" b="b"/>
              <a:pathLst>
                <a:path w="363" h="167" extrusionOk="0">
                  <a:moveTo>
                    <a:pt x="63" y="1"/>
                  </a:moveTo>
                  <a:cubicBezTo>
                    <a:pt x="21" y="1"/>
                    <a:pt x="0" y="25"/>
                    <a:pt x="0" y="73"/>
                  </a:cubicBezTo>
                  <a:cubicBezTo>
                    <a:pt x="0" y="94"/>
                    <a:pt x="33" y="114"/>
                    <a:pt x="100" y="136"/>
                  </a:cubicBezTo>
                  <a:cubicBezTo>
                    <a:pt x="149" y="154"/>
                    <a:pt x="200" y="164"/>
                    <a:pt x="251" y="166"/>
                  </a:cubicBezTo>
                  <a:cubicBezTo>
                    <a:pt x="295" y="164"/>
                    <a:pt x="335" y="145"/>
                    <a:pt x="363" y="112"/>
                  </a:cubicBezTo>
                  <a:cubicBezTo>
                    <a:pt x="242" y="59"/>
                    <a:pt x="158" y="24"/>
                    <a:pt x="112" y="8"/>
                  </a:cubicBezTo>
                  <a:cubicBezTo>
                    <a:pt x="94" y="3"/>
                    <a:pt x="77" y="1"/>
                    <a:pt x="63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6"/>
            <p:cNvSpPr/>
            <p:nvPr/>
          </p:nvSpPr>
          <p:spPr>
            <a:xfrm>
              <a:off x="9692034" y="4604625"/>
              <a:ext cx="157288" cy="33271"/>
            </a:xfrm>
            <a:custGeom>
              <a:avLst/>
              <a:gdLst/>
              <a:ahLst/>
              <a:cxnLst/>
              <a:rect l="l" t="t" r="r" b="b"/>
              <a:pathLst>
                <a:path w="936" h="196" extrusionOk="0">
                  <a:moveTo>
                    <a:pt x="8" y="0"/>
                  </a:moveTo>
                  <a:lnTo>
                    <a:pt x="1" y="32"/>
                  </a:lnTo>
                  <a:lnTo>
                    <a:pt x="8" y="53"/>
                  </a:lnTo>
                  <a:cubicBezTo>
                    <a:pt x="10" y="55"/>
                    <a:pt x="73" y="79"/>
                    <a:pt x="195" y="125"/>
                  </a:cubicBezTo>
                  <a:cubicBezTo>
                    <a:pt x="343" y="169"/>
                    <a:pt x="495" y="192"/>
                    <a:pt x="650" y="195"/>
                  </a:cubicBezTo>
                  <a:lnTo>
                    <a:pt x="693" y="195"/>
                  </a:lnTo>
                  <a:cubicBezTo>
                    <a:pt x="774" y="192"/>
                    <a:pt x="856" y="178"/>
                    <a:pt x="935" y="157"/>
                  </a:cubicBezTo>
                  <a:cubicBezTo>
                    <a:pt x="846" y="141"/>
                    <a:pt x="746" y="121"/>
                    <a:pt x="637" y="104"/>
                  </a:cubicBezTo>
                  <a:cubicBezTo>
                    <a:pt x="546" y="88"/>
                    <a:pt x="448" y="71"/>
                    <a:pt x="341" y="53"/>
                  </a:cubicBezTo>
                  <a:cubicBezTo>
                    <a:pt x="127" y="20"/>
                    <a:pt x="17" y="2"/>
                    <a:pt x="8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6"/>
            <p:cNvSpPr/>
            <p:nvPr/>
          </p:nvSpPr>
          <p:spPr>
            <a:xfrm>
              <a:off x="9769501" y="4558794"/>
              <a:ext cx="170563" cy="28179"/>
            </a:xfrm>
            <a:custGeom>
              <a:avLst/>
              <a:gdLst/>
              <a:ahLst/>
              <a:cxnLst/>
              <a:rect l="l" t="t" r="r" b="b"/>
              <a:pathLst>
                <a:path w="1015" h="166" extrusionOk="0">
                  <a:moveTo>
                    <a:pt x="98" y="0"/>
                  </a:moveTo>
                  <a:cubicBezTo>
                    <a:pt x="55" y="0"/>
                    <a:pt x="16" y="26"/>
                    <a:pt x="1" y="67"/>
                  </a:cubicBezTo>
                  <a:cubicBezTo>
                    <a:pt x="54" y="85"/>
                    <a:pt x="103" y="100"/>
                    <a:pt x="150" y="114"/>
                  </a:cubicBezTo>
                  <a:cubicBezTo>
                    <a:pt x="180" y="121"/>
                    <a:pt x="208" y="128"/>
                    <a:pt x="238" y="134"/>
                  </a:cubicBezTo>
                  <a:cubicBezTo>
                    <a:pt x="376" y="155"/>
                    <a:pt x="515" y="166"/>
                    <a:pt x="656" y="166"/>
                  </a:cubicBezTo>
                  <a:cubicBezTo>
                    <a:pt x="676" y="166"/>
                    <a:pt x="696" y="166"/>
                    <a:pt x="716" y="165"/>
                  </a:cubicBezTo>
                  <a:cubicBezTo>
                    <a:pt x="737" y="165"/>
                    <a:pt x="788" y="162"/>
                    <a:pt x="869" y="151"/>
                  </a:cubicBezTo>
                  <a:cubicBezTo>
                    <a:pt x="946" y="143"/>
                    <a:pt x="993" y="137"/>
                    <a:pt x="1014" y="134"/>
                  </a:cubicBezTo>
                  <a:cubicBezTo>
                    <a:pt x="991" y="118"/>
                    <a:pt x="932" y="100"/>
                    <a:pt x="830" y="79"/>
                  </a:cubicBezTo>
                  <a:cubicBezTo>
                    <a:pt x="804" y="74"/>
                    <a:pt x="776" y="71"/>
                    <a:pt x="746" y="65"/>
                  </a:cubicBezTo>
                  <a:cubicBezTo>
                    <a:pt x="629" y="46"/>
                    <a:pt x="494" y="32"/>
                    <a:pt x="338" y="22"/>
                  </a:cubicBezTo>
                  <a:cubicBezTo>
                    <a:pt x="257" y="15"/>
                    <a:pt x="197" y="8"/>
                    <a:pt x="155" y="4"/>
                  </a:cubicBezTo>
                  <a:lnTo>
                    <a:pt x="139" y="2"/>
                  </a:lnTo>
                  <a:lnTo>
                    <a:pt x="103" y="1"/>
                  </a:lnTo>
                  <a:cubicBezTo>
                    <a:pt x="101" y="0"/>
                    <a:pt x="100" y="0"/>
                    <a:pt x="98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6"/>
            <p:cNvSpPr/>
            <p:nvPr/>
          </p:nvSpPr>
          <p:spPr>
            <a:xfrm>
              <a:off x="12450447" y="4515848"/>
              <a:ext cx="165690" cy="116111"/>
            </a:xfrm>
            <a:custGeom>
              <a:avLst/>
              <a:gdLst/>
              <a:ahLst/>
              <a:cxnLst/>
              <a:rect l="l" t="t" r="r" b="b"/>
              <a:pathLst>
                <a:path w="986" h="684" extrusionOk="0">
                  <a:moveTo>
                    <a:pt x="970" y="0"/>
                  </a:moveTo>
                  <a:cubicBezTo>
                    <a:pt x="944" y="0"/>
                    <a:pt x="908" y="16"/>
                    <a:pt x="861" y="47"/>
                  </a:cubicBezTo>
                  <a:cubicBezTo>
                    <a:pt x="840" y="61"/>
                    <a:pt x="815" y="76"/>
                    <a:pt x="789" y="99"/>
                  </a:cubicBezTo>
                  <a:cubicBezTo>
                    <a:pt x="749" y="133"/>
                    <a:pt x="682" y="192"/>
                    <a:pt x="589" y="280"/>
                  </a:cubicBezTo>
                  <a:cubicBezTo>
                    <a:pt x="521" y="313"/>
                    <a:pt x="454" y="348"/>
                    <a:pt x="388" y="381"/>
                  </a:cubicBezTo>
                  <a:cubicBezTo>
                    <a:pt x="354" y="399"/>
                    <a:pt x="321" y="417"/>
                    <a:pt x="288" y="434"/>
                  </a:cubicBezTo>
                  <a:cubicBezTo>
                    <a:pt x="97" y="534"/>
                    <a:pt x="0" y="601"/>
                    <a:pt x="0" y="630"/>
                  </a:cubicBezTo>
                  <a:cubicBezTo>
                    <a:pt x="0" y="637"/>
                    <a:pt x="0" y="646"/>
                    <a:pt x="2" y="655"/>
                  </a:cubicBezTo>
                  <a:cubicBezTo>
                    <a:pt x="4" y="662"/>
                    <a:pt x="7" y="669"/>
                    <a:pt x="14" y="674"/>
                  </a:cubicBezTo>
                  <a:cubicBezTo>
                    <a:pt x="25" y="680"/>
                    <a:pt x="37" y="683"/>
                    <a:pt x="49" y="683"/>
                  </a:cubicBezTo>
                  <a:cubicBezTo>
                    <a:pt x="302" y="587"/>
                    <a:pt x="510" y="471"/>
                    <a:pt x="673" y="336"/>
                  </a:cubicBezTo>
                  <a:cubicBezTo>
                    <a:pt x="742" y="280"/>
                    <a:pt x="803" y="218"/>
                    <a:pt x="861" y="154"/>
                  </a:cubicBezTo>
                  <a:cubicBezTo>
                    <a:pt x="903" y="108"/>
                    <a:pt x="943" y="59"/>
                    <a:pt x="985" y="3"/>
                  </a:cubicBezTo>
                  <a:cubicBezTo>
                    <a:pt x="981" y="1"/>
                    <a:pt x="976" y="0"/>
                    <a:pt x="970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6"/>
            <p:cNvSpPr/>
            <p:nvPr/>
          </p:nvSpPr>
          <p:spPr>
            <a:xfrm>
              <a:off x="12538837" y="4614980"/>
              <a:ext cx="48396" cy="38873"/>
            </a:xfrm>
            <a:custGeom>
              <a:avLst/>
              <a:gdLst/>
              <a:ahLst/>
              <a:cxnLst/>
              <a:rect l="l" t="t" r="r" b="b"/>
              <a:pathLst>
                <a:path w="288" h="229" extrusionOk="0">
                  <a:moveTo>
                    <a:pt x="268" y="1"/>
                  </a:moveTo>
                  <a:cubicBezTo>
                    <a:pt x="242" y="1"/>
                    <a:pt x="191" y="25"/>
                    <a:pt x="114" y="76"/>
                  </a:cubicBezTo>
                  <a:cubicBezTo>
                    <a:pt x="39" y="125"/>
                    <a:pt x="0" y="160"/>
                    <a:pt x="0" y="176"/>
                  </a:cubicBezTo>
                  <a:cubicBezTo>
                    <a:pt x="0" y="201"/>
                    <a:pt x="4" y="215"/>
                    <a:pt x="14" y="220"/>
                  </a:cubicBezTo>
                  <a:cubicBezTo>
                    <a:pt x="23" y="225"/>
                    <a:pt x="33" y="229"/>
                    <a:pt x="44" y="229"/>
                  </a:cubicBezTo>
                  <a:cubicBezTo>
                    <a:pt x="60" y="220"/>
                    <a:pt x="107" y="190"/>
                    <a:pt x="182" y="139"/>
                  </a:cubicBezTo>
                  <a:cubicBezTo>
                    <a:pt x="253" y="96"/>
                    <a:pt x="288" y="60"/>
                    <a:pt x="288" y="39"/>
                  </a:cubicBezTo>
                  <a:cubicBezTo>
                    <a:pt x="288" y="17"/>
                    <a:pt x="286" y="8"/>
                    <a:pt x="282" y="8"/>
                  </a:cubicBezTo>
                  <a:cubicBezTo>
                    <a:pt x="282" y="8"/>
                    <a:pt x="281" y="8"/>
                    <a:pt x="280" y="8"/>
                  </a:cubicBezTo>
                  <a:cubicBezTo>
                    <a:pt x="276" y="8"/>
                    <a:pt x="272" y="6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6"/>
            <p:cNvSpPr/>
            <p:nvPr/>
          </p:nvSpPr>
          <p:spPr>
            <a:xfrm>
              <a:off x="10423354" y="4764695"/>
              <a:ext cx="298443" cy="26991"/>
            </a:xfrm>
            <a:custGeom>
              <a:avLst/>
              <a:gdLst/>
              <a:ahLst/>
              <a:cxnLst/>
              <a:rect l="l" t="t" r="r" b="b"/>
              <a:pathLst>
                <a:path w="1776" h="159" extrusionOk="0">
                  <a:moveTo>
                    <a:pt x="297" y="0"/>
                  </a:moveTo>
                  <a:cubicBezTo>
                    <a:pt x="100" y="0"/>
                    <a:pt x="2" y="10"/>
                    <a:pt x="2" y="30"/>
                  </a:cubicBezTo>
                  <a:cubicBezTo>
                    <a:pt x="0" y="43"/>
                    <a:pt x="2" y="55"/>
                    <a:pt x="7" y="66"/>
                  </a:cubicBezTo>
                  <a:cubicBezTo>
                    <a:pt x="11" y="71"/>
                    <a:pt x="12" y="73"/>
                    <a:pt x="12" y="74"/>
                  </a:cubicBezTo>
                  <a:cubicBezTo>
                    <a:pt x="91" y="80"/>
                    <a:pt x="328" y="99"/>
                    <a:pt x="722" y="134"/>
                  </a:cubicBezTo>
                  <a:cubicBezTo>
                    <a:pt x="887" y="150"/>
                    <a:pt x="1175" y="158"/>
                    <a:pt x="1585" y="158"/>
                  </a:cubicBezTo>
                  <a:cubicBezTo>
                    <a:pt x="1616" y="158"/>
                    <a:pt x="1681" y="144"/>
                    <a:pt x="1776" y="116"/>
                  </a:cubicBezTo>
                  <a:cubicBezTo>
                    <a:pt x="1676" y="67"/>
                    <a:pt x="1353" y="32"/>
                    <a:pt x="810" y="13"/>
                  </a:cubicBezTo>
                  <a:cubicBezTo>
                    <a:pt x="597" y="5"/>
                    <a:pt x="426" y="0"/>
                    <a:pt x="297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6"/>
            <p:cNvSpPr/>
            <p:nvPr/>
          </p:nvSpPr>
          <p:spPr>
            <a:xfrm>
              <a:off x="12012361" y="4673372"/>
              <a:ext cx="440271" cy="80463"/>
            </a:xfrm>
            <a:custGeom>
              <a:avLst/>
              <a:gdLst/>
              <a:ahLst/>
              <a:cxnLst/>
              <a:rect l="l" t="t" r="r" b="b"/>
              <a:pathLst>
                <a:path w="2620" h="474" extrusionOk="0">
                  <a:moveTo>
                    <a:pt x="2620" y="0"/>
                  </a:moveTo>
                  <a:lnTo>
                    <a:pt x="2467" y="21"/>
                  </a:lnTo>
                  <a:cubicBezTo>
                    <a:pt x="1913" y="93"/>
                    <a:pt x="1596" y="137"/>
                    <a:pt x="1513" y="149"/>
                  </a:cubicBezTo>
                  <a:cubicBezTo>
                    <a:pt x="1057" y="218"/>
                    <a:pt x="553" y="307"/>
                    <a:pt x="0" y="421"/>
                  </a:cubicBezTo>
                  <a:cubicBezTo>
                    <a:pt x="2" y="439"/>
                    <a:pt x="6" y="458"/>
                    <a:pt x="14" y="474"/>
                  </a:cubicBezTo>
                  <a:cubicBezTo>
                    <a:pt x="766" y="412"/>
                    <a:pt x="1301" y="355"/>
                    <a:pt x="1620" y="298"/>
                  </a:cubicBezTo>
                  <a:cubicBezTo>
                    <a:pt x="1910" y="251"/>
                    <a:pt x="2194" y="174"/>
                    <a:pt x="2465" y="67"/>
                  </a:cubicBezTo>
                  <a:cubicBezTo>
                    <a:pt x="2518" y="46"/>
                    <a:pt x="2569" y="25"/>
                    <a:pt x="2620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6"/>
            <p:cNvSpPr/>
            <p:nvPr/>
          </p:nvSpPr>
          <p:spPr>
            <a:xfrm>
              <a:off x="12423896" y="4713771"/>
              <a:ext cx="65032" cy="33611"/>
            </a:xfrm>
            <a:custGeom>
              <a:avLst/>
              <a:gdLst/>
              <a:ahLst/>
              <a:cxnLst/>
              <a:rect l="l" t="t" r="r" b="b"/>
              <a:pathLst>
                <a:path w="387" h="198" extrusionOk="0">
                  <a:moveTo>
                    <a:pt x="351" y="1"/>
                  </a:moveTo>
                  <a:cubicBezTo>
                    <a:pt x="312" y="1"/>
                    <a:pt x="249" y="15"/>
                    <a:pt x="163" y="41"/>
                  </a:cubicBezTo>
                  <a:cubicBezTo>
                    <a:pt x="88" y="64"/>
                    <a:pt x="41" y="85"/>
                    <a:pt x="18" y="104"/>
                  </a:cubicBezTo>
                  <a:cubicBezTo>
                    <a:pt x="9" y="111"/>
                    <a:pt x="4" y="118"/>
                    <a:pt x="2" y="129"/>
                  </a:cubicBezTo>
                  <a:cubicBezTo>
                    <a:pt x="0" y="148"/>
                    <a:pt x="7" y="167"/>
                    <a:pt x="20" y="181"/>
                  </a:cubicBezTo>
                  <a:cubicBezTo>
                    <a:pt x="30" y="192"/>
                    <a:pt x="44" y="197"/>
                    <a:pt x="60" y="197"/>
                  </a:cubicBezTo>
                  <a:cubicBezTo>
                    <a:pt x="130" y="195"/>
                    <a:pt x="200" y="181"/>
                    <a:pt x="265" y="153"/>
                  </a:cubicBezTo>
                  <a:cubicBezTo>
                    <a:pt x="346" y="122"/>
                    <a:pt x="386" y="83"/>
                    <a:pt x="384" y="38"/>
                  </a:cubicBezTo>
                  <a:cubicBezTo>
                    <a:pt x="384" y="15"/>
                    <a:pt x="383" y="4"/>
                    <a:pt x="379" y="3"/>
                  </a:cubicBezTo>
                  <a:cubicBezTo>
                    <a:pt x="377" y="4"/>
                    <a:pt x="375" y="4"/>
                    <a:pt x="374" y="4"/>
                  </a:cubicBezTo>
                  <a:cubicBezTo>
                    <a:pt x="373" y="4"/>
                    <a:pt x="372" y="4"/>
                    <a:pt x="372" y="3"/>
                  </a:cubicBezTo>
                  <a:cubicBezTo>
                    <a:pt x="366" y="1"/>
                    <a:pt x="359" y="1"/>
                    <a:pt x="351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6"/>
            <p:cNvSpPr/>
            <p:nvPr/>
          </p:nvSpPr>
          <p:spPr>
            <a:xfrm>
              <a:off x="12711752" y="4316907"/>
              <a:ext cx="147373" cy="126975"/>
            </a:xfrm>
            <a:custGeom>
              <a:avLst/>
              <a:gdLst/>
              <a:ahLst/>
              <a:cxnLst/>
              <a:rect l="l" t="t" r="r" b="b"/>
              <a:pathLst>
                <a:path w="877" h="748" extrusionOk="0">
                  <a:moveTo>
                    <a:pt x="861" y="0"/>
                  </a:moveTo>
                  <a:cubicBezTo>
                    <a:pt x="836" y="0"/>
                    <a:pt x="781" y="31"/>
                    <a:pt x="698" y="91"/>
                  </a:cubicBezTo>
                  <a:lnTo>
                    <a:pt x="693" y="95"/>
                  </a:lnTo>
                  <a:cubicBezTo>
                    <a:pt x="626" y="144"/>
                    <a:pt x="542" y="212"/>
                    <a:pt x="439" y="300"/>
                  </a:cubicBezTo>
                  <a:cubicBezTo>
                    <a:pt x="384" y="346"/>
                    <a:pt x="335" y="388"/>
                    <a:pt x="291" y="426"/>
                  </a:cubicBezTo>
                  <a:cubicBezTo>
                    <a:pt x="97" y="593"/>
                    <a:pt x="0" y="682"/>
                    <a:pt x="0" y="694"/>
                  </a:cubicBezTo>
                  <a:cubicBezTo>
                    <a:pt x="0" y="717"/>
                    <a:pt x="4" y="730"/>
                    <a:pt x="11" y="737"/>
                  </a:cubicBezTo>
                  <a:cubicBezTo>
                    <a:pt x="11" y="738"/>
                    <a:pt x="20" y="742"/>
                    <a:pt x="35" y="747"/>
                  </a:cubicBezTo>
                  <a:cubicBezTo>
                    <a:pt x="335" y="558"/>
                    <a:pt x="554" y="400"/>
                    <a:pt x="693" y="275"/>
                  </a:cubicBezTo>
                  <a:cubicBezTo>
                    <a:pt x="815" y="165"/>
                    <a:pt x="877" y="79"/>
                    <a:pt x="877" y="18"/>
                  </a:cubicBezTo>
                  <a:cubicBezTo>
                    <a:pt x="877" y="6"/>
                    <a:pt x="871" y="0"/>
                    <a:pt x="861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6"/>
            <p:cNvSpPr/>
            <p:nvPr/>
          </p:nvSpPr>
          <p:spPr>
            <a:xfrm>
              <a:off x="10664326" y="4671335"/>
              <a:ext cx="1331905" cy="41250"/>
            </a:xfrm>
            <a:custGeom>
              <a:avLst/>
              <a:gdLst/>
              <a:ahLst/>
              <a:cxnLst/>
              <a:rect l="l" t="t" r="r" b="b"/>
              <a:pathLst>
                <a:path w="7926" h="243" extrusionOk="0">
                  <a:moveTo>
                    <a:pt x="7669" y="1"/>
                  </a:moveTo>
                  <a:cubicBezTo>
                    <a:pt x="7635" y="1"/>
                    <a:pt x="7611" y="2"/>
                    <a:pt x="7598" y="4"/>
                  </a:cubicBezTo>
                  <a:lnTo>
                    <a:pt x="6439" y="7"/>
                  </a:lnTo>
                  <a:cubicBezTo>
                    <a:pt x="6033" y="9"/>
                    <a:pt x="5719" y="18"/>
                    <a:pt x="5494" y="33"/>
                  </a:cubicBezTo>
                  <a:cubicBezTo>
                    <a:pt x="5435" y="41"/>
                    <a:pt x="5317" y="55"/>
                    <a:pt x="5140" y="76"/>
                  </a:cubicBezTo>
                  <a:lnTo>
                    <a:pt x="4062" y="76"/>
                  </a:lnTo>
                  <a:cubicBezTo>
                    <a:pt x="3799" y="98"/>
                    <a:pt x="3641" y="116"/>
                    <a:pt x="3587" y="132"/>
                  </a:cubicBezTo>
                  <a:lnTo>
                    <a:pt x="2051" y="132"/>
                  </a:lnTo>
                  <a:lnTo>
                    <a:pt x="1972" y="118"/>
                  </a:lnTo>
                  <a:lnTo>
                    <a:pt x="1013" y="112"/>
                  </a:lnTo>
                  <a:cubicBezTo>
                    <a:pt x="989" y="109"/>
                    <a:pt x="908" y="104"/>
                    <a:pt x="766" y="97"/>
                  </a:cubicBezTo>
                  <a:cubicBezTo>
                    <a:pt x="626" y="88"/>
                    <a:pt x="544" y="84"/>
                    <a:pt x="517" y="84"/>
                  </a:cubicBezTo>
                  <a:cubicBezTo>
                    <a:pt x="445" y="72"/>
                    <a:pt x="372" y="63"/>
                    <a:pt x="298" y="58"/>
                  </a:cubicBezTo>
                  <a:cubicBezTo>
                    <a:pt x="288" y="57"/>
                    <a:pt x="278" y="57"/>
                    <a:pt x="268" y="57"/>
                  </a:cubicBezTo>
                  <a:cubicBezTo>
                    <a:pt x="199" y="57"/>
                    <a:pt x="130" y="73"/>
                    <a:pt x="67" y="104"/>
                  </a:cubicBezTo>
                  <a:cubicBezTo>
                    <a:pt x="44" y="116"/>
                    <a:pt x="21" y="130"/>
                    <a:pt x="0" y="147"/>
                  </a:cubicBezTo>
                  <a:lnTo>
                    <a:pt x="16" y="195"/>
                  </a:lnTo>
                  <a:cubicBezTo>
                    <a:pt x="185" y="189"/>
                    <a:pt x="334" y="186"/>
                    <a:pt x="465" y="186"/>
                  </a:cubicBezTo>
                  <a:cubicBezTo>
                    <a:pt x="735" y="186"/>
                    <a:pt x="924" y="199"/>
                    <a:pt x="1033" y="225"/>
                  </a:cubicBezTo>
                  <a:lnTo>
                    <a:pt x="1997" y="230"/>
                  </a:lnTo>
                  <a:lnTo>
                    <a:pt x="2079" y="242"/>
                  </a:lnTo>
                  <a:lnTo>
                    <a:pt x="3575" y="242"/>
                  </a:lnTo>
                  <a:cubicBezTo>
                    <a:pt x="3831" y="223"/>
                    <a:pt x="3988" y="205"/>
                    <a:pt x="4048" y="188"/>
                  </a:cubicBezTo>
                  <a:lnTo>
                    <a:pt x="5002" y="188"/>
                  </a:lnTo>
                  <a:cubicBezTo>
                    <a:pt x="5026" y="186"/>
                    <a:pt x="5147" y="172"/>
                    <a:pt x="5363" y="144"/>
                  </a:cubicBezTo>
                  <a:cubicBezTo>
                    <a:pt x="5417" y="140"/>
                    <a:pt x="5473" y="135"/>
                    <a:pt x="5531" y="132"/>
                  </a:cubicBezTo>
                  <a:cubicBezTo>
                    <a:pt x="5757" y="118"/>
                    <a:pt x="6017" y="109"/>
                    <a:pt x="6310" y="107"/>
                  </a:cubicBezTo>
                  <a:lnTo>
                    <a:pt x="6418" y="107"/>
                  </a:lnTo>
                  <a:lnTo>
                    <a:pt x="7575" y="98"/>
                  </a:lnTo>
                  <a:cubicBezTo>
                    <a:pt x="7591" y="93"/>
                    <a:pt x="7645" y="84"/>
                    <a:pt x="7737" y="69"/>
                  </a:cubicBezTo>
                  <a:cubicBezTo>
                    <a:pt x="7803" y="55"/>
                    <a:pt x="7854" y="44"/>
                    <a:pt x="7891" y="33"/>
                  </a:cubicBezTo>
                  <a:cubicBezTo>
                    <a:pt x="7905" y="30"/>
                    <a:pt x="7915" y="26"/>
                    <a:pt x="7926" y="23"/>
                  </a:cubicBezTo>
                  <a:cubicBezTo>
                    <a:pt x="7924" y="18"/>
                    <a:pt x="7919" y="12"/>
                    <a:pt x="7912" y="11"/>
                  </a:cubicBezTo>
                  <a:lnTo>
                    <a:pt x="7898" y="7"/>
                  </a:lnTo>
                  <a:cubicBezTo>
                    <a:pt x="7798" y="3"/>
                    <a:pt x="7721" y="1"/>
                    <a:pt x="766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6"/>
            <p:cNvSpPr/>
            <p:nvPr/>
          </p:nvSpPr>
          <p:spPr>
            <a:xfrm>
              <a:off x="9971656" y="4636877"/>
              <a:ext cx="241141" cy="32762"/>
            </a:xfrm>
            <a:custGeom>
              <a:avLst/>
              <a:gdLst/>
              <a:ahLst/>
              <a:cxnLst/>
              <a:rect l="l" t="t" r="r" b="b"/>
              <a:pathLst>
                <a:path w="1435" h="193" extrusionOk="0">
                  <a:moveTo>
                    <a:pt x="143" y="1"/>
                  </a:moveTo>
                  <a:cubicBezTo>
                    <a:pt x="121" y="1"/>
                    <a:pt x="102" y="2"/>
                    <a:pt x="85" y="3"/>
                  </a:cubicBezTo>
                  <a:cubicBezTo>
                    <a:pt x="29" y="7"/>
                    <a:pt x="1" y="21"/>
                    <a:pt x="1" y="44"/>
                  </a:cubicBezTo>
                  <a:cubicBezTo>
                    <a:pt x="1" y="70"/>
                    <a:pt x="44" y="94"/>
                    <a:pt x="134" y="116"/>
                  </a:cubicBezTo>
                  <a:cubicBezTo>
                    <a:pt x="200" y="131"/>
                    <a:pt x="267" y="144"/>
                    <a:pt x="334" y="151"/>
                  </a:cubicBezTo>
                  <a:cubicBezTo>
                    <a:pt x="541" y="179"/>
                    <a:pt x="747" y="193"/>
                    <a:pt x="956" y="193"/>
                  </a:cubicBezTo>
                  <a:cubicBezTo>
                    <a:pt x="979" y="193"/>
                    <a:pt x="1052" y="186"/>
                    <a:pt x="1175" y="172"/>
                  </a:cubicBezTo>
                  <a:cubicBezTo>
                    <a:pt x="1254" y="165"/>
                    <a:pt x="1319" y="158"/>
                    <a:pt x="1370" y="151"/>
                  </a:cubicBezTo>
                  <a:cubicBezTo>
                    <a:pt x="1394" y="147"/>
                    <a:pt x="1417" y="144"/>
                    <a:pt x="1435" y="142"/>
                  </a:cubicBezTo>
                  <a:cubicBezTo>
                    <a:pt x="1326" y="133"/>
                    <a:pt x="979" y="93"/>
                    <a:pt x="395" y="21"/>
                  </a:cubicBezTo>
                  <a:cubicBezTo>
                    <a:pt x="290" y="8"/>
                    <a:pt x="207" y="1"/>
                    <a:pt x="143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7" name="Google Shape;867;p26"/>
          <p:cNvGrpSpPr/>
          <p:nvPr/>
        </p:nvGrpSpPr>
        <p:grpSpPr>
          <a:xfrm flipH="1">
            <a:off x="-560692" y="2762602"/>
            <a:ext cx="2547825" cy="2374555"/>
            <a:chOff x="3126365" y="119206"/>
            <a:chExt cx="375177" cy="256992"/>
          </a:xfrm>
        </p:grpSpPr>
        <p:sp>
          <p:nvSpPr>
            <p:cNvPr id="868" name="Google Shape;868;p26"/>
            <p:cNvSpPr/>
            <p:nvPr/>
          </p:nvSpPr>
          <p:spPr>
            <a:xfrm>
              <a:off x="3307281" y="285198"/>
              <a:ext cx="141222" cy="69394"/>
            </a:xfrm>
            <a:custGeom>
              <a:avLst/>
              <a:gdLst/>
              <a:ahLst/>
              <a:cxnLst/>
              <a:rect l="l" t="t" r="r" b="b"/>
              <a:pathLst>
                <a:path w="5059" h="2461" extrusionOk="0">
                  <a:moveTo>
                    <a:pt x="4697" y="1"/>
                  </a:moveTo>
                  <a:lnTo>
                    <a:pt x="3755" y="890"/>
                  </a:lnTo>
                  <a:lnTo>
                    <a:pt x="1331" y="1515"/>
                  </a:lnTo>
                  <a:lnTo>
                    <a:pt x="0" y="1507"/>
                  </a:lnTo>
                  <a:lnTo>
                    <a:pt x="0" y="1507"/>
                  </a:lnTo>
                  <a:lnTo>
                    <a:pt x="525" y="2082"/>
                  </a:lnTo>
                  <a:lnTo>
                    <a:pt x="3755" y="2460"/>
                  </a:lnTo>
                  <a:lnTo>
                    <a:pt x="3528" y="2210"/>
                  </a:lnTo>
                  <a:lnTo>
                    <a:pt x="5058" y="2082"/>
                  </a:lnTo>
                  <a:lnTo>
                    <a:pt x="5014" y="348"/>
                  </a:lnTo>
                  <a:lnTo>
                    <a:pt x="4697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6"/>
            <p:cNvSpPr/>
            <p:nvPr/>
          </p:nvSpPr>
          <p:spPr>
            <a:xfrm>
              <a:off x="3347256" y="119206"/>
              <a:ext cx="101248" cy="155566"/>
            </a:xfrm>
            <a:custGeom>
              <a:avLst/>
              <a:gdLst/>
              <a:ahLst/>
              <a:cxnLst/>
              <a:rect l="l" t="t" r="r" b="b"/>
              <a:pathLst>
                <a:path w="3627" h="5517" extrusionOk="0">
                  <a:moveTo>
                    <a:pt x="6" y="1"/>
                  </a:moveTo>
                  <a:lnTo>
                    <a:pt x="1" y="246"/>
                  </a:lnTo>
                  <a:lnTo>
                    <a:pt x="1130" y="4454"/>
                  </a:lnTo>
                  <a:lnTo>
                    <a:pt x="1347" y="4363"/>
                  </a:lnTo>
                  <a:lnTo>
                    <a:pt x="2962" y="4552"/>
                  </a:lnTo>
                  <a:lnTo>
                    <a:pt x="3626" y="5516"/>
                  </a:lnTo>
                  <a:lnTo>
                    <a:pt x="854" y="1493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6"/>
            <p:cNvSpPr/>
            <p:nvPr/>
          </p:nvSpPr>
          <p:spPr>
            <a:xfrm>
              <a:off x="3288243" y="119206"/>
              <a:ext cx="60743" cy="89301"/>
            </a:xfrm>
            <a:custGeom>
              <a:avLst/>
              <a:gdLst/>
              <a:ahLst/>
              <a:cxnLst/>
              <a:rect l="l" t="t" r="r" b="b"/>
              <a:pathLst>
                <a:path w="2176" h="3167" extrusionOk="0">
                  <a:moveTo>
                    <a:pt x="0" y="1"/>
                  </a:moveTo>
                  <a:lnTo>
                    <a:pt x="148" y="2983"/>
                  </a:lnTo>
                  <a:lnTo>
                    <a:pt x="682" y="2660"/>
                  </a:lnTo>
                  <a:lnTo>
                    <a:pt x="1266" y="2892"/>
                  </a:lnTo>
                  <a:lnTo>
                    <a:pt x="1673" y="2930"/>
                  </a:lnTo>
                  <a:lnTo>
                    <a:pt x="2111" y="3146"/>
                  </a:lnTo>
                  <a:lnTo>
                    <a:pt x="2176" y="3167"/>
                  </a:lnTo>
                  <a:lnTo>
                    <a:pt x="2176" y="3167"/>
                  </a:lnTo>
                  <a:lnTo>
                    <a:pt x="1962" y="1710"/>
                  </a:lnTo>
                  <a:lnTo>
                    <a:pt x="1839" y="2403"/>
                  </a:lnTo>
                  <a:lnTo>
                    <a:pt x="1387" y="2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6"/>
            <p:cNvSpPr/>
            <p:nvPr/>
          </p:nvSpPr>
          <p:spPr>
            <a:xfrm>
              <a:off x="3193835" y="119206"/>
              <a:ext cx="94436" cy="183989"/>
            </a:xfrm>
            <a:custGeom>
              <a:avLst/>
              <a:gdLst/>
              <a:ahLst/>
              <a:cxnLst/>
              <a:rect l="l" t="t" r="r" b="b"/>
              <a:pathLst>
                <a:path w="3383" h="6525" extrusionOk="0">
                  <a:moveTo>
                    <a:pt x="3382" y="1"/>
                  </a:moveTo>
                  <a:lnTo>
                    <a:pt x="888" y="4810"/>
                  </a:lnTo>
                  <a:lnTo>
                    <a:pt x="1" y="6524"/>
                  </a:lnTo>
                  <a:lnTo>
                    <a:pt x="3382" y="1"/>
                  </a:lnTo>
                  <a:close/>
                </a:path>
              </a:pathLst>
            </a:custGeom>
            <a:solidFill>
              <a:srgbClr val="8CC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6"/>
            <p:cNvSpPr/>
            <p:nvPr/>
          </p:nvSpPr>
          <p:spPr>
            <a:xfrm>
              <a:off x="3326961" y="126143"/>
              <a:ext cx="51838" cy="121588"/>
            </a:xfrm>
            <a:custGeom>
              <a:avLst/>
              <a:gdLst/>
              <a:ahLst/>
              <a:cxnLst/>
              <a:rect l="l" t="t" r="r" b="b"/>
              <a:pathLst>
                <a:path w="1857" h="4312" extrusionOk="0">
                  <a:moveTo>
                    <a:pt x="0" y="0"/>
                  </a:moveTo>
                  <a:lnTo>
                    <a:pt x="452" y="2157"/>
                  </a:lnTo>
                  <a:lnTo>
                    <a:pt x="575" y="1464"/>
                  </a:lnTo>
                  <a:lnTo>
                    <a:pt x="789" y="2921"/>
                  </a:lnTo>
                  <a:lnTo>
                    <a:pt x="1003" y="2989"/>
                  </a:lnTo>
                  <a:lnTo>
                    <a:pt x="1397" y="3243"/>
                  </a:lnTo>
                  <a:lnTo>
                    <a:pt x="1611" y="4311"/>
                  </a:lnTo>
                  <a:lnTo>
                    <a:pt x="1857" y="4208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rgbClr val="69B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6"/>
            <p:cNvSpPr/>
            <p:nvPr/>
          </p:nvSpPr>
          <p:spPr>
            <a:xfrm>
              <a:off x="3126365" y="119206"/>
              <a:ext cx="180945" cy="256992"/>
            </a:xfrm>
            <a:custGeom>
              <a:avLst/>
              <a:gdLst/>
              <a:ahLst/>
              <a:cxnLst/>
              <a:rect l="l" t="t" r="r" b="b"/>
              <a:pathLst>
                <a:path w="6482" h="9114" extrusionOk="0">
                  <a:moveTo>
                    <a:pt x="5848" y="983"/>
                  </a:moveTo>
                  <a:lnTo>
                    <a:pt x="5848" y="984"/>
                  </a:lnTo>
                  <a:lnTo>
                    <a:pt x="5947" y="2983"/>
                  </a:lnTo>
                  <a:lnTo>
                    <a:pt x="5848" y="983"/>
                  </a:lnTo>
                  <a:close/>
                  <a:moveTo>
                    <a:pt x="5799" y="1"/>
                  </a:moveTo>
                  <a:lnTo>
                    <a:pt x="2418" y="6524"/>
                  </a:lnTo>
                  <a:lnTo>
                    <a:pt x="3384" y="7504"/>
                  </a:lnTo>
                  <a:lnTo>
                    <a:pt x="2672" y="7394"/>
                  </a:lnTo>
                  <a:lnTo>
                    <a:pt x="3242" y="8282"/>
                  </a:lnTo>
                  <a:lnTo>
                    <a:pt x="889" y="7129"/>
                  </a:lnTo>
                  <a:lnTo>
                    <a:pt x="0" y="9101"/>
                  </a:lnTo>
                  <a:lnTo>
                    <a:pt x="1906" y="9113"/>
                  </a:lnTo>
                  <a:lnTo>
                    <a:pt x="5719" y="7849"/>
                  </a:lnTo>
                  <a:lnTo>
                    <a:pt x="4956" y="7394"/>
                  </a:lnTo>
                  <a:lnTo>
                    <a:pt x="6481" y="6642"/>
                  </a:lnTo>
                  <a:lnTo>
                    <a:pt x="6481" y="2660"/>
                  </a:lnTo>
                  <a:lnTo>
                    <a:pt x="5947" y="2983"/>
                  </a:lnTo>
                  <a:lnTo>
                    <a:pt x="5799" y="3640"/>
                  </a:lnTo>
                  <a:lnTo>
                    <a:pt x="5719" y="2043"/>
                  </a:lnTo>
                  <a:lnTo>
                    <a:pt x="5514" y="2126"/>
                  </a:lnTo>
                  <a:lnTo>
                    <a:pt x="5514" y="2126"/>
                  </a:lnTo>
                  <a:lnTo>
                    <a:pt x="5848" y="984"/>
                  </a:lnTo>
                  <a:lnTo>
                    <a:pt x="57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6"/>
            <p:cNvSpPr/>
            <p:nvPr/>
          </p:nvSpPr>
          <p:spPr>
            <a:xfrm>
              <a:off x="3179543" y="327662"/>
              <a:ext cx="142394" cy="48528"/>
            </a:xfrm>
            <a:custGeom>
              <a:avLst/>
              <a:gdLst/>
              <a:ahLst/>
              <a:cxnLst/>
              <a:rect l="l" t="t" r="r" b="b"/>
              <a:pathLst>
                <a:path w="5101" h="1721" extrusionOk="0">
                  <a:moveTo>
                    <a:pt x="4576" y="1"/>
                  </a:moveTo>
                  <a:lnTo>
                    <a:pt x="3998" y="132"/>
                  </a:lnTo>
                  <a:lnTo>
                    <a:pt x="4415" y="576"/>
                  </a:lnTo>
                  <a:lnTo>
                    <a:pt x="3814" y="456"/>
                  </a:lnTo>
                  <a:lnTo>
                    <a:pt x="1" y="1720"/>
                  </a:lnTo>
                  <a:lnTo>
                    <a:pt x="3609" y="1720"/>
                  </a:lnTo>
                  <a:lnTo>
                    <a:pt x="5101" y="576"/>
                  </a:lnTo>
                  <a:lnTo>
                    <a:pt x="45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6"/>
            <p:cNvSpPr/>
            <p:nvPr/>
          </p:nvSpPr>
          <p:spPr>
            <a:xfrm>
              <a:off x="3307281" y="194209"/>
              <a:ext cx="104849" cy="133741"/>
            </a:xfrm>
            <a:custGeom>
              <a:avLst/>
              <a:gdLst/>
              <a:ahLst/>
              <a:cxnLst/>
              <a:rect l="l" t="t" r="r" b="b"/>
              <a:pathLst>
                <a:path w="3756" h="4743" extrusionOk="0">
                  <a:moveTo>
                    <a:pt x="0" y="0"/>
                  </a:moveTo>
                  <a:lnTo>
                    <a:pt x="0" y="3982"/>
                  </a:lnTo>
                  <a:lnTo>
                    <a:pt x="0" y="4734"/>
                  </a:lnTo>
                  <a:lnTo>
                    <a:pt x="1331" y="4742"/>
                  </a:lnTo>
                  <a:lnTo>
                    <a:pt x="3755" y="4117"/>
                  </a:lnTo>
                  <a:lnTo>
                    <a:pt x="2779" y="1703"/>
                  </a:lnTo>
                  <a:lnTo>
                    <a:pt x="2562" y="1794"/>
                  </a:lnTo>
                  <a:lnTo>
                    <a:pt x="2316" y="1897"/>
                  </a:lnTo>
                  <a:lnTo>
                    <a:pt x="2102" y="829"/>
                  </a:lnTo>
                  <a:lnTo>
                    <a:pt x="1708" y="575"/>
                  </a:lnTo>
                  <a:lnTo>
                    <a:pt x="1540" y="1475"/>
                  </a:lnTo>
                  <a:lnTo>
                    <a:pt x="1429" y="486"/>
                  </a:lnTo>
                  <a:lnTo>
                    <a:pt x="991" y="270"/>
                  </a:lnTo>
                  <a:lnTo>
                    <a:pt x="833" y="2474"/>
                  </a:lnTo>
                  <a:lnTo>
                    <a:pt x="584" y="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6"/>
            <p:cNvSpPr/>
            <p:nvPr/>
          </p:nvSpPr>
          <p:spPr>
            <a:xfrm>
              <a:off x="3280260" y="343875"/>
              <a:ext cx="142283" cy="32314"/>
            </a:xfrm>
            <a:custGeom>
              <a:avLst/>
              <a:gdLst/>
              <a:ahLst/>
              <a:cxnLst/>
              <a:rect l="l" t="t" r="r" b="b"/>
              <a:pathLst>
                <a:path w="5097" h="1146" extrusionOk="0">
                  <a:moveTo>
                    <a:pt x="1493" y="1"/>
                  </a:moveTo>
                  <a:lnTo>
                    <a:pt x="1" y="1145"/>
                  </a:lnTo>
                  <a:lnTo>
                    <a:pt x="4157" y="1145"/>
                  </a:lnTo>
                  <a:lnTo>
                    <a:pt x="5097" y="784"/>
                  </a:lnTo>
                  <a:lnTo>
                    <a:pt x="4496" y="129"/>
                  </a:lnTo>
                  <a:lnTo>
                    <a:pt x="4723" y="379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69B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6"/>
            <p:cNvSpPr/>
            <p:nvPr/>
          </p:nvSpPr>
          <p:spPr>
            <a:xfrm>
              <a:off x="3384857" y="242199"/>
              <a:ext cx="63646" cy="68097"/>
            </a:xfrm>
            <a:custGeom>
              <a:avLst/>
              <a:gdLst/>
              <a:ahLst/>
              <a:cxnLst/>
              <a:rect l="l" t="t" r="r" b="b"/>
              <a:pathLst>
                <a:path w="2280" h="2415" extrusionOk="0">
                  <a:moveTo>
                    <a:pt x="0" y="1"/>
                  </a:moveTo>
                  <a:lnTo>
                    <a:pt x="976" y="2415"/>
                  </a:lnTo>
                  <a:lnTo>
                    <a:pt x="1918" y="1526"/>
                  </a:lnTo>
                  <a:lnTo>
                    <a:pt x="2235" y="1873"/>
                  </a:lnTo>
                  <a:lnTo>
                    <a:pt x="2279" y="1154"/>
                  </a:lnTo>
                  <a:lnTo>
                    <a:pt x="1615" y="1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9B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6"/>
            <p:cNvSpPr/>
            <p:nvPr/>
          </p:nvSpPr>
          <p:spPr>
            <a:xfrm>
              <a:off x="3396302" y="274738"/>
              <a:ext cx="105240" cy="101455"/>
            </a:xfrm>
            <a:custGeom>
              <a:avLst/>
              <a:gdLst/>
              <a:ahLst/>
              <a:cxnLst/>
              <a:rect l="l" t="t" r="r" b="b"/>
              <a:pathLst>
                <a:path w="3770" h="3598" extrusionOk="0">
                  <a:moveTo>
                    <a:pt x="1869" y="0"/>
                  </a:moveTo>
                  <a:lnTo>
                    <a:pt x="1825" y="719"/>
                  </a:lnTo>
                  <a:lnTo>
                    <a:pt x="1869" y="2453"/>
                  </a:lnTo>
                  <a:lnTo>
                    <a:pt x="339" y="2581"/>
                  </a:lnTo>
                  <a:lnTo>
                    <a:pt x="2428" y="3089"/>
                  </a:lnTo>
                  <a:lnTo>
                    <a:pt x="1077" y="3184"/>
                  </a:lnTo>
                  <a:lnTo>
                    <a:pt x="940" y="3236"/>
                  </a:lnTo>
                  <a:lnTo>
                    <a:pt x="0" y="3597"/>
                  </a:lnTo>
                  <a:lnTo>
                    <a:pt x="3769" y="3585"/>
                  </a:lnTo>
                  <a:lnTo>
                    <a:pt x="2462" y="2369"/>
                  </a:lnTo>
                  <a:lnTo>
                    <a:pt x="18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6"/>
            <p:cNvSpPr/>
            <p:nvPr/>
          </p:nvSpPr>
          <p:spPr>
            <a:xfrm>
              <a:off x="3288243" y="119206"/>
              <a:ext cx="59180" cy="6965"/>
            </a:xfrm>
            <a:custGeom>
              <a:avLst/>
              <a:gdLst/>
              <a:ahLst/>
              <a:cxnLst/>
              <a:rect l="l" t="t" r="r" b="b"/>
              <a:pathLst>
                <a:path w="2120" h="247" extrusionOk="0">
                  <a:moveTo>
                    <a:pt x="0" y="1"/>
                  </a:moveTo>
                  <a:lnTo>
                    <a:pt x="1387" y="246"/>
                  </a:lnTo>
                  <a:lnTo>
                    <a:pt x="2115" y="246"/>
                  </a:lnTo>
                  <a:lnTo>
                    <a:pt x="2120" y="1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6"/>
            <p:cNvSpPr/>
            <p:nvPr/>
          </p:nvSpPr>
          <p:spPr>
            <a:xfrm>
              <a:off x="3264711" y="306459"/>
              <a:ext cx="42598" cy="37446"/>
            </a:xfrm>
            <a:custGeom>
              <a:avLst/>
              <a:gdLst/>
              <a:ahLst/>
              <a:cxnLst/>
              <a:rect l="l" t="t" r="r" b="b"/>
              <a:pathLst>
                <a:path w="1526" h="1328" extrusionOk="0">
                  <a:moveTo>
                    <a:pt x="1525" y="1"/>
                  </a:moveTo>
                  <a:lnTo>
                    <a:pt x="0" y="753"/>
                  </a:lnTo>
                  <a:lnTo>
                    <a:pt x="763" y="1208"/>
                  </a:lnTo>
                  <a:lnTo>
                    <a:pt x="1364" y="1328"/>
                  </a:lnTo>
                  <a:lnTo>
                    <a:pt x="947" y="884"/>
                  </a:lnTo>
                  <a:lnTo>
                    <a:pt x="1525" y="753"/>
                  </a:lnTo>
                  <a:lnTo>
                    <a:pt x="1525" y="1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6"/>
            <p:cNvSpPr/>
            <p:nvPr/>
          </p:nvSpPr>
          <p:spPr>
            <a:xfrm>
              <a:off x="3151153" y="303160"/>
              <a:ext cx="69676" cy="49599"/>
            </a:xfrm>
            <a:custGeom>
              <a:avLst/>
              <a:gdLst/>
              <a:ahLst/>
              <a:cxnLst/>
              <a:rect l="l" t="t" r="r" b="b"/>
              <a:pathLst>
                <a:path w="2496" h="1759" extrusionOk="0">
                  <a:moveTo>
                    <a:pt x="1530" y="0"/>
                  </a:moveTo>
                  <a:lnTo>
                    <a:pt x="1" y="605"/>
                  </a:lnTo>
                  <a:lnTo>
                    <a:pt x="2354" y="1758"/>
                  </a:lnTo>
                  <a:lnTo>
                    <a:pt x="1784" y="870"/>
                  </a:lnTo>
                  <a:lnTo>
                    <a:pt x="2496" y="980"/>
                  </a:lnTo>
                  <a:lnTo>
                    <a:pt x="1530" y="0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6"/>
            <p:cNvSpPr/>
            <p:nvPr/>
          </p:nvSpPr>
          <p:spPr>
            <a:xfrm>
              <a:off x="3323584" y="200722"/>
              <a:ext cx="11361" cy="63247"/>
            </a:xfrm>
            <a:custGeom>
              <a:avLst/>
              <a:gdLst/>
              <a:ahLst/>
              <a:cxnLst/>
              <a:rect l="l" t="t" r="r" b="b"/>
              <a:pathLst>
                <a:path w="407" h="2243" extrusionOk="0">
                  <a:moveTo>
                    <a:pt x="0" y="1"/>
                  </a:moveTo>
                  <a:lnTo>
                    <a:pt x="249" y="2243"/>
                  </a:lnTo>
                  <a:lnTo>
                    <a:pt x="407" y="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6"/>
            <p:cNvSpPr/>
            <p:nvPr/>
          </p:nvSpPr>
          <p:spPr>
            <a:xfrm>
              <a:off x="3347172" y="207884"/>
              <a:ext cx="7788" cy="27916"/>
            </a:xfrm>
            <a:custGeom>
              <a:avLst/>
              <a:gdLst/>
              <a:ahLst/>
              <a:cxnLst/>
              <a:rect l="l" t="t" r="r" b="b"/>
              <a:pathLst>
                <a:path w="279" h="990" extrusionOk="0">
                  <a:moveTo>
                    <a:pt x="0" y="1"/>
                  </a:moveTo>
                  <a:lnTo>
                    <a:pt x="111" y="990"/>
                  </a:lnTo>
                  <a:lnTo>
                    <a:pt x="279" y="90"/>
                  </a:lnTo>
                  <a:lnTo>
                    <a:pt x="65" y="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6"/>
            <p:cNvSpPr/>
            <p:nvPr/>
          </p:nvSpPr>
          <p:spPr>
            <a:xfrm>
              <a:off x="3405737" y="347484"/>
              <a:ext cx="58370" cy="18526"/>
            </a:xfrm>
            <a:custGeom>
              <a:avLst/>
              <a:gdLst/>
              <a:ahLst/>
              <a:cxnLst/>
              <a:rect l="l" t="t" r="r" b="b"/>
              <a:pathLst>
                <a:path w="2091" h="657" extrusionOk="0">
                  <a:moveTo>
                    <a:pt x="1" y="1"/>
                  </a:moveTo>
                  <a:lnTo>
                    <a:pt x="602" y="656"/>
                  </a:lnTo>
                  <a:lnTo>
                    <a:pt x="739" y="604"/>
                  </a:lnTo>
                  <a:lnTo>
                    <a:pt x="2090" y="5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6"/>
            <p:cNvSpPr/>
            <p:nvPr/>
          </p:nvSpPr>
          <p:spPr>
            <a:xfrm>
              <a:off x="3280260" y="146895"/>
              <a:ext cx="12115" cy="74977"/>
            </a:xfrm>
            <a:custGeom>
              <a:avLst/>
              <a:gdLst/>
              <a:ahLst/>
              <a:cxnLst/>
              <a:rect l="l" t="t" r="r" b="b"/>
              <a:pathLst>
                <a:path w="434" h="2659" extrusionOk="0">
                  <a:moveTo>
                    <a:pt x="335" y="1"/>
                  </a:moveTo>
                  <a:lnTo>
                    <a:pt x="1" y="1144"/>
                  </a:lnTo>
                  <a:lnTo>
                    <a:pt x="1" y="1144"/>
                  </a:lnTo>
                  <a:lnTo>
                    <a:pt x="206" y="1061"/>
                  </a:lnTo>
                  <a:lnTo>
                    <a:pt x="286" y="2658"/>
                  </a:lnTo>
                  <a:lnTo>
                    <a:pt x="434" y="2001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6" name="Google Shape;886;p26"/>
          <p:cNvSpPr/>
          <p:nvPr/>
        </p:nvSpPr>
        <p:spPr>
          <a:xfrm>
            <a:off x="5745814" y="4665733"/>
            <a:ext cx="25711" cy="20031"/>
          </a:xfrm>
          <a:custGeom>
            <a:avLst/>
            <a:gdLst/>
            <a:ahLst/>
            <a:cxnLst/>
            <a:rect l="l" t="t" r="r" b="b"/>
            <a:pathLst>
              <a:path w="153" h="118" extrusionOk="0">
                <a:moveTo>
                  <a:pt x="34" y="1"/>
                </a:moveTo>
                <a:cubicBezTo>
                  <a:pt x="11" y="1"/>
                  <a:pt x="0" y="21"/>
                  <a:pt x="0" y="61"/>
                </a:cubicBezTo>
                <a:cubicBezTo>
                  <a:pt x="0" y="86"/>
                  <a:pt x="4" y="100"/>
                  <a:pt x="11" y="105"/>
                </a:cubicBezTo>
                <a:cubicBezTo>
                  <a:pt x="21" y="110"/>
                  <a:pt x="32" y="116"/>
                  <a:pt x="44" y="117"/>
                </a:cubicBezTo>
                <a:cubicBezTo>
                  <a:pt x="112" y="88"/>
                  <a:pt x="149" y="70"/>
                  <a:pt x="153" y="63"/>
                </a:cubicBezTo>
                <a:cubicBezTo>
                  <a:pt x="123" y="42"/>
                  <a:pt x="93" y="24"/>
                  <a:pt x="60" y="7"/>
                </a:cubicBezTo>
                <a:cubicBezTo>
                  <a:pt x="50" y="3"/>
                  <a:pt x="42" y="1"/>
                  <a:pt x="34" y="1"/>
                </a:cubicBezTo>
                <a:close/>
              </a:path>
            </a:pathLst>
          </a:custGeom>
          <a:solidFill>
            <a:srgbClr val="FFFFFF">
              <a:alpha val="44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26"/>
          <p:cNvSpPr txBox="1">
            <a:spLocks noGrp="1"/>
          </p:cNvSpPr>
          <p:nvPr>
            <p:ph type="subTitle" idx="1"/>
          </p:nvPr>
        </p:nvSpPr>
        <p:spPr>
          <a:xfrm>
            <a:off x="1158829" y="2895839"/>
            <a:ext cx="3135000" cy="53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/>
              <a:t>Mai Beitnoba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/>
              <a:t>Leen Ahmad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Sec 6</a:t>
            </a:r>
            <a:endParaRPr sz="1800" dirty="0"/>
          </a:p>
        </p:txBody>
      </p:sp>
      <p:sp>
        <p:nvSpPr>
          <p:cNvPr id="889" name="Google Shape;889;p26"/>
          <p:cNvSpPr/>
          <p:nvPr/>
        </p:nvSpPr>
        <p:spPr>
          <a:xfrm>
            <a:off x="3210221" y="4575727"/>
            <a:ext cx="4930" cy="7469"/>
          </a:xfrm>
          <a:custGeom>
            <a:avLst/>
            <a:gdLst/>
            <a:ahLst/>
            <a:cxnLst/>
            <a:rect l="l" t="t" r="r" b="b"/>
            <a:pathLst>
              <a:path w="24" h="36" extrusionOk="0">
                <a:moveTo>
                  <a:pt x="6" y="1"/>
                </a:moveTo>
                <a:cubicBezTo>
                  <a:pt x="4" y="13"/>
                  <a:pt x="3" y="23"/>
                  <a:pt x="1" y="36"/>
                </a:cubicBezTo>
                <a:lnTo>
                  <a:pt x="24" y="16"/>
                </a:lnTo>
                <a:lnTo>
                  <a:pt x="6" y="1"/>
                </a:lnTo>
                <a:close/>
              </a:path>
            </a:pathLst>
          </a:custGeom>
          <a:solidFill>
            <a:srgbClr val="61B8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26"/>
          <p:cNvSpPr/>
          <p:nvPr/>
        </p:nvSpPr>
        <p:spPr>
          <a:xfrm>
            <a:off x="-1711073" y="5008483"/>
            <a:ext cx="6368" cy="6224"/>
          </a:xfrm>
          <a:custGeom>
            <a:avLst/>
            <a:gdLst/>
            <a:ahLst/>
            <a:cxnLst/>
            <a:rect l="l" t="t" r="r" b="b"/>
            <a:pathLst>
              <a:path w="31" h="30" extrusionOk="0">
                <a:moveTo>
                  <a:pt x="6" y="0"/>
                </a:moveTo>
                <a:lnTo>
                  <a:pt x="0" y="30"/>
                </a:lnTo>
                <a:lnTo>
                  <a:pt x="0" y="30"/>
                </a:lnTo>
                <a:lnTo>
                  <a:pt x="30" y="23"/>
                </a:lnTo>
                <a:lnTo>
                  <a:pt x="6" y="0"/>
                </a:lnTo>
                <a:close/>
              </a:path>
            </a:pathLst>
          </a:custGeom>
          <a:solidFill>
            <a:srgbClr val="59B4B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26"/>
          <p:cNvSpPr txBox="1">
            <a:spLocks noGrp="1"/>
          </p:cNvSpPr>
          <p:nvPr>
            <p:ph type="title" idx="2"/>
          </p:nvPr>
        </p:nvSpPr>
        <p:spPr>
          <a:xfrm>
            <a:off x="469421" y="594732"/>
            <a:ext cx="6156136" cy="82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LINUX project II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892" name="Google Shape;892;p26"/>
          <p:cNvGrpSpPr/>
          <p:nvPr/>
        </p:nvGrpSpPr>
        <p:grpSpPr>
          <a:xfrm>
            <a:off x="6548367" y="3763724"/>
            <a:ext cx="462302" cy="628454"/>
            <a:chOff x="6555954" y="480687"/>
            <a:chExt cx="462302" cy="628454"/>
          </a:xfrm>
        </p:grpSpPr>
        <p:sp>
          <p:nvSpPr>
            <p:cNvPr id="893" name="Google Shape;893;p26"/>
            <p:cNvSpPr/>
            <p:nvPr/>
          </p:nvSpPr>
          <p:spPr>
            <a:xfrm>
              <a:off x="6692152" y="1037366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770" y="1"/>
                  </a:moveTo>
                  <a:lnTo>
                    <a:pt x="770" y="1"/>
                  </a:lnTo>
                  <a:cubicBezTo>
                    <a:pt x="784" y="76"/>
                    <a:pt x="777" y="132"/>
                    <a:pt x="751" y="176"/>
                  </a:cubicBezTo>
                  <a:cubicBezTo>
                    <a:pt x="726" y="213"/>
                    <a:pt x="686" y="237"/>
                    <a:pt x="642" y="246"/>
                  </a:cubicBezTo>
                  <a:cubicBezTo>
                    <a:pt x="418" y="293"/>
                    <a:pt x="132" y="400"/>
                    <a:pt x="43" y="504"/>
                  </a:cubicBezTo>
                  <a:cubicBezTo>
                    <a:pt x="9" y="541"/>
                    <a:pt x="1" y="595"/>
                    <a:pt x="22" y="641"/>
                  </a:cubicBezTo>
                  <a:cubicBezTo>
                    <a:pt x="48" y="701"/>
                    <a:pt x="122" y="739"/>
                    <a:pt x="214" y="739"/>
                  </a:cubicBezTo>
                  <a:cubicBezTo>
                    <a:pt x="219" y="739"/>
                    <a:pt x="223" y="739"/>
                    <a:pt x="227" y="739"/>
                  </a:cubicBezTo>
                  <a:cubicBezTo>
                    <a:pt x="193" y="420"/>
                    <a:pt x="707" y="299"/>
                    <a:pt x="730" y="293"/>
                  </a:cubicBezTo>
                  <a:cubicBezTo>
                    <a:pt x="732" y="293"/>
                    <a:pt x="734" y="293"/>
                    <a:pt x="736" y="293"/>
                  </a:cubicBezTo>
                  <a:cubicBezTo>
                    <a:pt x="766" y="293"/>
                    <a:pt x="775" y="338"/>
                    <a:pt x="742" y="346"/>
                  </a:cubicBezTo>
                  <a:cubicBezTo>
                    <a:pt x="737" y="346"/>
                    <a:pt x="223" y="467"/>
                    <a:pt x="285" y="760"/>
                  </a:cubicBezTo>
                  <a:cubicBezTo>
                    <a:pt x="353" y="842"/>
                    <a:pt x="453" y="891"/>
                    <a:pt x="560" y="897"/>
                  </a:cubicBezTo>
                  <a:cubicBezTo>
                    <a:pt x="583" y="897"/>
                    <a:pt x="605" y="893"/>
                    <a:pt x="626" y="882"/>
                  </a:cubicBezTo>
                  <a:cubicBezTo>
                    <a:pt x="560" y="548"/>
                    <a:pt x="919" y="372"/>
                    <a:pt x="923" y="371"/>
                  </a:cubicBezTo>
                  <a:cubicBezTo>
                    <a:pt x="928" y="368"/>
                    <a:pt x="933" y="366"/>
                    <a:pt x="937" y="366"/>
                  </a:cubicBezTo>
                  <a:cubicBezTo>
                    <a:pt x="963" y="366"/>
                    <a:pt x="977" y="406"/>
                    <a:pt x="946" y="418"/>
                  </a:cubicBezTo>
                  <a:cubicBezTo>
                    <a:pt x="933" y="425"/>
                    <a:pt x="616" y="581"/>
                    <a:pt x="679" y="879"/>
                  </a:cubicBezTo>
                  <a:cubicBezTo>
                    <a:pt x="679" y="879"/>
                    <a:pt x="679" y="881"/>
                    <a:pt x="679" y="881"/>
                  </a:cubicBezTo>
                  <a:cubicBezTo>
                    <a:pt x="733" y="958"/>
                    <a:pt x="928" y="1049"/>
                    <a:pt x="1038" y="1049"/>
                  </a:cubicBezTo>
                  <a:cubicBezTo>
                    <a:pt x="1042" y="1050"/>
                    <a:pt x="1046" y="1050"/>
                    <a:pt x="1049" y="1050"/>
                  </a:cubicBezTo>
                  <a:cubicBezTo>
                    <a:pt x="1066" y="1050"/>
                    <a:pt x="1082" y="1044"/>
                    <a:pt x="1095" y="1035"/>
                  </a:cubicBezTo>
                  <a:lnTo>
                    <a:pt x="1103" y="1005"/>
                  </a:lnTo>
                  <a:cubicBezTo>
                    <a:pt x="1095" y="821"/>
                    <a:pt x="1151" y="702"/>
                    <a:pt x="1194" y="606"/>
                  </a:cubicBezTo>
                  <a:cubicBezTo>
                    <a:pt x="1240" y="511"/>
                    <a:pt x="1270" y="446"/>
                    <a:pt x="1219" y="362"/>
                  </a:cubicBezTo>
                  <a:cubicBezTo>
                    <a:pt x="1165" y="267"/>
                    <a:pt x="1140" y="160"/>
                    <a:pt x="1149" y="52"/>
                  </a:cubicBezTo>
                  <a:lnTo>
                    <a:pt x="7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6"/>
            <p:cNvSpPr/>
            <p:nvPr/>
          </p:nvSpPr>
          <p:spPr>
            <a:xfrm>
              <a:off x="6791409" y="1037229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498" y="1"/>
                  </a:moveTo>
                  <a:lnTo>
                    <a:pt x="119" y="54"/>
                  </a:lnTo>
                  <a:cubicBezTo>
                    <a:pt x="128" y="160"/>
                    <a:pt x="105" y="267"/>
                    <a:pt x="51" y="362"/>
                  </a:cubicBezTo>
                  <a:cubicBezTo>
                    <a:pt x="0" y="446"/>
                    <a:pt x="30" y="509"/>
                    <a:pt x="76" y="606"/>
                  </a:cubicBezTo>
                  <a:cubicBezTo>
                    <a:pt x="119" y="702"/>
                    <a:pt x="175" y="821"/>
                    <a:pt x="167" y="1005"/>
                  </a:cubicBezTo>
                  <a:lnTo>
                    <a:pt x="174" y="1034"/>
                  </a:lnTo>
                  <a:cubicBezTo>
                    <a:pt x="189" y="1044"/>
                    <a:pt x="206" y="1050"/>
                    <a:pt x="224" y="1050"/>
                  </a:cubicBezTo>
                  <a:cubicBezTo>
                    <a:pt x="226" y="1050"/>
                    <a:pt x="229" y="1050"/>
                    <a:pt x="232" y="1049"/>
                  </a:cubicBezTo>
                  <a:cubicBezTo>
                    <a:pt x="342" y="1049"/>
                    <a:pt x="538" y="958"/>
                    <a:pt x="591" y="881"/>
                  </a:cubicBezTo>
                  <a:lnTo>
                    <a:pt x="591" y="877"/>
                  </a:lnTo>
                  <a:cubicBezTo>
                    <a:pt x="654" y="581"/>
                    <a:pt x="337" y="425"/>
                    <a:pt x="323" y="418"/>
                  </a:cubicBezTo>
                  <a:cubicBezTo>
                    <a:pt x="310" y="411"/>
                    <a:pt x="303" y="395"/>
                    <a:pt x="310" y="383"/>
                  </a:cubicBezTo>
                  <a:cubicBezTo>
                    <a:pt x="315" y="373"/>
                    <a:pt x="325" y="368"/>
                    <a:pt x="334" y="368"/>
                  </a:cubicBezTo>
                  <a:cubicBezTo>
                    <a:pt x="338" y="368"/>
                    <a:pt x="342" y="369"/>
                    <a:pt x="346" y="371"/>
                  </a:cubicBezTo>
                  <a:cubicBezTo>
                    <a:pt x="349" y="371"/>
                    <a:pt x="710" y="548"/>
                    <a:pt x="644" y="883"/>
                  </a:cubicBezTo>
                  <a:cubicBezTo>
                    <a:pt x="661" y="892"/>
                    <a:pt x="680" y="895"/>
                    <a:pt x="699" y="895"/>
                  </a:cubicBezTo>
                  <a:cubicBezTo>
                    <a:pt x="703" y="895"/>
                    <a:pt x="706" y="895"/>
                    <a:pt x="710" y="895"/>
                  </a:cubicBezTo>
                  <a:cubicBezTo>
                    <a:pt x="817" y="892"/>
                    <a:pt x="917" y="842"/>
                    <a:pt x="985" y="760"/>
                  </a:cubicBezTo>
                  <a:cubicBezTo>
                    <a:pt x="1047" y="467"/>
                    <a:pt x="533" y="346"/>
                    <a:pt x="528" y="346"/>
                  </a:cubicBezTo>
                  <a:cubicBezTo>
                    <a:pt x="495" y="338"/>
                    <a:pt x="503" y="293"/>
                    <a:pt x="531" y="293"/>
                  </a:cubicBezTo>
                  <a:cubicBezTo>
                    <a:pt x="533" y="293"/>
                    <a:pt x="536" y="293"/>
                    <a:pt x="538" y="294"/>
                  </a:cubicBezTo>
                  <a:cubicBezTo>
                    <a:pt x="561" y="299"/>
                    <a:pt x="1077" y="418"/>
                    <a:pt x="1043" y="739"/>
                  </a:cubicBezTo>
                  <a:cubicBezTo>
                    <a:pt x="1047" y="739"/>
                    <a:pt x="1051" y="739"/>
                    <a:pt x="1056" y="739"/>
                  </a:cubicBezTo>
                  <a:cubicBezTo>
                    <a:pt x="1148" y="739"/>
                    <a:pt x="1220" y="701"/>
                    <a:pt x="1248" y="639"/>
                  </a:cubicBezTo>
                  <a:cubicBezTo>
                    <a:pt x="1269" y="593"/>
                    <a:pt x="1261" y="541"/>
                    <a:pt x="1227" y="504"/>
                  </a:cubicBezTo>
                  <a:cubicBezTo>
                    <a:pt x="1136" y="402"/>
                    <a:pt x="849" y="295"/>
                    <a:pt x="626" y="246"/>
                  </a:cubicBezTo>
                  <a:cubicBezTo>
                    <a:pt x="580" y="239"/>
                    <a:pt x="540" y="215"/>
                    <a:pt x="516" y="176"/>
                  </a:cubicBezTo>
                  <a:cubicBezTo>
                    <a:pt x="489" y="134"/>
                    <a:pt x="484" y="78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6"/>
            <p:cNvSpPr/>
            <p:nvPr/>
          </p:nvSpPr>
          <p:spPr>
            <a:xfrm>
              <a:off x="6555954" y="534195"/>
              <a:ext cx="462302" cy="513228"/>
            </a:xfrm>
            <a:custGeom>
              <a:avLst/>
              <a:gdLst/>
              <a:ahLst/>
              <a:cxnLst/>
              <a:rect l="l" t="t" r="r" b="b"/>
              <a:pathLst>
                <a:path w="6763" h="7508" extrusionOk="0">
                  <a:moveTo>
                    <a:pt x="3360" y="841"/>
                  </a:moveTo>
                  <a:cubicBezTo>
                    <a:pt x="3387" y="841"/>
                    <a:pt x="3414" y="846"/>
                    <a:pt x="3440" y="858"/>
                  </a:cubicBezTo>
                  <a:cubicBezTo>
                    <a:pt x="3596" y="926"/>
                    <a:pt x="3728" y="1035"/>
                    <a:pt x="3824" y="1173"/>
                  </a:cubicBezTo>
                  <a:cubicBezTo>
                    <a:pt x="3838" y="1191"/>
                    <a:pt x="3849" y="1205"/>
                    <a:pt x="3821" y="1221"/>
                  </a:cubicBezTo>
                  <a:cubicBezTo>
                    <a:pt x="3687" y="1300"/>
                    <a:pt x="3559" y="1382"/>
                    <a:pt x="3410" y="1426"/>
                  </a:cubicBezTo>
                  <a:lnTo>
                    <a:pt x="3410" y="1428"/>
                  </a:lnTo>
                  <a:cubicBezTo>
                    <a:pt x="3396" y="1431"/>
                    <a:pt x="3381" y="1435"/>
                    <a:pt x="3365" y="1436"/>
                  </a:cubicBezTo>
                  <a:cubicBezTo>
                    <a:pt x="3318" y="1436"/>
                    <a:pt x="3270" y="1426"/>
                    <a:pt x="3226" y="1405"/>
                  </a:cubicBezTo>
                  <a:cubicBezTo>
                    <a:pt x="3118" y="1357"/>
                    <a:pt x="3014" y="1300"/>
                    <a:pt x="2918" y="1229"/>
                  </a:cubicBezTo>
                  <a:cubicBezTo>
                    <a:pt x="2892" y="1212"/>
                    <a:pt x="2888" y="1198"/>
                    <a:pt x="2906" y="1170"/>
                  </a:cubicBezTo>
                  <a:cubicBezTo>
                    <a:pt x="3000" y="1023"/>
                    <a:pt x="3125" y="912"/>
                    <a:pt x="3291" y="852"/>
                  </a:cubicBezTo>
                  <a:cubicBezTo>
                    <a:pt x="3314" y="845"/>
                    <a:pt x="3337" y="841"/>
                    <a:pt x="3360" y="841"/>
                  </a:cubicBezTo>
                  <a:close/>
                  <a:moveTo>
                    <a:pt x="2899" y="1278"/>
                  </a:moveTo>
                  <a:cubicBezTo>
                    <a:pt x="2995" y="1343"/>
                    <a:pt x="3098" y="1401"/>
                    <a:pt x="3205" y="1450"/>
                  </a:cubicBezTo>
                  <a:cubicBezTo>
                    <a:pt x="3251" y="1471"/>
                    <a:pt x="3301" y="1481"/>
                    <a:pt x="3350" y="1481"/>
                  </a:cubicBezTo>
                  <a:cubicBezTo>
                    <a:pt x="3398" y="1481"/>
                    <a:pt x="3447" y="1471"/>
                    <a:pt x="3493" y="1452"/>
                  </a:cubicBezTo>
                  <a:cubicBezTo>
                    <a:pt x="3589" y="1410"/>
                    <a:pt x="3682" y="1363"/>
                    <a:pt x="3773" y="1308"/>
                  </a:cubicBezTo>
                  <a:cubicBezTo>
                    <a:pt x="3786" y="1302"/>
                    <a:pt x="3796" y="1290"/>
                    <a:pt x="3811" y="1290"/>
                  </a:cubicBezTo>
                  <a:cubicBezTo>
                    <a:pt x="3813" y="1290"/>
                    <a:pt x="3815" y="1290"/>
                    <a:pt x="3817" y="1291"/>
                  </a:cubicBezTo>
                  <a:cubicBezTo>
                    <a:pt x="3824" y="1312"/>
                    <a:pt x="3810" y="1326"/>
                    <a:pt x="3800" y="1340"/>
                  </a:cubicBezTo>
                  <a:lnTo>
                    <a:pt x="3801" y="1342"/>
                  </a:lnTo>
                  <a:cubicBezTo>
                    <a:pt x="3710" y="1487"/>
                    <a:pt x="3566" y="1592"/>
                    <a:pt x="3400" y="1634"/>
                  </a:cubicBezTo>
                  <a:cubicBezTo>
                    <a:pt x="3387" y="1638"/>
                    <a:pt x="3374" y="1640"/>
                    <a:pt x="3360" y="1640"/>
                  </a:cubicBezTo>
                  <a:cubicBezTo>
                    <a:pt x="3347" y="1640"/>
                    <a:pt x="3334" y="1638"/>
                    <a:pt x="3321" y="1634"/>
                  </a:cubicBezTo>
                  <a:cubicBezTo>
                    <a:pt x="3162" y="1596"/>
                    <a:pt x="3023" y="1499"/>
                    <a:pt x="2930" y="1366"/>
                  </a:cubicBezTo>
                  <a:cubicBezTo>
                    <a:pt x="2911" y="1340"/>
                    <a:pt x="2900" y="1310"/>
                    <a:pt x="2899" y="1278"/>
                  </a:cubicBezTo>
                  <a:close/>
                  <a:moveTo>
                    <a:pt x="2692" y="53"/>
                  </a:moveTo>
                  <a:cubicBezTo>
                    <a:pt x="2831" y="53"/>
                    <a:pt x="2969" y="106"/>
                    <a:pt x="3091" y="225"/>
                  </a:cubicBezTo>
                  <a:cubicBezTo>
                    <a:pt x="3183" y="316"/>
                    <a:pt x="3254" y="426"/>
                    <a:pt x="3300" y="547"/>
                  </a:cubicBezTo>
                  <a:cubicBezTo>
                    <a:pt x="3321" y="604"/>
                    <a:pt x="3344" y="658"/>
                    <a:pt x="3363" y="714"/>
                  </a:cubicBezTo>
                  <a:cubicBezTo>
                    <a:pt x="3370" y="732"/>
                    <a:pt x="3377" y="751"/>
                    <a:pt x="3398" y="753"/>
                  </a:cubicBezTo>
                  <a:cubicBezTo>
                    <a:pt x="3400" y="753"/>
                    <a:pt x="3401" y="753"/>
                    <a:pt x="3403" y="753"/>
                  </a:cubicBezTo>
                  <a:cubicBezTo>
                    <a:pt x="3423" y="753"/>
                    <a:pt x="3423" y="730"/>
                    <a:pt x="3430" y="714"/>
                  </a:cubicBezTo>
                  <a:cubicBezTo>
                    <a:pt x="3475" y="590"/>
                    <a:pt x="3517" y="463"/>
                    <a:pt x="3596" y="355"/>
                  </a:cubicBezTo>
                  <a:cubicBezTo>
                    <a:pt x="3694" y="218"/>
                    <a:pt x="3814" y="106"/>
                    <a:pt x="3982" y="69"/>
                  </a:cubicBezTo>
                  <a:cubicBezTo>
                    <a:pt x="4027" y="59"/>
                    <a:pt x="4070" y="54"/>
                    <a:pt x="4112" y="54"/>
                  </a:cubicBezTo>
                  <a:cubicBezTo>
                    <a:pt x="4268" y="54"/>
                    <a:pt x="4407" y="120"/>
                    <a:pt x="4534" y="223"/>
                  </a:cubicBezTo>
                  <a:cubicBezTo>
                    <a:pt x="4681" y="344"/>
                    <a:pt x="4739" y="514"/>
                    <a:pt x="4797" y="686"/>
                  </a:cubicBezTo>
                  <a:cubicBezTo>
                    <a:pt x="4846" y="833"/>
                    <a:pt x="4873" y="987"/>
                    <a:pt x="4878" y="1142"/>
                  </a:cubicBezTo>
                  <a:cubicBezTo>
                    <a:pt x="4885" y="1285"/>
                    <a:pt x="4848" y="1419"/>
                    <a:pt x="4795" y="1548"/>
                  </a:cubicBezTo>
                  <a:cubicBezTo>
                    <a:pt x="4720" y="1733"/>
                    <a:pt x="4722" y="1918"/>
                    <a:pt x="4748" y="2109"/>
                  </a:cubicBezTo>
                  <a:cubicBezTo>
                    <a:pt x="4753" y="2152"/>
                    <a:pt x="4760" y="2194"/>
                    <a:pt x="4767" y="2236"/>
                  </a:cubicBezTo>
                  <a:cubicBezTo>
                    <a:pt x="4764" y="2237"/>
                    <a:pt x="4761" y="2237"/>
                    <a:pt x="4758" y="2237"/>
                  </a:cubicBezTo>
                  <a:cubicBezTo>
                    <a:pt x="4746" y="2237"/>
                    <a:pt x="4744" y="2225"/>
                    <a:pt x="4739" y="2218"/>
                  </a:cubicBezTo>
                  <a:cubicBezTo>
                    <a:pt x="4592" y="1983"/>
                    <a:pt x="4427" y="1759"/>
                    <a:pt x="4250" y="1548"/>
                  </a:cubicBezTo>
                  <a:cubicBezTo>
                    <a:pt x="4159" y="1442"/>
                    <a:pt x="4059" y="1345"/>
                    <a:pt x="3952" y="1259"/>
                  </a:cubicBezTo>
                  <a:cubicBezTo>
                    <a:pt x="3928" y="1240"/>
                    <a:pt x="3907" y="1217"/>
                    <a:pt x="3893" y="1191"/>
                  </a:cubicBezTo>
                  <a:cubicBezTo>
                    <a:pt x="3794" y="1031"/>
                    <a:pt x="3652" y="903"/>
                    <a:pt x="3484" y="821"/>
                  </a:cubicBezTo>
                  <a:cubicBezTo>
                    <a:pt x="3443" y="800"/>
                    <a:pt x="3402" y="791"/>
                    <a:pt x="3363" y="791"/>
                  </a:cubicBezTo>
                  <a:cubicBezTo>
                    <a:pt x="3309" y="791"/>
                    <a:pt x="3255" y="808"/>
                    <a:pt x="3202" y="833"/>
                  </a:cubicBezTo>
                  <a:cubicBezTo>
                    <a:pt x="3084" y="886"/>
                    <a:pt x="2984" y="970"/>
                    <a:pt x="2913" y="1075"/>
                  </a:cubicBezTo>
                  <a:cubicBezTo>
                    <a:pt x="2846" y="1173"/>
                    <a:pt x="2765" y="1259"/>
                    <a:pt x="2672" y="1333"/>
                  </a:cubicBezTo>
                  <a:cubicBezTo>
                    <a:pt x="2560" y="1424"/>
                    <a:pt x="2471" y="1534"/>
                    <a:pt x="2380" y="1645"/>
                  </a:cubicBezTo>
                  <a:cubicBezTo>
                    <a:pt x="2224" y="1831"/>
                    <a:pt x="2096" y="2034"/>
                    <a:pt x="1962" y="2236"/>
                  </a:cubicBezTo>
                  <a:cubicBezTo>
                    <a:pt x="1966" y="2141"/>
                    <a:pt x="1975" y="2046"/>
                    <a:pt x="1989" y="1952"/>
                  </a:cubicBezTo>
                  <a:cubicBezTo>
                    <a:pt x="2003" y="1824"/>
                    <a:pt x="1983" y="1694"/>
                    <a:pt x="1934" y="1575"/>
                  </a:cubicBezTo>
                  <a:cubicBezTo>
                    <a:pt x="1873" y="1413"/>
                    <a:pt x="1833" y="1252"/>
                    <a:pt x="1847" y="1079"/>
                  </a:cubicBezTo>
                  <a:cubicBezTo>
                    <a:pt x="1861" y="888"/>
                    <a:pt x="1906" y="700"/>
                    <a:pt x="1982" y="525"/>
                  </a:cubicBezTo>
                  <a:cubicBezTo>
                    <a:pt x="1999" y="495"/>
                    <a:pt x="2020" y="465"/>
                    <a:pt x="2041" y="437"/>
                  </a:cubicBezTo>
                  <a:cubicBezTo>
                    <a:pt x="2157" y="327"/>
                    <a:pt x="2182" y="277"/>
                    <a:pt x="2287" y="199"/>
                  </a:cubicBezTo>
                  <a:cubicBezTo>
                    <a:pt x="2414" y="105"/>
                    <a:pt x="2554" y="53"/>
                    <a:pt x="2692" y="53"/>
                  </a:cubicBezTo>
                  <a:close/>
                  <a:moveTo>
                    <a:pt x="1438" y="3310"/>
                  </a:moveTo>
                  <a:lnTo>
                    <a:pt x="1438" y="3310"/>
                  </a:lnTo>
                  <a:cubicBezTo>
                    <a:pt x="1445" y="3319"/>
                    <a:pt x="1442" y="3331"/>
                    <a:pt x="1433" y="3335"/>
                  </a:cubicBezTo>
                  <a:cubicBezTo>
                    <a:pt x="1352" y="3579"/>
                    <a:pt x="1268" y="3822"/>
                    <a:pt x="1189" y="4068"/>
                  </a:cubicBezTo>
                  <a:cubicBezTo>
                    <a:pt x="1046" y="4509"/>
                    <a:pt x="1010" y="4978"/>
                    <a:pt x="1044" y="5442"/>
                  </a:cubicBezTo>
                  <a:lnTo>
                    <a:pt x="1044" y="5444"/>
                  </a:lnTo>
                  <a:cubicBezTo>
                    <a:pt x="1051" y="5546"/>
                    <a:pt x="1023" y="5603"/>
                    <a:pt x="937" y="5654"/>
                  </a:cubicBezTo>
                  <a:cubicBezTo>
                    <a:pt x="874" y="5693"/>
                    <a:pt x="816" y="5737"/>
                    <a:pt x="756" y="5779"/>
                  </a:cubicBezTo>
                  <a:cubicBezTo>
                    <a:pt x="570" y="5893"/>
                    <a:pt x="386" y="6010"/>
                    <a:pt x="153" y="6021"/>
                  </a:cubicBezTo>
                  <a:cubicBezTo>
                    <a:pt x="241" y="5835"/>
                    <a:pt x="265" y="5638"/>
                    <a:pt x="309" y="5451"/>
                  </a:cubicBezTo>
                  <a:cubicBezTo>
                    <a:pt x="411" y="4995"/>
                    <a:pt x="555" y="4555"/>
                    <a:pt x="777" y="4145"/>
                  </a:cubicBezTo>
                  <a:cubicBezTo>
                    <a:pt x="788" y="4127"/>
                    <a:pt x="793" y="4106"/>
                    <a:pt x="811" y="4094"/>
                  </a:cubicBezTo>
                  <a:cubicBezTo>
                    <a:pt x="932" y="3866"/>
                    <a:pt x="1089" y="3664"/>
                    <a:pt x="1265" y="3475"/>
                  </a:cubicBezTo>
                  <a:cubicBezTo>
                    <a:pt x="1312" y="3421"/>
                    <a:pt x="1365" y="3370"/>
                    <a:pt x="1422" y="3323"/>
                  </a:cubicBezTo>
                  <a:lnTo>
                    <a:pt x="1438" y="3310"/>
                  </a:lnTo>
                  <a:close/>
                  <a:moveTo>
                    <a:pt x="5288" y="3281"/>
                  </a:moveTo>
                  <a:cubicBezTo>
                    <a:pt x="5346" y="3321"/>
                    <a:pt x="5397" y="3370"/>
                    <a:pt x="5441" y="3424"/>
                  </a:cubicBezTo>
                  <a:cubicBezTo>
                    <a:pt x="5484" y="3479"/>
                    <a:pt x="5539" y="3522"/>
                    <a:pt x="5583" y="3575"/>
                  </a:cubicBezTo>
                  <a:cubicBezTo>
                    <a:pt x="5777" y="3806"/>
                    <a:pt x="5944" y="4061"/>
                    <a:pt x="6075" y="4332"/>
                  </a:cubicBezTo>
                  <a:cubicBezTo>
                    <a:pt x="6084" y="4346"/>
                    <a:pt x="6087" y="4362"/>
                    <a:pt x="6087" y="4378"/>
                  </a:cubicBezTo>
                  <a:cubicBezTo>
                    <a:pt x="6200" y="4611"/>
                    <a:pt x="6291" y="4853"/>
                    <a:pt x="6359" y="5102"/>
                  </a:cubicBezTo>
                  <a:cubicBezTo>
                    <a:pt x="6435" y="5365"/>
                    <a:pt x="6478" y="5637"/>
                    <a:pt x="6554" y="5901"/>
                  </a:cubicBezTo>
                  <a:cubicBezTo>
                    <a:pt x="6566" y="5943"/>
                    <a:pt x="6584" y="5984"/>
                    <a:pt x="6608" y="6021"/>
                  </a:cubicBezTo>
                  <a:cubicBezTo>
                    <a:pt x="6426" y="6015"/>
                    <a:pt x="6279" y="5943"/>
                    <a:pt x="6135" y="5858"/>
                  </a:cubicBezTo>
                  <a:lnTo>
                    <a:pt x="6135" y="5859"/>
                  </a:lnTo>
                  <a:cubicBezTo>
                    <a:pt x="5989" y="5786"/>
                    <a:pt x="5865" y="5684"/>
                    <a:pt x="5735" y="5589"/>
                  </a:cubicBezTo>
                  <a:cubicBezTo>
                    <a:pt x="5682" y="5551"/>
                    <a:pt x="5672" y="5512"/>
                    <a:pt x="5679" y="5451"/>
                  </a:cubicBezTo>
                  <a:cubicBezTo>
                    <a:pt x="5735" y="4972"/>
                    <a:pt x="5674" y="4506"/>
                    <a:pt x="5535" y="4047"/>
                  </a:cubicBezTo>
                  <a:cubicBezTo>
                    <a:pt x="5460" y="3796"/>
                    <a:pt x="5386" y="3545"/>
                    <a:pt x="5288" y="3303"/>
                  </a:cubicBezTo>
                  <a:cubicBezTo>
                    <a:pt x="5286" y="3296"/>
                    <a:pt x="5286" y="3288"/>
                    <a:pt x="5288" y="3281"/>
                  </a:cubicBezTo>
                  <a:close/>
                  <a:moveTo>
                    <a:pt x="2832" y="1249"/>
                  </a:moveTo>
                  <a:cubicBezTo>
                    <a:pt x="2904" y="1501"/>
                    <a:pt x="3090" y="1617"/>
                    <a:pt x="3321" y="1683"/>
                  </a:cubicBezTo>
                  <a:cubicBezTo>
                    <a:pt x="3336" y="1687"/>
                    <a:pt x="3352" y="1689"/>
                    <a:pt x="3367" y="1689"/>
                  </a:cubicBezTo>
                  <a:cubicBezTo>
                    <a:pt x="3396" y="1689"/>
                    <a:pt x="3425" y="1683"/>
                    <a:pt x="3453" y="1671"/>
                  </a:cubicBezTo>
                  <a:cubicBezTo>
                    <a:pt x="3649" y="1598"/>
                    <a:pt x="3807" y="1480"/>
                    <a:pt x="3887" y="1273"/>
                  </a:cubicBezTo>
                  <a:cubicBezTo>
                    <a:pt x="4043" y="1387"/>
                    <a:pt x="4184" y="1522"/>
                    <a:pt x="4303" y="1673"/>
                  </a:cubicBezTo>
                  <a:cubicBezTo>
                    <a:pt x="4918" y="2429"/>
                    <a:pt x="5320" y="3288"/>
                    <a:pt x="5544" y="4232"/>
                  </a:cubicBezTo>
                  <a:cubicBezTo>
                    <a:pt x="5621" y="4566"/>
                    <a:pt x="5667" y="4904"/>
                    <a:pt x="5654" y="5248"/>
                  </a:cubicBezTo>
                  <a:lnTo>
                    <a:pt x="5654" y="5249"/>
                  </a:lnTo>
                  <a:cubicBezTo>
                    <a:pt x="5651" y="5397"/>
                    <a:pt x="5630" y="5542"/>
                    <a:pt x="5591" y="5686"/>
                  </a:cubicBezTo>
                  <a:cubicBezTo>
                    <a:pt x="5593" y="5695"/>
                    <a:pt x="5595" y="5705"/>
                    <a:pt x="5586" y="5712"/>
                  </a:cubicBezTo>
                  <a:cubicBezTo>
                    <a:pt x="5526" y="5968"/>
                    <a:pt x="5425" y="6212"/>
                    <a:pt x="5285" y="6434"/>
                  </a:cubicBezTo>
                  <a:cubicBezTo>
                    <a:pt x="5018" y="6859"/>
                    <a:pt x="4667" y="7186"/>
                    <a:pt x="4198" y="7374"/>
                  </a:cubicBezTo>
                  <a:cubicBezTo>
                    <a:pt x="4060" y="7430"/>
                    <a:pt x="3919" y="7462"/>
                    <a:pt x="3774" y="7462"/>
                  </a:cubicBezTo>
                  <a:cubicBezTo>
                    <a:pt x="3715" y="7462"/>
                    <a:pt x="3656" y="7457"/>
                    <a:pt x="3596" y="7446"/>
                  </a:cubicBezTo>
                  <a:cubicBezTo>
                    <a:pt x="3524" y="7434"/>
                    <a:pt x="3468" y="7402"/>
                    <a:pt x="3435" y="7332"/>
                  </a:cubicBezTo>
                  <a:cubicBezTo>
                    <a:pt x="3414" y="7291"/>
                    <a:pt x="3382" y="7269"/>
                    <a:pt x="3351" y="7269"/>
                  </a:cubicBezTo>
                  <a:cubicBezTo>
                    <a:pt x="3321" y="7269"/>
                    <a:pt x="3292" y="7288"/>
                    <a:pt x="3272" y="7327"/>
                  </a:cubicBezTo>
                  <a:cubicBezTo>
                    <a:pt x="3212" y="7444"/>
                    <a:pt x="3111" y="7465"/>
                    <a:pt x="3000" y="7470"/>
                  </a:cubicBezTo>
                  <a:cubicBezTo>
                    <a:pt x="2985" y="7471"/>
                    <a:pt x="2971" y="7471"/>
                    <a:pt x="2956" y="7471"/>
                  </a:cubicBezTo>
                  <a:cubicBezTo>
                    <a:pt x="2694" y="7471"/>
                    <a:pt x="2436" y="7398"/>
                    <a:pt x="2215" y="7257"/>
                  </a:cubicBezTo>
                  <a:cubicBezTo>
                    <a:pt x="1631" y="6888"/>
                    <a:pt x="1287" y="6350"/>
                    <a:pt x="1128" y="5686"/>
                  </a:cubicBezTo>
                  <a:cubicBezTo>
                    <a:pt x="1056" y="5379"/>
                    <a:pt x="1046" y="5060"/>
                    <a:pt x="1096" y="4748"/>
                  </a:cubicBezTo>
                  <a:cubicBezTo>
                    <a:pt x="1261" y="3636"/>
                    <a:pt x="1694" y="2635"/>
                    <a:pt x="2357" y="1731"/>
                  </a:cubicBezTo>
                  <a:cubicBezTo>
                    <a:pt x="2476" y="1564"/>
                    <a:pt x="2618" y="1415"/>
                    <a:pt x="2779" y="1287"/>
                  </a:cubicBezTo>
                  <a:cubicBezTo>
                    <a:pt x="2797" y="1273"/>
                    <a:pt x="2814" y="1261"/>
                    <a:pt x="2832" y="1249"/>
                  </a:cubicBezTo>
                  <a:close/>
                  <a:moveTo>
                    <a:pt x="2680" y="0"/>
                  </a:moveTo>
                  <a:cubicBezTo>
                    <a:pt x="2677" y="0"/>
                    <a:pt x="2674" y="0"/>
                    <a:pt x="2671" y="0"/>
                  </a:cubicBezTo>
                  <a:cubicBezTo>
                    <a:pt x="2574" y="2"/>
                    <a:pt x="2478" y="27"/>
                    <a:pt x="2394" y="72"/>
                  </a:cubicBezTo>
                  <a:cubicBezTo>
                    <a:pt x="2287" y="128"/>
                    <a:pt x="2190" y="202"/>
                    <a:pt x="2108" y="291"/>
                  </a:cubicBezTo>
                  <a:cubicBezTo>
                    <a:pt x="2062" y="342"/>
                    <a:pt x="2064" y="334"/>
                    <a:pt x="1975" y="439"/>
                  </a:cubicBezTo>
                  <a:cubicBezTo>
                    <a:pt x="1950" y="467"/>
                    <a:pt x="1876" y="646"/>
                    <a:pt x="1855" y="717"/>
                  </a:cubicBezTo>
                  <a:cubicBezTo>
                    <a:pt x="1773" y="1005"/>
                    <a:pt x="1752" y="1293"/>
                    <a:pt x="1876" y="1575"/>
                  </a:cubicBezTo>
                  <a:cubicBezTo>
                    <a:pt x="1929" y="1697"/>
                    <a:pt x="1948" y="1832"/>
                    <a:pt x="1933" y="1966"/>
                  </a:cubicBezTo>
                  <a:cubicBezTo>
                    <a:pt x="1924" y="2067"/>
                    <a:pt x="1905" y="2169"/>
                    <a:pt x="1894" y="2271"/>
                  </a:cubicBezTo>
                  <a:cubicBezTo>
                    <a:pt x="1891" y="2341"/>
                    <a:pt x="1848" y="2402"/>
                    <a:pt x="1784" y="2432"/>
                  </a:cubicBezTo>
                  <a:cubicBezTo>
                    <a:pt x="1747" y="2453"/>
                    <a:pt x="1712" y="2479"/>
                    <a:pt x="1680" y="2509"/>
                  </a:cubicBezTo>
                  <a:cubicBezTo>
                    <a:pt x="1386" y="2749"/>
                    <a:pt x="1145" y="3039"/>
                    <a:pt x="928" y="3347"/>
                  </a:cubicBezTo>
                  <a:cubicBezTo>
                    <a:pt x="485" y="3975"/>
                    <a:pt x="199" y="4667"/>
                    <a:pt x="48" y="5418"/>
                  </a:cubicBezTo>
                  <a:cubicBezTo>
                    <a:pt x="30" y="5502"/>
                    <a:pt x="29" y="5589"/>
                    <a:pt x="1" y="5672"/>
                  </a:cubicBezTo>
                  <a:lnTo>
                    <a:pt x="1" y="5968"/>
                  </a:lnTo>
                  <a:cubicBezTo>
                    <a:pt x="36" y="6026"/>
                    <a:pt x="99" y="6055"/>
                    <a:pt x="179" y="6055"/>
                  </a:cubicBezTo>
                  <a:cubicBezTo>
                    <a:pt x="200" y="6055"/>
                    <a:pt x="224" y="6053"/>
                    <a:pt x="248" y="6049"/>
                  </a:cubicBezTo>
                  <a:cubicBezTo>
                    <a:pt x="416" y="6017"/>
                    <a:pt x="567" y="5938"/>
                    <a:pt x="711" y="5849"/>
                  </a:cubicBezTo>
                  <a:cubicBezTo>
                    <a:pt x="819" y="5784"/>
                    <a:pt x="923" y="5710"/>
                    <a:pt x="1021" y="5630"/>
                  </a:cubicBezTo>
                  <a:cubicBezTo>
                    <a:pt x="1036" y="5617"/>
                    <a:pt x="1046" y="5610"/>
                    <a:pt x="1053" y="5610"/>
                  </a:cubicBezTo>
                  <a:cubicBezTo>
                    <a:pt x="1063" y="5610"/>
                    <a:pt x="1068" y="5622"/>
                    <a:pt x="1075" y="5649"/>
                  </a:cubicBezTo>
                  <a:cubicBezTo>
                    <a:pt x="1221" y="6250"/>
                    <a:pt x="1510" y="6766"/>
                    <a:pt x="2003" y="7153"/>
                  </a:cubicBezTo>
                  <a:cubicBezTo>
                    <a:pt x="2239" y="7341"/>
                    <a:pt x="2504" y="7467"/>
                    <a:pt x="2809" y="7497"/>
                  </a:cubicBezTo>
                  <a:cubicBezTo>
                    <a:pt x="2809" y="7497"/>
                    <a:pt x="2811" y="7497"/>
                    <a:pt x="2813" y="7499"/>
                  </a:cubicBezTo>
                  <a:cubicBezTo>
                    <a:pt x="2821" y="7499"/>
                    <a:pt x="2830" y="7500"/>
                    <a:pt x="2839" y="7502"/>
                  </a:cubicBezTo>
                  <a:cubicBezTo>
                    <a:pt x="2843" y="7503"/>
                    <a:pt x="2848" y="7503"/>
                    <a:pt x="2853" y="7503"/>
                  </a:cubicBezTo>
                  <a:cubicBezTo>
                    <a:pt x="2857" y="7503"/>
                    <a:pt x="2862" y="7503"/>
                    <a:pt x="2865" y="7504"/>
                  </a:cubicBezTo>
                  <a:lnTo>
                    <a:pt x="2878" y="7504"/>
                  </a:lnTo>
                  <a:lnTo>
                    <a:pt x="2888" y="7506"/>
                  </a:lnTo>
                  <a:cubicBezTo>
                    <a:pt x="2897" y="7506"/>
                    <a:pt x="2907" y="7506"/>
                    <a:pt x="2916" y="7507"/>
                  </a:cubicBezTo>
                  <a:lnTo>
                    <a:pt x="2977" y="7507"/>
                  </a:lnTo>
                  <a:lnTo>
                    <a:pt x="3021" y="7504"/>
                  </a:lnTo>
                  <a:cubicBezTo>
                    <a:pt x="3028" y="7502"/>
                    <a:pt x="3037" y="7500"/>
                    <a:pt x="3046" y="7500"/>
                  </a:cubicBezTo>
                  <a:cubicBezTo>
                    <a:pt x="3070" y="7488"/>
                    <a:pt x="3100" y="7491"/>
                    <a:pt x="3126" y="7484"/>
                  </a:cubicBezTo>
                  <a:cubicBezTo>
                    <a:pt x="3195" y="7469"/>
                    <a:pt x="3254" y="7423"/>
                    <a:pt x="3288" y="7362"/>
                  </a:cubicBezTo>
                  <a:cubicBezTo>
                    <a:pt x="3308" y="7323"/>
                    <a:pt x="3329" y="7304"/>
                    <a:pt x="3350" y="7304"/>
                  </a:cubicBezTo>
                  <a:cubicBezTo>
                    <a:pt x="3371" y="7304"/>
                    <a:pt x="3392" y="7323"/>
                    <a:pt x="3412" y="7362"/>
                  </a:cubicBezTo>
                  <a:cubicBezTo>
                    <a:pt x="3475" y="7481"/>
                    <a:pt x="3589" y="7486"/>
                    <a:pt x="3698" y="7491"/>
                  </a:cubicBezTo>
                  <a:cubicBezTo>
                    <a:pt x="3721" y="7493"/>
                    <a:pt x="3743" y="7493"/>
                    <a:pt x="3766" y="7493"/>
                  </a:cubicBezTo>
                  <a:cubicBezTo>
                    <a:pt x="4042" y="7493"/>
                    <a:pt x="4292" y="7395"/>
                    <a:pt x="4524" y="7246"/>
                  </a:cubicBezTo>
                  <a:cubicBezTo>
                    <a:pt x="5121" y="6864"/>
                    <a:pt x="5488" y="6315"/>
                    <a:pt x="5649" y="5630"/>
                  </a:cubicBezTo>
                  <a:cubicBezTo>
                    <a:pt x="5657" y="5598"/>
                    <a:pt x="5664" y="5587"/>
                    <a:pt x="5673" y="5587"/>
                  </a:cubicBezTo>
                  <a:cubicBezTo>
                    <a:pt x="5683" y="5587"/>
                    <a:pt x="5695" y="5600"/>
                    <a:pt x="5711" y="5612"/>
                  </a:cubicBezTo>
                  <a:cubicBezTo>
                    <a:pt x="5903" y="5766"/>
                    <a:pt x="6103" y="5907"/>
                    <a:pt x="6335" y="5998"/>
                  </a:cubicBezTo>
                  <a:cubicBezTo>
                    <a:pt x="6414" y="6028"/>
                    <a:pt x="6493" y="6052"/>
                    <a:pt x="6577" y="6052"/>
                  </a:cubicBezTo>
                  <a:cubicBezTo>
                    <a:pt x="6599" y="6052"/>
                    <a:pt x="6622" y="6051"/>
                    <a:pt x="6645" y="6047"/>
                  </a:cubicBezTo>
                  <a:cubicBezTo>
                    <a:pt x="6713" y="6036"/>
                    <a:pt x="6747" y="6003"/>
                    <a:pt x="6750" y="5936"/>
                  </a:cubicBezTo>
                  <a:cubicBezTo>
                    <a:pt x="6750" y="5928"/>
                    <a:pt x="6752" y="5921"/>
                    <a:pt x="6762" y="5917"/>
                  </a:cubicBezTo>
                  <a:lnTo>
                    <a:pt x="6762" y="5770"/>
                  </a:lnTo>
                  <a:cubicBezTo>
                    <a:pt x="6750" y="5766"/>
                    <a:pt x="6752" y="5756"/>
                    <a:pt x="6752" y="5745"/>
                  </a:cubicBezTo>
                  <a:cubicBezTo>
                    <a:pt x="6745" y="5616"/>
                    <a:pt x="6727" y="5484"/>
                    <a:pt x="6696" y="5358"/>
                  </a:cubicBezTo>
                  <a:cubicBezTo>
                    <a:pt x="6517" y="4523"/>
                    <a:pt x="6175" y="3764"/>
                    <a:pt x="5639" y="3095"/>
                  </a:cubicBezTo>
                  <a:cubicBezTo>
                    <a:pt x="5418" y="2818"/>
                    <a:pt x="5181" y="2553"/>
                    <a:pt x="4873" y="2367"/>
                  </a:cubicBezTo>
                  <a:cubicBezTo>
                    <a:pt x="4857" y="2360"/>
                    <a:pt x="4846" y="2346"/>
                    <a:pt x="4843" y="2330"/>
                  </a:cubicBezTo>
                  <a:cubicBezTo>
                    <a:pt x="4792" y="2062"/>
                    <a:pt x="4743" y="1794"/>
                    <a:pt x="4859" y="1529"/>
                  </a:cubicBezTo>
                  <a:cubicBezTo>
                    <a:pt x="4948" y="1324"/>
                    <a:pt x="4946" y="1112"/>
                    <a:pt x="4908" y="896"/>
                  </a:cubicBezTo>
                  <a:cubicBezTo>
                    <a:pt x="4881" y="754"/>
                    <a:pt x="4841" y="616"/>
                    <a:pt x="4787" y="483"/>
                  </a:cubicBezTo>
                  <a:lnTo>
                    <a:pt x="4787" y="483"/>
                  </a:lnTo>
                  <a:cubicBezTo>
                    <a:pt x="4787" y="483"/>
                    <a:pt x="4787" y="483"/>
                    <a:pt x="4787" y="483"/>
                  </a:cubicBezTo>
                  <a:cubicBezTo>
                    <a:pt x="4791" y="483"/>
                    <a:pt x="4718" y="351"/>
                    <a:pt x="4708" y="334"/>
                  </a:cubicBezTo>
                  <a:cubicBezTo>
                    <a:pt x="4625" y="214"/>
                    <a:pt x="4511" y="121"/>
                    <a:pt x="4380" y="62"/>
                  </a:cubicBezTo>
                  <a:cubicBezTo>
                    <a:pt x="4295" y="23"/>
                    <a:pt x="4203" y="3"/>
                    <a:pt x="4112" y="3"/>
                  </a:cubicBezTo>
                  <a:cubicBezTo>
                    <a:pt x="3948" y="3"/>
                    <a:pt x="3786" y="67"/>
                    <a:pt x="3668" y="190"/>
                  </a:cubicBezTo>
                  <a:cubicBezTo>
                    <a:pt x="3563" y="302"/>
                    <a:pt x="3482" y="432"/>
                    <a:pt x="3426" y="574"/>
                  </a:cubicBezTo>
                  <a:cubicBezTo>
                    <a:pt x="3419" y="591"/>
                    <a:pt x="3414" y="609"/>
                    <a:pt x="3405" y="626"/>
                  </a:cubicBezTo>
                  <a:cubicBezTo>
                    <a:pt x="3405" y="628"/>
                    <a:pt x="3400" y="630"/>
                    <a:pt x="3393" y="635"/>
                  </a:cubicBezTo>
                  <a:cubicBezTo>
                    <a:pt x="3354" y="525"/>
                    <a:pt x="3302" y="421"/>
                    <a:pt x="3239" y="325"/>
                  </a:cubicBezTo>
                  <a:cubicBezTo>
                    <a:pt x="3110" y="141"/>
                    <a:pt x="2945" y="0"/>
                    <a:pt x="2680" y="0"/>
                  </a:cubicBezTo>
                  <a:close/>
                </a:path>
              </a:pathLst>
            </a:cu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6"/>
            <p:cNvSpPr/>
            <p:nvPr/>
          </p:nvSpPr>
          <p:spPr>
            <a:xfrm>
              <a:off x="6622075" y="611750"/>
              <a:ext cx="326454" cy="377445"/>
            </a:xfrm>
            <a:custGeom>
              <a:avLst/>
              <a:gdLst/>
              <a:ahLst/>
              <a:cxnLst/>
              <a:rect l="l" t="t" r="r" b="b"/>
              <a:pathLst>
                <a:path w="4624" h="5324" extrusionOk="0">
                  <a:moveTo>
                    <a:pt x="1787" y="0"/>
                  </a:moveTo>
                  <a:cubicBezTo>
                    <a:pt x="1770" y="14"/>
                    <a:pt x="1752" y="26"/>
                    <a:pt x="1735" y="39"/>
                  </a:cubicBezTo>
                  <a:cubicBezTo>
                    <a:pt x="1573" y="167"/>
                    <a:pt x="1431" y="316"/>
                    <a:pt x="1312" y="484"/>
                  </a:cubicBezTo>
                  <a:cubicBezTo>
                    <a:pt x="649" y="1387"/>
                    <a:pt x="216" y="2388"/>
                    <a:pt x="52" y="3499"/>
                  </a:cubicBezTo>
                  <a:cubicBezTo>
                    <a:pt x="1" y="3811"/>
                    <a:pt x="11" y="4130"/>
                    <a:pt x="85" y="4439"/>
                  </a:cubicBezTo>
                  <a:cubicBezTo>
                    <a:pt x="155" y="4476"/>
                    <a:pt x="208" y="4537"/>
                    <a:pt x="271" y="4586"/>
                  </a:cubicBezTo>
                  <a:cubicBezTo>
                    <a:pt x="530" y="4800"/>
                    <a:pt x="821" y="4974"/>
                    <a:pt x="1135" y="5098"/>
                  </a:cubicBezTo>
                  <a:cubicBezTo>
                    <a:pt x="1372" y="5195"/>
                    <a:pt x="1619" y="5261"/>
                    <a:pt x="1873" y="5295"/>
                  </a:cubicBezTo>
                  <a:cubicBezTo>
                    <a:pt x="2019" y="5314"/>
                    <a:pt x="2165" y="5324"/>
                    <a:pt x="2312" y="5324"/>
                  </a:cubicBezTo>
                  <a:cubicBezTo>
                    <a:pt x="2441" y="5324"/>
                    <a:pt x="2570" y="5316"/>
                    <a:pt x="2699" y="5302"/>
                  </a:cubicBezTo>
                  <a:cubicBezTo>
                    <a:pt x="3106" y="5254"/>
                    <a:pt x="3500" y="5130"/>
                    <a:pt x="3859" y="4935"/>
                  </a:cubicBezTo>
                  <a:cubicBezTo>
                    <a:pt x="4063" y="4826"/>
                    <a:pt x="4252" y="4695"/>
                    <a:pt x="4426" y="4546"/>
                  </a:cubicBezTo>
                  <a:cubicBezTo>
                    <a:pt x="4461" y="4514"/>
                    <a:pt x="4487" y="4467"/>
                    <a:pt x="4541" y="4464"/>
                  </a:cubicBezTo>
                  <a:cubicBezTo>
                    <a:pt x="4536" y="4455"/>
                    <a:pt x="4538" y="4443"/>
                    <a:pt x="4548" y="4437"/>
                  </a:cubicBezTo>
                  <a:cubicBezTo>
                    <a:pt x="4587" y="4294"/>
                    <a:pt x="4608" y="4148"/>
                    <a:pt x="4611" y="4001"/>
                  </a:cubicBezTo>
                  <a:cubicBezTo>
                    <a:pt x="4624" y="3657"/>
                    <a:pt x="4578" y="3319"/>
                    <a:pt x="4499" y="2984"/>
                  </a:cubicBezTo>
                  <a:cubicBezTo>
                    <a:pt x="4277" y="2039"/>
                    <a:pt x="3873" y="1180"/>
                    <a:pt x="3260" y="426"/>
                  </a:cubicBezTo>
                  <a:cubicBezTo>
                    <a:pt x="3139" y="274"/>
                    <a:pt x="2999" y="140"/>
                    <a:pt x="2844" y="25"/>
                  </a:cubicBezTo>
                  <a:cubicBezTo>
                    <a:pt x="2764" y="232"/>
                    <a:pt x="2606" y="349"/>
                    <a:pt x="2408" y="423"/>
                  </a:cubicBezTo>
                  <a:cubicBezTo>
                    <a:pt x="2381" y="435"/>
                    <a:pt x="2352" y="441"/>
                    <a:pt x="2322" y="441"/>
                  </a:cubicBezTo>
                  <a:cubicBezTo>
                    <a:pt x="2307" y="441"/>
                    <a:pt x="2291" y="440"/>
                    <a:pt x="2276" y="437"/>
                  </a:cubicBezTo>
                  <a:cubicBezTo>
                    <a:pt x="2045" y="370"/>
                    <a:pt x="1859" y="253"/>
                    <a:pt x="17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6"/>
            <p:cNvSpPr/>
            <p:nvPr/>
          </p:nvSpPr>
          <p:spPr>
            <a:xfrm>
              <a:off x="6626100" y="925550"/>
              <a:ext cx="318403" cy="122027"/>
            </a:xfrm>
            <a:custGeom>
              <a:avLst/>
              <a:gdLst/>
              <a:ahLst/>
              <a:cxnLst/>
              <a:rect l="l" t="t" r="r" b="b"/>
              <a:pathLst>
                <a:path w="4456" h="1785" extrusionOk="0">
                  <a:moveTo>
                    <a:pt x="1" y="0"/>
                  </a:moveTo>
                  <a:lnTo>
                    <a:pt x="1" y="0"/>
                  </a:lnTo>
                  <a:cubicBezTo>
                    <a:pt x="160" y="668"/>
                    <a:pt x="506" y="1206"/>
                    <a:pt x="1093" y="1576"/>
                  </a:cubicBezTo>
                  <a:cubicBezTo>
                    <a:pt x="1308" y="1713"/>
                    <a:pt x="1557" y="1784"/>
                    <a:pt x="1810" y="1784"/>
                  </a:cubicBezTo>
                  <a:cubicBezTo>
                    <a:pt x="1830" y="1784"/>
                    <a:pt x="1850" y="1784"/>
                    <a:pt x="1870" y="1783"/>
                  </a:cubicBezTo>
                  <a:cubicBezTo>
                    <a:pt x="1980" y="1779"/>
                    <a:pt x="2084" y="1757"/>
                    <a:pt x="2141" y="1641"/>
                  </a:cubicBezTo>
                  <a:cubicBezTo>
                    <a:pt x="2161" y="1602"/>
                    <a:pt x="2191" y="1584"/>
                    <a:pt x="2222" y="1584"/>
                  </a:cubicBezTo>
                  <a:cubicBezTo>
                    <a:pt x="2253" y="1584"/>
                    <a:pt x="2285" y="1604"/>
                    <a:pt x="2304" y="1644"/>
                  </a:cubicBezTo>
                  <a:cubicBezTo>
                    <a:pt x="2340" y="1716"/>
                    <a:pt x="2394" y="1746"/>
                    <a:pt x="2466" y="1760"/>
                  </a:cubicBezTo>
                  <a:cubicBezTo>
                    <a:pt x="2524" y="1771"/>
                    <a:pt x="2582" y="1775"/>
                    <a:pt x="2640" y="1775"/>
                  </a:cubicBezTo>
                  <a:cubicBezTo>
                    <a:pt x="2786" y="1775"/>
                    <a:pt x="2929" y="1744"/>
                    <a:pt x="3067" y="1688"/>
                  </a:cubicBezTo>
                  <a:cubicBezTo>
                    <a:pt x="3537" y="1499"/>
                    <a:pt x="3889" y="1173"/>
                    <a:pt x="4154" y="747"/>
                  </a:cubicBezTo>
                  <a:cubicBezTo>
                    <a:pt x="4296" y="526"/>
                    <a:pt x="4398" y="282"/>
                    <a:pt x="4456" y="26"/>
                  </a:cubicBezTo>
                  <a:lnTo>
                    <a:pt x="4456" y="26"/>
                  </a:lnTo>
                  <a:cubicBezTo>
                    <a:pt x="4401" y="30"/>
                    <a:pt x="4375" y="77"/>
                    <a:pt x="4340" y="107"/>
                  </a:cubicBezTo>
                  <a:cubicBezTo>
                    <a:pt x="4166" y="258"/>
                    <a:pt x="3975" y="387"/>
                    <a:pt x="3774" y="496"/>
                  </a:cubicBezTo>
                  <a:cubicBezTo>
                    <a:pt x="3414" y="693"/>
                    <a:pt x="3020" y="817"/>
                    <a:pt x="2613" y="863"/>
                  </a:cubicBezTo>
                  <a:cubicBezTo>
                    <a:pt x="2483" y="878"/>
                    <a:pt x="2352" y="885"/>
                    <a:pt x="2221" y="885"/>
                  </a:cubicBezTo>
                  <a:cubicBezTo>
                    <a:pt x="2076" y="885"/>
                    <a:pt x="1931" y="876"/>
                    <a:pt x="1787" y="857"/>
                  </a:cubicBezTo>
                  <a:cubicBezTo>
                    <a:pt x="1533" y="822"/>
                    <a:pt x="1284" y="756"/>
                    <a:pt x="1048" y="659"/>
                  </a:cubicBezTo>
                  <a:cubicBezTo>
                    <a:pt x="735" y="535"/>
                    <a:pt x="444" y="363"/>
                    <a:pt x="185" y="149"/>
                  </a:cubicBezTo>
                  <a:cubicBezTo>
                    <a:pt x="124" y="98"/>
                    <a:pt x="71" y="3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6"/>
            <p:cNvSpPr/>
            <p:nvPr/>
          </p:nvSpPr>
          <p:spPr>
            <a:xfrm>
              <a:off x="6628209" y="480687"/>
              <a:ext cx="320323" cy="98025"/>
            </a:xfrm>
            <a:custGeom>
              <a:avLst/>
              <a:gdLst/>
              <a:ahLst/>
              <a:cxnLst/>
              <a:rect l="l" t="t" r="r" b="b"/>
              <a:pathLst>
                <a:path w="4686" h="1434" extrusionOk="0">
                  <a:moveTo>
                    <a:pt x="3162" y="0"/>
                  </a:moveTo>
                  <a:cubicBezTo>
                    <a:pt x="3025" y="0"/>
                    <a:pt x="2920" y="80"/>
                    <a:pt x="2871" y="222"/>
                  </a:cubicBezTo>
                  <a:cubicBezTo>
                    <a:pt x="2851" y="287"/>
                    <a:pt x="2841" y="354"/>
                    <a:pt x="2839" y="422"/>
                  </a:cubicBezTo>
                  <a:cubicBezTo>
                    <a:pt x="2839" y="438"/>
                    <a:pt x="2841" y="457"/>
                    <a:pt x="2820" y="462"/>
                  </a:cubicBezTo>
                  <a:cubicBezTo>
                    <a:pt x="2817" y="463"/>
                    <a:pt x="2814" y="463"/>
                    <a:pt x="2812" y="463"/>
                  </a:cubicBezTo>
                  <a:cubicBezTo>
                    <a:pt x="2796" y="463"/>
                    <a:pt x="2785" y="449"/>
                    <a:pt x="2778" y="434"/>
                  </a:cubicBezTo>
                  <a:cubicBezTo>
                    <a:pt x="2755" y="380"/>
                    <a:pt x="2751" y="318"/>
                    <a:pt x="2769" y="261"/>
                  </a:cubicBezTo>
                  <a:cubicBezTo>
                    <a:pt x="2781" y="217"/>
                    <a:pt x="2797" y="173"/>
                    <a:pt x="2813" y="129"/>
                  </a:cubicBezTo>
                  <a:cubicBezTo>
                    <a:pt x="2808" y="129"/>
                    <a:pt x="2802" y="129"/>
                    <a:pt x="2795" y="131"/>
                  </a:cubicBezTo>
                  <a:cubicBezTo>
                    <a:pt x="2788" y="134"/>
                    <a:pt x="2783" y="140"/>
                    <a:pt x="2776" y="143"/>
                  </a:cubicBezTo>
                  <a:cubicBezTo>
                    <a:pt x="2643" y="238"/>
                    <a:pt x="2592" y="373"/>
                    <a:pt x="2578" y="529"/>
                  </a:cubicBezTo>
                  <a:cubicBezTo>
                    <a:pt x="2573" y="601"/>
                    <a:pt x="2571" y="673"/>
                    <a:pt x="2543" y="739"/>
                  </a:cubicBezTo>
                  <a:cubicBezTo>
                    <a:pt x="2534" y="764"/>
                    <a:pt x="2527" y="792"/>
                    <a:pt x="2497" y="792"/>
                  </a:cubicBezTo>
                  <a:cubicBezTo>
                    <a:pt x="2469" y="790"/>
                    <a:pt x="2469" y="760"/>
                    <a:pt x="2460" y="739"/>
                  </a:cubicBezTo>
                  <a:cubicBezTo>
                    <a:pt x="2459" y="732"/>
                    <a:pt x="2457" y="723"/>
                    <a:pt x="2455" y="716"/>
                  </a:cubicBezTo>
                  <a:cubicBezTo>
                    <a:pt x="2425" y="595"/>
                    <a:pt x="2452" y="480"/>
                    <a:pt x="2483" y="366"/>
                  </a:cubicBezTo>
                  <a:lnTo>
                    <a:pt x="2473" y="352"/>
                  </a:lnTo>
                  <a:lnTo>
                    <a:pt x="2438" y="387"/>
                  </a:lnTo>
                  <a:cubicBezTo>
                    <a:pt x="2425" y="400"/>
                    <a:pt x="2415" y="421"/>
                    <a:pt x="2396" y="421"/>
                  </a:cubicBezTo>
                  <a:cubicBezTo>
                    <a:pt x="2394" y="421"/>
                    <a:pt x="2392" y="421"/>
                    <a:pt x="2390" y="420"/>
                  </a:cubicBezTo>
                  <a:cubicBezTo>
                    <a:pt x="2362" y="411"/>
                    <a:pt x="2371" y="383"/>
                    <a:pt x="2369" y="362"/>
                  </a:cubicBezTo>
                  <a:cubicBezTo>
                    <a:pt x="2364" y="294"/>
                    <a:pt x="2353" y="226"/>
                    <a:pt x="2336" y="159"/>
                  </a:cubicBezTo>
                  <a:cubicBezTo>
                    <a:pt x="2306" y="227"/>
                    <a:pt x="2311" y="292"/>
                    <a:pt x="2301" y="354"/>
                  </a:cubicBezTo>
                  <a:cubicBezTo>
                    <a:pt x="2297" y="371"/>
                    <a:pt x="2303" y="394"/>
                    <a:pt x="2282" y="401"/>
                  </a:cubicBezTo>
                  <a:cubicBezTo>
                    <a:pt x="2278" y="402"/>
                    <a:pt x="2275" y="402"/>
                    <a:pt x="2272" y="402"/>
                  </a:cubicBezTo>
                  <a:cubicBezTo>
                    <a:pt x="2256" y="402"/>
                    <a:pt x="2248" y="387"/>
                    <a:pt x="2236" y="376"/>
                  </a:cubicBezTo>
                  <a:cubicBezTo>
                    <a:pt x="2225" y="365"/>
                    <a:pt x="2220" y="349"/>
                    <a:pt x="2204" y="349"/>
                  </a:cubicBezTo>
                  <a:cubicBezTo>
                    <a:pt x="2202" y="349"/>
                    <a:pt x="2200" y="349"/>
                    <a:pt x="2197" y="350"/>
                  </a:cubicBezTo>
                  <a:cubicBezTo>
                    <a:pt x="2203" y="373"/>
                    <a:pt x="2208" y="394"/>
                    <a:pt x="2213" y="415"/>
                  </a:cubicBezTo>
                  <a:cubicBezTo>
                    <a:pt x="2243" y="518"/>
                    <a:pt x="2255" y="624"/>
                    <a:pt x="2225" y="729"/>
                  </a:cubicBezTo>
                  <a:cubicBezTo>
                    <a:pt x="2218" y="753"/>
                    <a:pt x="2217" y="788"/>
                    <a:pt x="2185" y="790"/>
                  </a:cubicBezTo>
                  <a:cubicBezTo>
                    <a:pt x="2184" y="790"/>
                    <a:pt x="2184" y="790"/>
                    <a:pt x="2183" y="790"/>
                  </a:cubicBezTo>
                  <a:cubicBezTo>
                    <a:pt x="2152" y="790"/>
                    <a:pt x="2146" y="756"/>
                    <a:pt x="2138" y="732"/>
                  </a:cubicBezTo>
                  <a:cubicBezTo>
                    <a:pt x="2129" y="713"/>
                    <a:pt x="2126" y="694"/>
                    <a:pt x="2122" y="674"/>
                  </a:cubicBezTo>
                  <a:cubicBezTo>
                    <a:pt x="2113" y="606"/>
                    <a:pt x="2106" y="539"/>
                    <a:pt x="2097" y="473"/>
                  </a:cubicBezTo>
                  <a:cubicBezTo>
                    <a:pt x="2080" y="317"/>
                    <a:pt x="1984" y="173"/>
                    <a:pt x="1864" y="126"/>
                  </a:cubicBezTo>
                  <a:lnTo>
                    <a:pt x="1864" y="126"/>
                  </a:lnTo>
                  <a:cubicBezTo>
                    <a:pt x="1880" y="164"/>
                    <a:pt x="1896" y="201"/>
                    <a:pt x="1908" y="240"/>
                  </a:cubicBezTo>
                  <a:cubicBezTo>
                    <a:pt x="1927" y="306"/>
                    <a:pt x="1938" y="371"/>
                    <a:pt x="1903" y="438"/>
                  </a:cubicBezTo>
                  <a:cubicBezTo>
                    <a:pt x="1896" y="451"/>
                    <a:pt x="1887" y="464"/>
                    <a:pt x="1869" y="464"/>
                  </a:cubicBezTo>
                  <a:cubicBezTo>
                    <a:pt x="1868" y="464"/>
                    <a:pt x="1867" y="464"/>
                    <a:pt x="1866" y="464"/>
                  </a:cubicBezTo>
                  <a:cubicBezTo>
                    <a:pt x="1847" y="460"/>
                    <a:pt x="1843" y="443"/>
                    <a:pt x="1842" y="425"/>
                  </a:cubicBezTo>
                  <a:cubicBezTo>
                    <a:pt x="1842" y="404"/>
                    <a:pt x="1842" y="382"/>
                    <a:pt x="1840" y="359"/>
                  </a:cubicBezTo>
                  <a:cubicBezTo>
                    <a:pt x="1828" y="138"/>
                    <a:pt x="1703" y="6"/>
                    <a:pt x="1518" y="6"/>
                  </a:cubicBezTo>
                  <a:cubicBezTo>
                    <a:pt x="1475" y="6"/>
                    <a:pt x="1429" y="13"/>
                    <a:pt x="1380" y="27"/>
                  </a:cubicBezTo>
                  <a:cubicBezTo>
                    <a:pt x="1556" y="48"/>
                    <a:pt x="1622" y="162"/>
                    <a:pt x="1649" y="310"/>
                  </a:cubicBezTo>
                  <a:cubicBezTo>
                    <a:pt x="1654" y="334"/>
                    <a:pt x="1666" y="362"/>
                    <a:pt x="1640" y="376"/>
                  </a:cubicBezTo>
                  <a:cubicBezTo>
                    <a:pt x="1634" y="379"/>
                    <a:pt x="1629" y="380"/>
                    <a:pt x="1624" y="380"/>
                  </a:cubicBezTo>
                  <a:cubicBezTo>
                    <a:pt x="1605" y="380"/>
                    <a:pt x="1591" y="361"/>
                    <a:pt x="1577" y="348"/>
                  </a:cubicBezTo>
                  <a:cubicBezTo>
                    <a:pt x="1526" y="301"/>
                    <a:pt x="1480" y="248"/>
                    <a:pt x="1428" y="203"/>
                  </a:cubicBezTo>
                  <a:cubicBezTo>
                    <a:pt x="1365" y="145"/>
                    <a:pt x="1285" y="115"/>
                    <a:pt x="1203" y="115"/>
                  </a:cubicBezTo>
                  <a:cubicBezTo>
                    <a:pt x="1165" y="115"/>
                    <a:pt x="1126" y="121"/>
                    <a:pt x="1089" y="134"/>
                  </a:cubicBezTo>
                  <a:cubicBezTo>
                    <a:pt x="974" y="173"/>
                    <a:pt x="867" y="236"/>
                    <a:pt x="774" y="317"/>
                  </a:cubicBezTo>
                  <a:lnTo>
                    <a:pt x="784" y="329"/>
                  </a:lnTo>
                  <a:cubicBezTo>
                    <a:pt x="881" y="299"/>
                    <a:pt x="977" y="273"/>
                    <a:pt x="1079" y="273"/>
                  </a:cubicBezTo>
                  <a:cubicBezTo>
                    <a:pt x="1167" y="273"/>
                    <a:pt x="1251" y="275"/>
                    <a:pt x="1326" y="329"/>
                  </a:cubicBezTo>
                  <a:cubicBezTo>
                    <a:pt x="1347" y="345"/>
                    <a:pt x="1366" y="368"/>
                    <a:pt x="1354" y="397"/>
                  </a:cubicBezTo>
                  <a:cubicBezTo>
                    <a:pt x="1349" y="410"/>
                    <a:pt x="1339" y="414"/>
                    <a:pt x="1329" y="414"/>
                  </a:cubicBezTo>
                  <a:cubicBezTo>
                    <a:pt x="1319" y="414"/>
                    <a:pt x="1308" y="410"/>
                    <a:pt x="1300" y="408"/>
                  </a:cubicBezTo>
                  <a:cubicBezTo>
                    <a:pt x="1246" y="395"/>
                    <a:pt x="1194" y="389"/>
                    <a:pt x="1142" y="389"/>
                  </a:cubicBezTo>
                  <a:cubicBezTo>
                    <a:pt x="1015" y="389"/>
                    <a:pt x="894" y="424"/>
                    <a:pt x="774" y="478"/>
                  </a:cubicBezTo>
                  <a:cubicBezTo>
                    <a:pt x="523" y="590"/>
                    <a:pt x="287" y="736"/>
                    <a:pt x="1" y="748"/>
                  </a:cubicBezTo>
                  <a:cubicBezTo>
                    <a:pt x="131" y="810"/>
                    <a:pt x="262" y="836"/>
                    <a:pt x="394" y="836"/>
                  </a:cubicBezTo>
                  <a:cubicBezTo>
                    <a:pt x="502" y="836"/>
                    <a:pt x="611" y="818"/>
                    <a:pt x="721" y="787"/>
                  </a:cubicBezTo>
                  <a:cubicBezTo>
                    <a:pt x="837" y="751"/>
                    <a:pt x="947" y="702"/>
                    <a:pt x="1051" y="639"/>
                  </a:cubicBezTo>
                  <a:cubicBezTo>
                    <a:pt x="1060" y="633"/>
                    <a:pt x="1071" y="624"/>
                    <a:pt x="1081" y="624"/>
                  </a:cubicBezTo>
                  <a:cubicBezTo>
                    <a:pt x="1087" y="624"/>
                    <a:pt x="1092" y="626"/>
                    <a:pt x="1098" y="632"/>
                  </a:cubicBezTo>
                  <a:cubicBezTo>
                    <a:pt x="1121" y="657"/>
                    <a:pt x="1093" y="667"/>
                    <a:pt x="1081" y="681"/>
                  </a:cubicBezTo>
                  <a:cubicBezTo>
                    <a:pt x="1058" y="708"/>
                    <a:pt x="1030" y="729"/>
                    <a:pt x="1009" y="757"/>
                  </a:cubicBezTo>
                  <a:cubicBezTo>
                    <a:pt x="823" y="988"/>
                    <a:pt x="586" y="1127"/>
                    <a:pt x="290" y="1162"/>
                  </a:cubicBezTo>
                  <a:cubicBezTo>
                    <a:pt x="295" y="1181"/>
                    <a:pt x="309" y="1183"/>
                    <a:pt x="320" y="1188"/>
                  </a:cubicBezTo>
                  <a:cubicBezTo>
                    <a:pt x="430" y="1239"/>
                    <a:pt x="550" y="1265"/>
                    <a:pt x="671" y="1265"/>
                  </a:cubicBezTo>
                  <a:cubicBezTo>
                    <a:pt x="707" y="1265"/>
                    <a:pt x="744" y="1263"/>
                    <a:pt x="781" y="1258"/>
                  </a:cubicBezTo>
                  <a:cubicBezTo>
                    <a:pt x="890" y="1244"/>
                    <a:pt x="984" y="1206"/>
                    <a:pt x="1053" y="1109"/>
                  </a:cubicBezTo>
                  <a:cubicBezTo>
                    <a:pt x="1119" y="1016"/>
                    <a:pt x="1209" y="939"/>
                    <a:pt x="1310" y="886"/>
                  </a:cubicBezTo>
                  <a:cubicBezTo>
                    <a:pt x="1407" y="829"/>
                    <a:pt x="1518" y="799"/>
                    <a:pt x="1629" y="799"/>
                  </a:cubicBezTo>
                  <a:cubicBezTo>
                    <a:pt x="1683" y="799"/>
                    <a:pt x="1738" y="806"/>
                    <a:pt x="1791" y="820"/>
                  </a:cubicBezTo>
                  <a:cubicBezTo>
                    <a:pt x="1961" y="865"/>
                    <a:pt x="2082" y="981"/>
                    <a:pt x="2180" y="1123"/>
                  </a:cubicBezTo>
                  <a:cubicBezTo>
                    <a:pt x="2245" y="1220"/>
                    <a:pt x="2297" y="1323"/>
                    <a:pt x="2336" y="1433"/>
                  </a:cubicBezTo>
                  <a:cubicBezTo>
                    <a:pt x="2343" y="1428"/>
                    <a:pt x="2346" y="1426"/>
                    <a:pt x="2348" y="1425"/>
                  </a:cubicBezTo>
                  <a:cubicBezTo>
                    <a:pt x="2355" y="1407"/>
                    <a:pt x="2362" y="1390"/>
                    <a:pt x="2369" y="1374"/>
                  </a:cubicBezTo>
                  <a:cubicBezTo>
                    <a:pt x="2420" y="1241"/>
                    <a:pt x="2495" y="1120"/>
                    <a:pt x="2588" y="1013"/>
                  </a:cubicBezTo>
                  <a:cubicBezTo>
                    <a:pt x="2708" y="873"/>
                    <a:pt x="2879" y="799"/>
                    <a:pt x="3054" y="799"/>
                  </a:cubicBezTo>
                  <a:cubicBezTo>
                    <a:pt x="3141" y="799"/>
                    <a:pt x="3228" y="817"/>
                    <a:pt x="3311" y="855"/>
                  </a:cubicBezTo>
                  <a:cubicBezTo>
                    <a:pt x="3447" y="915"/>
                    <a:pt x="3565" y="1009"/>
                    <a:pt x="3651" y="1132"/>
                  </a:cubicBezTo>
                  <a:cubicBezTo>
                    <a:pt x="3738" y="1257"/>
                    <a:pt x="3879" y="1310"/>
                    <a:pt x="4024" y="1310"/>
                  </a:cubicBezTo>
                  <a:cubicBezTo>
                    <a:pt x="4147" y="1310"/>
                    <a:pt x="4273" y="1272"/>
                    <a:pt x="4373" y="1209"/>
                  </a:cubicBezTo>
                  <a:cubicBezTo>
                    <a:pt x="4368" y="1197"/>
                    <a:pt x="4357" y="1200"/>
                    <a:pt x="4347" y="1199"/>
                  </a:cubicBezTo>
                  <a:cubicBezTo>
                    <a:pt x="4136" y="1162"/>
                    <a:pt x="3947" y="1083"/>
                    <a:pt x="3798" y="923"/>
                  </a:cubicBezTo>
                  <a:cubicBezTo>
                    <a:pt x="3723" y="841"/>
                    <a:pt x="3670" y="741"/>
                    <a:pt x="3586" y="667"/>
                  </a:cubicBezTo>
                  <a:cubicBezTo>
                    <a:pt x="3575" y="660"/>
                    <a:pt x="3572" y="645"/>
                    <a:pt x="3582" y="634"/>
                  </a:cubicBezTo>
                  <a:cubicBezTo>
                    <a:pt x="3586" y="627"/>
                    <a:pt x="3593" y="623"/>
                    <a:pt x="3600" y="623"/>
                  </a:cubicBezTo>
                  <a:cubicBezTo>
                    <a:pt x="3604" y="623"/>
                    <a:pt x="3608" y="625"/>
                    <a:pt x="3612" y="627"/>
                  </a:cubicBezTo>
                  <a:cubicBezTo>
                    <a:pt x="3623" y="634"/>
                    <a:pt x="3635" y="641"/>
                    <a:pt x="3644" y="646"/>
                  </a:cubicBezTo>
                  <a:cubicBezTo>
                    <a:pt x="3846" y="763"/>
                    <a:pt x="4058" y="835"/>
                    <a:pt x="4287" y="835"/>
                  </a:cubicBezTo>
                  <a:cubicBezTo>
                    <a:pt x="4326" y="835"/>
                    <a:pt x="4366" y="833"/>
                    <a:pt x="4406" y="829"/>
                  </a:cubicBezTo>
                  <a:cubicBezTo>
                    <a:pt x="4505" y="820"/>
                    <a:pt x="4599" y="792"/>
                    <a:pt x="4685" y="746"/>
                  </a:cubicBezTo>
                  <a:cubicBezTo>
                    <a:pt x="4624" y="737"/>
                    <a:pt x="4571" y="732"/>
                    <a:pt x="4520" y="722"/>
                  </a:cubicBezTo>
                  <a:cubicBezTo>
                    <a:pt x="4348" y="690"/>
                    <a:pt x="4194" y="615"/>
                    <a:pt x="4040" y="538"/>
                  </a:cubicBezTo>
                  <a:cubicBezTo>
                    <a:pt x="3880" y="458"/>
                    <a:pt x="3716" y="389"/>
                    <a:pt x="3540" y="389"/>
                  </a:cubicBezTo>
                  <a:cubicBezTo>
                    <a:pt x="3486" y="389"/>
                    <a:pt x="3432" y="395"/>
                    <a:pt x="3376" y="410"/>
                  </a:cubicBezTo>
                  <a:cubicBezTo>
                    <a:pt x="3369" y="411"/>
                    <a:pt x="3361" y="413"/>
                    <a:pt x="3354" y="413"/>
                  </a:cubicBezTo>
                  <a:cubicBezTo>
                    <a:pt x="3345" y="413"/>
                    <a:pt x="3337" y="410"/>
                    <a:pt x="3332" y="399"/>
                  </a:cubicBezTo>
                  <a:cubicBezTo>
                    <a:pt x="3323" y="382"/>
                    <a:pt x="3326" y="362"/>
                    <a:pt x="3339" y="347"/>
                  </a:cubicBezTo>
                  <a:cubicBezTo>
                    <a:pt x="3365" y="315"/>
                    <a:pt x="3402" y="294"/>
                    <a:pt x="3444" y="289"/>
                  </a:cubicBezTo>
                  <a:cubicBezTo>
                    <a:pt x="3494" y="277"/>
                    <a:pt x="3543" y="272"/>
                    <a:pt x="3593" y="272"/>
                  </a:cubicBezTo>
                  <a:cubicBezTo>
                    <a:pt x="3697" y="272"/>
                    <a:pt x="3800" y="296"/>
                    <a:pt x="3901" y="333"/>
                  </a:cubicBezTo>
                  <a:lnTo>
                    <a:pt x="3910" y="320"/>
                  </a:lnTo>
                  <a:cubicBezTo>
                    <a:pt x="3828" y="247"/>
                    <a:pt x="3733" y="187"/>
                    <a:pt x="3631" y="147"/>
                  </a:cubicBezTo>
                  <a:cubicBezTo>
                    <a:pt x="3579" y="126"/>
                    <a:pt x="3528" y="115"/>
                    <a:pt x="3480" y="115"/>
                  </a:cubicBezTo>
                  <a:cubicBezTo>
                    <a:pt x="3385" y="115"/>
                    <a:pt x="3299" y="156"/>
                    <a:pt x="3219" y="233"/>
                  </a:cubicBezTo>
                  <a:cubicBezTo>
                    <a:pt x="3179" y="273"/>
                    <a:pt x="3139" y="315"/>
                    <a:pt x="3097" y="354"/>
                  </a:cubicBezTo>
                  <a:cubicBezTo>
                    <a:pt x="3085" y="365"/>
                    <a:pt x="3074" y="381"/>
                    <a:pt x="3058" y="381"/>
                  </a:cubicBezTo>
                  <a:cubicBezTo>
                    <a:pt x="3054" y="381"/>
                    <a:pt x="3050" y="380"/>
                    <a:pt x="3046" y="378"/>
                  </a:cubicBezTo>
                  <a:cubicBezTo>
                    <a:pt x="3021" y="368"/>
                    <a:pt x="3030" y="343"/>
                    <a:pt x="3032" y="324"/>
                  </a:cubicBezTo>
                  <a:cubicBezTo>
                    <a:pt x="3055" y="164"/>
                    <a:pt x="3123" y="47"/>
                    <a:pt x="3312" y="24"/>
                  </a:cubicBezTo>
                  <a:cubicBezTo>
                    <a:pt x="3277" y="17"/>
                    <a:pt x="3260" y="12"/>
                    <a:pt x="3241" y="8"/>
                  </a:cubicBezTo>
                  <a:cubicBezTo>
                    <a:pt x="3213" y="3"/>
                    <a:pt x="3187" y="0"/>
                    <a:pt x="3162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6"/>
            <p:cNvSpPr/>
            <p:nvPr/>
          </p:nvSpPr>
          <p:spPr>
            <a:xfrm>
              <a:off x="6676450" y="529150"/>
              <a:ext cx="218122" cy="161125"/>
            </a:xfrm>
            <a:custGeom>
              <a:avLst/>
              <a:gdLst/>
              <a:ahLst/>
              <a:cxnLst/>
              <a:rect l="l" t="t" r="r" b="b"/>
              <a:pathLst>
                <a:path w="3053" h="2186" extrusionOk="0">
                  <a:moveTo>
                    <a:pt x="715" y="250"/>
                  </a:moveTo>
                  <a:cubicBezTo>
                    <a:pt x="716" y="250"/>
                    <a:pt x="717" y="250"/>
                    <a:pt x="718" y="251"/>
                  </a:cubicBezTo>
                  <a:cubicBezTo>
                    <a:pt x="933" y="252"/>
                    <a:pt x="1112" y="428"/>
                    <a:pt x="1112" y="640"/>
                  </a:cubicBezTo>
                  <a:cubicBezTo>
                    <a:pt x="1112" y="855"/>
                    <a:pt x="939" y="1027"/>
                    <a:pt x="724" y="1027"/>
                  </a:cubicBezTo>
                  <a:cubicBezTo>
                    <a:pt x="722" y="1027"/>
                    <a:pt x="720" y="1027"/>
                    <a:pt x="718" y="1027"/>
                  </a:cubicBezTo>
                  <a:cubicBezTo>
                    <a:pt x="499" y="1027"/>
                    <a:pt x="335" y="862"/>
                    <a:pt x="335" y="641"/>
                  </a:cubicBezTo>
                  <a:cubicBezTo>
                    <a:pt x="315" y="430"/>
                    <a:pt x="525" y="250"/>
                    <a:pt x="715" y="250"/>
                  </a:cubicBezTo>
                  <a:close/>
                  <a:moveTo>
                    <a:pt x="2353" y="250"/>
                  </a:moveTo>
                  <a:cubicBezTo>
                    <a:pt x="2355" y="250"/>
                    <a:pt x="2357" y="250"/>
                    <a:pt x="2359" y="251"/>
                  </a:cubicBezTo>
                  <a:cubicBezTo>
                    <a:pt x="2572" y="252"/>
                    <a:pt x="2748" y="426"/>
                    <a:pt x="2750" y="641"/>
                  </a:cubicBezTo>
                  <a:cubicBezTo>
                    <a:pt x="2750" y="855"/>
                    <a:pt x="2576" y="1027"/>
                    <a:pt x="2363" y="1027"/>
                  </a:cubicBezTo>
                  <a:cubicBezTo>
                    <a:pt x="2361" y="1027"/>
                    <a:pt x="2359" y="1027"/>
                    <a:pt x="2357" y="1027"/>
                  </a:cubicBezTo>
                  <a:cubicBezTo>
                    <a:pt x="2141" y="1027"/>
                    <a:pt x="1980" y="857"/>
                    <a:pt x="1971" y="641"/>
                  </a:cubicBezTo>
                  <a:cubicBezTo>
                    <a:pt x="1962" y="404"/>
                    <a:pt x="2187" y="250"/>
                    <a:pt x="2353" y="250"/>
                  </a:cubicBezTo>
                  <a:close/>
                  <a:moveTo>
                    <a:pt x="859" y="0"/>
                  </a:moveTo>
                  <a:cubicBezTo>
                    <a:pt x="721" y="0"/>
                    <a:pt x="582" y="53"/>
                    <a:pt x="455" y="147"/>
                  </a:cubicBezTo>
                  <a:cubicBezTo>
                    <a:pt x="350" y="224"/>
                    <a:pt x="288" y="312"/>
                    <a:pt x="178" y="415"/>
                  </a:cubicBezTo>
                  <a:cubicBezTo>
                    <a:pt x="171" y="422"/>
                    <a:pt x="165" y="431"/>
                    <a:pt x="162" y="440"/>
                  </a:cubicBezTo>
                  <a:cubicBezTo>
                    <a:pt x="81" y="626"/>
                    <a:pt x="32" y="824"/>
                    <a:pt x="15" y="1025"/>
                  </a:cubicBezTo>
                  <a:cubicBezTo>
                    <a:pt x="1" y="1201"/>
                    <a:pt x="41" y="1362"/>
                    <a:pt x="102" y="1523"/>
                  </a:cubicBezTo>
                  <a:cubicBezTo>
                    <a:pt x="151" y="1642"/>
                    <a:pt x="171" y="1772"/>
                    <a:pt x="155" y="1900"/>
                  </a:cubicBezTo>
                  <a:cubicBezTo>
                    <a:pt x="143" y="1995"/>
                    <a:pt x="134" y="2090"/>
                    <a:pt x="130" y="2186"/>
                  </a:cubicBezTo>
                  <a:cubicBezTo>
                    <a:pt x="264" y="1983"/>
                    <a:pt x="392" y="1779"/>
                    <a:pt x="546" y="1592"/>
                  </a:cubicBezTo>
                  <a:cubicBezTo>
                    <a:pt x="637" y="1483"/>
                    <a:pt x="726" y="1371"/>
                    <a:pt x="839" y="1280"/>
                  </a:cubicBezTo>
                  <a:cubicBezTo>
                    <a:pt x="932" y="1206"/>
                    <a:pt x="1012" y="1120"/>
                    <a:pt x="1081" y="1022"/>
                  </a:cubicBezTo>
                  <a:cubicBezTo>
                    <a:pt x="1152" y="917"/>
                    <a:pt x="1252" y="833"/>
                    <a:pt x="1368" y="780"/>
                  </a:cubicBezTo>
                  <a:cubicBezTo>
                    <a:pt x="1422" y="755"/>
                    <a:pt x="1475" y="738"/>
                    <a:pt x="1530" y="738"/>
                  </a:cubicBezTo>
                  <a:cubicBezTo>
                    <a:pt x="1569" y="738"/>
                    <a:pt x="1610" y="747"/>
                    <a:pt x="1650" y="768"/>
                  </a:cubicBezTo>
                  <a:cubicBezTo>
                    <a:pt x="1819" y="850"/>
                    <a:pt x="1961" y="978"/>
                    <a:pt x="2059" y="1138"/>
                  </a:cubicBezTo>
                  <a:cubicBezTo>
                    <a:pt x="2073" y="1162"/>
                    <a:pt x="2090" y="1185"/>
                    <a:pt x="2113" y="1202"/>
                  </a:cubicBezTo>
                  <a:cubicBezTo>
                    <a:pt x="2211" y="1280"/>
                    <a:pt x="2302" y="1365"/>
                    <a:pt x="2385" y="1460"/>
                  </a:cubicBezTo>
                  <a:cubicBezTo>
                    <a:pt x="2576" y="1681"/>
                    <a:pt x="2751" y="1918"/>
                    <a:pt x="2907" y="2165"/>
                  </a:cubicBezTo>
                  <a:cubicBezTo>
                    <a:pt x="2912" y="2172"/>
                    <a:pt x="2912" y="2186"/>
                    <a:pt x="2925" y="2186"/>
                  </a:cubicBezTo>
                  <a:cubicBezTo>
                    <a:pt x="2927" y="2186"/>
                    <a:pt x="2930" y="2185"/>
                    <a:pt x="2934" y="2184"/>
                  </a:cubicBezTo>
                  <a:cubicBezTo>
                    <a:pt x="2928" y="2142"/>
                    <a:pt x="2921" y="2100"/>
                    <a:pt x="2914" y="2058"/>
                  </a:cubicBezTo>
                  <a:cubicBezTo>
                    <a:pt x="2888" y="1867"/>
                    <a:pt x="2886" y="1679"/>
                    <a:pt x="2962" y="1497"/>
                  </a:cubicBezTo>
                  <a:cubicBezTo>
                    <a:pt x="3014" y="1367"/>
                    <a:pt x="3053" y="1234"/>
                    <a:pt x="3046" y="1090"/>
                  </a:cubicBezTo>
                  <a:cubicBezTo>
                    <a:pt x="3041" y="934"/>
                    <a:pt x="3012" y="782"/>
                    <a:pt x="2965" y="633"/>
                  </a:cubicBezTo>
                  <a:cubicBezTo>
                    <a:pt x="2907" y="463"/>
                    <a:pt x="2849" y="291"/>
                    <a:pt x="2702" y="170"/>
                  </a:cubicBezTo>
                  <a:cubicBezTo>
                    <a:pt x="2574" y="67"/>
                    <a:pt x="2435" y="2"/>
                    <a:pt x="2280" y="2"/>
                  </a:cubicBezTo>
                  <a:cubicBezTo>
                    <a:pt x="2237" y="2"/>
                    <a:pt x="2193" y="7"/>
                    <a:pt x="2148" y="17"/>
                  </a:cubicBezTo>
                  <a:cubicBezTo>
                    <a:pt x="1980" y="54"/>
                    <a:pt x="1861" y="165"/>
                    <a:pt x="1763" y="301"/>
                  </a:cubicBezTo>
                  <a:cubicBezTo>
                    <a:pt x="1684" y="412"/>
                    <a:pt x="1642" y="538"/>
                    <a:pt x="1596" y="662"/>
                  </a:cubicBezTo>
                  <a:cubicBezTo>
                    <a:pt x="1589" y="679"/>
                    <a:pt x="1589" y="701"/>
                    <a:pt x="1567" y="701"/>
                  </a:cubicBezTo>
                  <a:cubicBezTo>
                    <a:pt x="1566" y="701"/>
                    <a:pt x="1565" y="701"/>
                    <a:pt x="1564" y="701"/>
                  </a:cubicBezTo>
                  <a:cubicBezTo>
                    <a:pt x="1545" y="699"/>
                    <a:pt x="1536" y="680"/>
                    <a:pt x="1529" y="662"/>
                  </a:cubicBezTo>
                  <a:cubicBezTo>
                    <a:pt x="1510" y="606"/>
                    <a:pt x="1489" y="550"/>
                    <a:pt x="1466" y="496"/>
                  </a:cubicBezTo>
                  <a:cubicBezTo>
                    <a:pt x="1421" y="375"/>
                    <a:pt x="1349" y="265"/>
                    <a:pt x="1258" y="173"/>
                  </a:cubicBezTo>
                  <a:cubicBezTo>
                    <a:pt x="1136" y="54"/>
                    <a:pt x="998" y="0"/>
                    <a:pt x="859" y="0"/>
                  </a:cubicBezTo>
                  <a:close/>
                </a:path>
              </a:pathLst>
            </a:cu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6"/>
            <p:cNvSpPr/>
            <p:nvPr/>
          </p:nvSpPr>
          <p:spPr>
            <a:xfrm>
              <a:off x="6919550" y="756700"/>
              <a:ext cx="60699" cy="180175"/>
            </a:xfrm>
            <a:custGeom>
              <a:avLst/>
              <a:gdLst/>
              <a:ahLst/>
              <a:cxnLst/>
              <a:rect l="l" t="t" r="r" b="b"/>
              <a:pathLst>
                <a:path w="879" h="2579" extrusionOk="0">
                  <a:moveTo>
                    <a:pt x="2" y="0"/>
                  </a:moveTo>
                  <a:cubicBezTo>
                    <a:pt x="1" y="7"/>
                    <a:pt x="1" y="16"/>
                    <a:pt x="2" y="23"/>
                  </a:cubicBezTo>
                  <a:cubicBezTo>
                    <a:pt x="102" y="265"/>
                    <a:pt x="174" y="515"/>
                    <a:pt x="251" y="766"/>
                  </a:cubicBezTo>
                  <a:cubicBezTo>
                    <a:pt x="390" y="1225"/>
                    <a:pt x="449" y="1692"/>
                    <a:pt x="393" y="2172"/>
                  </a:cubicBezTo>
                  <a:cubicBezTo>
                    <a:pt x="386" y="2232"/>
                    <a:pt x="397" y="2270"/>
                    <a:pt x="449" y="2309"/>
                  </a:cubicBezTo>
                  <a:cubicBezTo>
                    <a:pt x="581" y="2404"/>
                    <a:pt x="704" y="2507"/>
                    <a:pt x="849" y="2579"/>
                  </a:cubicBezTo>
                  <a:cubicBezTo>
                    <a:pt x="879" y="2540"/>
                    <a:pt x="847" y="2503"/>
                    <a:pt x="849" y="2463"/>
                  </a:cubicBezTo>
                  <a:cubicBezTo>
                    <a:pt x="854" y="2361"/>
                    <a:pt x="854" y="2260"/>
                    <a:pt x="847" y="2156"/>
                  </a:cubicBezTo>
                  <a:cubicBezTo>
                    <a:pt x="835" y="2025"/>
                    <a:pt x="858" y="1893"/>
                    <a:pt x="835" y="1762"/>
                  </a:cubicBezTo>
                  <a:cubicBezTo>
                    <a:pt x="803" y="1564"/>
                    <a:pt x="788" y="1362"/>
                    <a:pt x="788" y="1161"/>
                  </a:cubicBezTo>
                  <a:cubicBezTo>
                    <a:pt x="788" y="1140"/>
                    <a:pt x="781" y="1115"/>
                    <a:pt x="803" y="1097"/>
                  </a:cubicBezTo>
                  <a:cubicBezTo>
                    <a:pt x="803" y="1082"/>
                    <a:pt x="798" y="1066"/>
                    <a:pt x="791" y="1052"/>
                  </a:cubicBezTo>
                  <a:cubicBezTo>
                    <a:pt x="658" y="780"/>
                    <a:pt x="493" y="526"/>
                    <a:pt x="299" y="295"/>
                  </a:cubicBezTo>
                  <a:cubicBezTo>
                    <a:pt x="253" y="242"/>
                    <a:pt x="200" y="198"/>
                    <a:pt x="157" y="144"/>
                  </a:cubicBezTo>
                  <a:cubicBezTo>
                    <a:pt x="111" y="89"/>
                    <a:pt x="60" y="40"/>
                    <a:pt x="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6"/>
            <p:cNvSpPr/>
            <p:nvPr/>
          </p:nvSpPr>
          <p:spPr>
            <a:xfrm>
              <a:off x="6602980" y="761075"/>
              <a:ext cx="48544" cy="170006"/>
            </a:xfrm>
            <a:custGeom>
              <a:avLst/>
              <a:gdLst/>
              <a:ahLst/>
              <a:cxnLst/>
              <a:rect l="l" t="t" r="r" b="b"/>
              <a:pathLst>
                <a:path w="710" h="2457" extrusionOk="0">
                  <a:moveTo>
                    <a:pt x="699" y="0"/>
                  </a:moveTo>
                  <a:cubicBezTo>
                    <a:pt x="643" y="46"/>
                    <a:pt x="588" y="98"/>
                    <a:pt x="541" y="153"/>
                  </a:cubicBezTo>
                  <a:cubicBezTo>
                    <a:pt x="367" y="342"/>
                    <a:pt x="208" y="544"/>
                    <a:pt x="89" y="771"/>
                  </a:cubicBezTo>
                  <a:cubicBezTo>
                    <a:pt x="111" y="789"/>
                    <a:pt x="103" y="814"/>
                    <a:pt x="103" y="835"/>
                  </a:cubicBezTo>
                  <a:cubicBezTo>
                    <a:pt x="111" y="1017"/>
                    <a:pt x="101" y="1203"/>
                    <a:pt x="73" y="1383"/>
                  </a:cubicBezTo>
                  <a:cubicBezTo>
                    <a:pt x="24" y="1681"/>
                    <a:pt x="32" y="1978"/>
                    <a:pt x="29" y="2276"/>
                  </a:cubicBezTo>
                  <a:cubicBezTo>
                    <a:pt x="29" y="2335"/>
                    <a:pt x="1" y="2397"/>
                    <a:pt x="32" y="2456"/>
                  </a:cubicBezTo>
                  <a:cubicBezTo>
                    <a:pt x="94" y="2414"/>
                    <a:pt x="150" y="2370"/>
                    <a:pt x="213" y="2332"/>
                  </a:cubicBezTo>
                  <a:cubicBezTo>
                    <a:pt x="304" y="2277"/>
                    <a:pt x="332" y="2216"/>
                    <a:pt x="318" y="2100"/>
                  </a:cubicBezTo>
                  <a:cubicBezTo>
                    <a:pt x="266" y="1636"/>
                    <a:pt x="325" y="1182"/>
                    <a:pt x="469" y="738"/>
                  </a:cubicBezTo>
                  <a:cubicBezTo>
                    <a:pt x="548" y="496"/>
                    <a:pt x="629" y="253"/>
                    <a:pt x="709" y="12"/>
                  </a:cubicBezTo>
                  <a:lnTo>
                    <a:pt x="6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6"/>
            <p:cNvSpPr/>
            <p:nvPr/>
          </p:nvSpPr>
          <p:spPr>
            <a:xfrm>
              <a:off x="6564075" y="814423"/>
              <a:ext cx="46562" cy="133403"/>
            </a:xfrm>
            <a:custGeom>
              <a:avLst/>
              <a:gdLst/>
              <a:ahLst/>
              <a:cxnLst/>
              <a:rect l="l" t="t" r="r" b="b"/>
              <a:pathLst>
                <a:path w="681" h="1928" extrusionOk="0">
                  <a:moveTo>
                    <a:pt x="658" y="0"/>
                  </a:moveTo>
                  <a:cubicBezTo>
                    <a:pt x="638" y="13"/>
                    <a:pt x="633" y="34"/>
                    <a:pt x="624" y="50"/>
                  </a:cubicBezTo>
                  <a:cubicBezTo>
                    <a:pt x="400" y="462"/>
                    <a:pt x="258" y="902"/>
                    <a:pt x="154" y="1356"/>
                  </a:cubicBezTo>
                  <a:cubicBezTo>
                    <a:pt x="112" y="1547"/>
                    <a:pt x="88" y="1741"/>
                    <a:pt x="0" y="1927"/>
                  </a:cubicBezTo>
                  <a:cubicBezTo>
                    <a:pt x="232" y="1918"/>
                    <a:pt x="417" y="1799"/>
                    <a:pt x="603" y="1685"/>
                  </a:cubicBezTo>
                  <a:cubicBezTo>
                    <a:pt x="570" y="1626"/>
                    <a:pt x="600" y="1564"/>
                    <a:pt x="600" y="1505"/>
                  </a:cubicBezTo>
                  <a:cubicBezTo>
                    <a:pt x="601" y="1207"/>
                    <a:pt x="593" y="910"/>
                    <a:pt x="644" y="614"/>
                  </a:cubicBezTo>
                  <a:cubicBezTo>
                    <a:pt x="672" y="432"/>
                    <a:pt x="680" y="248"/>
                    <a:pt x="672" y="64"/>
                  </a:cubicBezTo>
                  <a:cubicBezTo>
                    <a:pt x="672" y="43"/>
                    <a:pt x="680" y="18"/>
                    <a:pt x="6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6"/>
            <p:cNvSpPr/>
            <p:nvPr/>
          </p:nvSpPr>
          <p:spPr>
            <a:xfrm>
              <a:off x="6972875" y="834375"/>
              <a:ext cx="35700" cy="113548"/>
            </a:xfrm>
            <a:custGeom>
              <a:avLst/>
              <a:gdLst/>
              <a:ahLst/>
              <a:cxnLst/>
              <a:rect l="l" t="t" r="r" b="b"/>
              <a:pathLst>
                <a:path w="545" h="1642" extrusionOk="0">
                  <a:moveTo>
                    <a:pt x="23" y="0"/>
                  </a:moveTo>
                  <a:cubicBezTo>
                    <a:pt x="1" y="18"/>
                    <a:pt x="9" y="41"/>
                    <a:pt x="9" y="63"/>
                  </a:cubicBezTo>
                  <a:cubicBezTo>
                    <a:pt x="8" y="265"/>
                    <a:pt x="23" y="467"/>
                    <a:pt x="57" y="665"/>
                  </a:cubicBezTo>
                  <a:cubicBezTo>
                    <a:pt x="80" y="794"/>
                    <a:pt x="55" y="928"/>
                    <a:pt x="69" y="1059"/>
                  </a:cubicBezTo>
                  <a:cubicBezTo>
                    <a:pt x="74" y="1163"/>
                    <a:pt x="76" y="1264"/>
                    <a:pt x="69" y="1366"/>
                  </a:cubicBezTo>
                  <a:cubicBezTo>
                    <a:pt x="67" y="1404"/>
                    <a:pt x="99" y="1441"/>
                    <a:pt x="69" y="1480"/>
                  </a:cubicBezTo>
                  <a:cubicBezTo>
                    <a:pt x="213" y="1566"/>
                    <a:pt x="362" y="1636"/>
                    <a:pt x="544" y="1641"/>
                  </a:cubicBezTo>
                  <a:cubicBezTo>
                    <a:pt x="520" y="1606"/>
                    <a:pt x="502" y="1566"/>
                    <a:pt x="490" y="1524"/>
                  </a:cubicBezTo>
                  <a:cubicBezTo>
                    <a:pt x="414" y="1259"/>
                    <a:pt x="371" y="987"/>
                    <a:pt x="295" y="724"/>
                  </a:cubicBezTo>
                  <a:cubicBezTo>
                    <a:pt x="227" y="475"/>
                    <a:pt x="136" y="232"/>
                    <a:pt x="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6"/>
            <p:cNvSpPr/>
            <p:nvPr/>
          </p:nvSpPr>
          <p:spPr>
            <a:xfrm>
              <a:off x="6747225" y="582168"/>
              <a:ext cx="77919" cy="48216"/>
            </a:xfrm>
            <a:custGeom>
              <a:avLst/>
              <a:gdLst/>
              <a:ahLst/>
              <a:cxnLst/>
              <a:rect l="l" t="t" r="r" b="b"/>
              <a:pathLst>
                <a:path w="963" h="596" extrusionOk="0">
                  <a:moveTo>
                    <a:pt x="473" y="0"/>
                  </a:moveTo>
                  <a:cubicBezTo>
                    <a:pt x="449" y="0"/>
                    <a:pt x="426" y="4"/>
                    <a:pt x="403" y="12"/>
                  </a:cubicBezTo>
                  <a:cubicBezTo>
                    <a:pt x="237" y="72"/>
                    <a:pt x="112" y="182"/>
                    <a:pt x="18" y="329"/>
                  </a:cubicBezTo>
                  <a:cubicBezTo>
                    <a:pt x="0" y="357"/>
                    <a:pt x="4" y="371"/>
                    <a:pt x="30" y="389"/>
                  </a:cubicBezTo>
                  <a:cubicBezTo>
                    <a:pt x="126" y="459"/>
                    <a:pt x="232" y="517"/>
                    <a:pt x="340" y="564"/>
                  </a:cubicBezTo>
                  <a:cubicBezTo>
                    <a:pt x="382" y="585"/>
                    <a:pt x="430" y="596"/>
                    <a:pt x="477" y="596"/>
                  </a:cubicBezTo>
                  <a:cubicBezTo>
                    <a:pt x="493" y="594"/>
                    <a:pt x="509" y="591"/>
                    <a:pt x="524" y="585"/>
                  </a:cubicBezTo>
                  <a:cubicBezTo>
                    <a:pt x="673" y="541"/>
                    <a:pt x="803" y="459"/>
                    <a:pt x="935" y="382"/>
                  </a:cubicBezTo>
                  <a:cubicBezTo>
                    <a:pt x="963" y="364"/>
                    <a:pt x="950" y="350"/>
                    <a:pt x="938" y="333"/>
                  </a:cubicBezTo>
                  <a:cubicBezTo>
                    <a:pt x="842" y="194"/>
                    <a:pt x="709" y="86"/>
                    <a:pt x="554" y="17"/>
                  </a:cubicBezTo>
                  <a:cubicBezTo>
                    <a:pt x="528" y="6"/>
                    <a:pt x="501" y="0"/>
                    <a:pt x="4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6"/>
            <p:cNvSpPr/>
            <p:nvPr/>
          </p:nvSpPr>
          <p:spPr>
            <a:xfrm>
              <a:off x="6746700" y="609275"/>
              <a:ext cx="77925" cy="36850"/>
            </a:xfrm>
            <a:custGeom>
              <a:avLst/>
              <a:gdLst/>
              <a:ahLst/>
              <a:cxnLst/>
              <a:rect l="l" t="t" r="r" b="b"/>
              <a:pathLst>
                <a:path w="929" h="363" extrusionOk="0">
                  <a:moveTo>
                    <a:pt x="1" y="1"/>
                  </a:moveTo>
                  <a:lnTo>
                    <a:pt x="1" y="1"/>
                  </a:lnTo>
                  <a:cubicBezTo>
                    <a:pt x="4" y="33"/>
                    <a:pt x="15" y="62"/>
                    <a:pt x="36" y="89"/>
                  </a:cubicBezTo>
                  <a:cubicBezTo>
                    <a:pt x="129" y="222"/>
                    <a:pt x="267" y="318"/>
                    <a:pt x="425" y="357"/>
                  </a:cubicBezTo>
                  <a:cubicBezTo>
                    <a:pt x="438" y="360"/>
                    <a:pt x="451" y="362"/>
                    <a:pt x="464" y="362"/>
                  </a:cubicBezTo>
                  <a:cubicBezTo>
                    <a:pt x="478" y="362"/>
                    <a:pt x="491" y="360"/>
                    <a:pt x="504" y="357"/>
                  </a:cubicBezTo>
                  <a:cubicBezTo>
                    <a:pt x="670" y="315"/>
                    <a:pt x="814" y="210"/>
                    <a:pt x="905" y="64"/>
                  </a:cubicBezTo>
                  <a:cubicBezTo>
                    <a:pt x="914" y="50"/>
                    <a:pt x="928" y="36"/>
                    <a:pt x="921" y="13"/>
                  </a:cubicBezTo>
                  <a:cubicBezTo>
                    <a:pt x="919" y="13"/>
                    <a:pt x="917" y="13"/>
                    <a:pt x="915" y="13"/>
                  </a:cubicBezTo>
                  <a:cubicBezTo>
                    <a:pt x="900" y="13"/>
                    <a:pt x="890" y="25"/>
                    <a:pt x="877" y="31"/>
                  </a:cubicBezTo>
                  <a:cubicBezTo>
                    <a:pt x="786" y="85"/>
                    <a:pt x="690" y="134"/>
                    <a:pt x="593" y="176"/>
                  </a:cubicBezTo>
                  <a:cubicBezTo>
                    <a:pt x="549" y="196"/>
                    <a:pt x="502" y="205"/>
                    <a:pt x="454" y="205"/>
                  </a:cubicBezTo>
                  <a:cubicBezTo>
                    <a:pt x="404" y="205"/>
                    <a:pt x="354" y="194"/>
                    <a:pt x="308" y="173"/>
                  </a:cubicBezTo>
                  <a:cubicBezTo>
                    <a:pt x="201" y="124"/>
                    <a:pt x="99" y="66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6"/>
            <p:cNvSpPr/>
            <p:nvPr/>
          </p:nvSpPr>
          <p:spPr>
            <a:xfrm>
              <a:off x="6653023" y="760188"/>
              <a:ext cx="1641" cy="1777"/>
            </a:xfrm>
            <a:custGeom>
              <a:avLst/>
              <a:gdLst/>
              <a:ahLst/>
              <a:cxnLst/>
              <a:rect l="l" t="t" r="r" b="b"/>
              <a:pathLst>
                <a:path w="24" h="26" extrusionOk="0">
                  <a:moveTo>
                    <a:pt x="18" y="1"/>
                  </a:moveTo>
                  <a:lnTo>
                    <a:pt x="1" y="13"/>
                  </a:lnTo>
                  <a:lnTo>
                    <a:pt x="11" y="25"/>
                  </a:lnTo>
                  <a:cubicBezTo>
                    <a:pt x="20" y="22"/>
                    <a:pt x="23" y="10"/>
                    <a:pt x="18" y="1"/>
                  </a:cubicBezTo>
                  <a:close/>
                </a:path>
              </a:pathLst>
            </a:custGeom>
            <a:solidFill>
              <a:srgbClr val="AFD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6"/>
            <p:cNvSpPr/>
            <p:nvPr/>
          </p:nvSpPr>
          <p:spPr>
            <a:xfrm>
              <a:off x="6937190" y="922608"/>
              <a:ext cx="1230" cy="1846"/>
            </a:xfrm>
            <a:custGeom>
              <a:avLst/>
              <a:gdLst/>
              <a:ahLst/>
              <a:cxnLst/>
              <a:rect l="l" t="t" r="r" b="b"/>
              <a:pathLst>
                <a:path w="18" h="27" extrusionOk="0">
                  <a:moveTo>
                    <a:pt x="14" y="0"/>
                  </a:moveTo>
                  <a:cubicBezTo>
                    <a:pt x="4" y="6"/>
                    <a:pt x="0" y="18"/>
                    <a:pt x="7" y="27"/>
                  </a:cubicBezTo>
                  <a:cubicBezTo>
                    <a:pt x="18" y="20"/>
                    <a:pt x="16" y="9"/>
                    <a:pt x="14" y="0"/>
                  </a:cubicBezTo>
                  <a:close/>
                </a:path>
              </a:pathLst>
            </a:custGeom>
            <a:solidFill>
              <a:srgbClr val="AFD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6"/>
            <p:cNvSpPr/>
            <p:nvPr/>
          </p:nvSpPr>
          <p:spPr>
            <a:xfrm>
              <a:off x="6681324" y="702425"/>
              <a:ext cx="273" cy="47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4" y="1"/>
                  </a:moveTo>
                  <a:lnTo>
                    <a:pt x="0" y="6"/>
                  </a:lnTo>
                  <a:lnTo>
                    <a:pt x="2" y="6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4954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9" name="Google Shape;909;p26"/>
            <p:cNvGrpSpPr/>
            <p:nvPr/>
          </p:nvGrpSpPr>
          <p:grpSpPr>
            <a:xfrm flipH="1">
              <a:off x="6689845" y="547342"/>
              <a:ext cx="67201" cy="57591"/>
              <a:chOff x="6688530" y="2567647"/>
              <a:chExt cx="64529" cy="55301"/>
            </a:xfrm>
          </p:grpSpPr>
          <p:sp>
            <p:nvSpPr>
              <p:cNvPr id="910" name="Google Shape;910;p26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EFEFF"/>
                  </a:gs>
                  <a:gs pos="99000">
                    <a:srgbClr val="98BED7"/>
                  </a:gs>
                  <a:gs pos="100000">
                    <a:schemeClr val="lt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26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26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26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4" name="Google Shape;914;p26"/>
            <p:cNvGrpSpPr/>
            <p:nvPr/>
          </p:nvGrpSpPr>
          <p:grpSpPr>
            <a:xfrm flipH="1">
              <a:off x="6805946" y="547342"/>
              <a:ext cx="67201" cy="57591"/>
              <a:chOff x="6688530" y="2567647"/>
              <a:chExt cx="64529" cy="55301"/>
            </a:xfrm>
          </p:grpSpPr>
          <p:sp>
            <p:nvSpPr>
              <p:cNvPr id="915" name="Google Shape;915;p26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EFEFF"/>
                  </a:gs>
                  <a:gs pos="99000">
                    <a:srgbClr val="98BED7"/>
                  </a:gs>
                  <a:gs pos="100000">
                    <a:schemeClr val="lt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26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26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26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19" name="Google Shape;919;p26"/>
          <p:cNvGrpSpPr/>
          <p:nvPr/>
        </p:nvGrpSpPr>
        <p:grpSpPr>
          <a:xfrm>
            <a:off x="4622353" y="2950361"/>
            <a:ext cx="770170" cy="1316057"/>
            <a:chOff x="4408084" y="3388939"/>
            <a:chExt cx="770170" cy="1316057"/>
          </a:xfrm>
        </p:grpSpPr>
        <p:sp>
          <p:nvSpPr>
            <p:cNvPr id="920" name="Google Shape;920;p26"/>
            <p:cNvSpPr/>
            <p:nvPr/>
          </p:nvSpPr>
          <p:spPr>
            <a:xfrm>
              <a:off x="4997448" y="3877131"/>
              <a:ext cx="180806" cy="442478"/>
            </a:xfrm>
            <a:custGeom>
              <a:avLst/>
              <a:gdLst/>
              <a:ahLst/>
              <a:cxnLst/>
              <a:rect l="l" t="t" r="r" b="b"/>
              <a:pathLst>
                <a:path w="2645" h="6473" extrusionOk="0">
                  <a:moveTo>
                    <a:pt x="0" y="0"/>
                  </a:moveTo>
                  <a:lnTo>
                    <a:pt x="170" y="3445"/>
                  </a:lnTo>
                  <a:cubicBezTo>
                    <a:pt x="970" y="4390"/>
                    <a:pt x="1624" y="5570"/>
                    <a:pt x="2015" y="6275"/>
                  </a:cubicBezTo>
                  <a:cubicBezTo>
                    <a:pt x="2087" y="6404"/>
                    <a:pt x="2157" y="6473"/>
                    <a:pt x="2220" y="6473"/>
                  </a:cubicBezTo>
                  <a:cubicBezTo>
                    <a:pt x="2251" y="6473"/>
                    <a:pt x="2283" y="6453"/>
                    <a:pt x="2313" y="6418"/>
                  </a:cubicBezTo>
                  <a:cubicBezTo>
                    <a:pt x="2521" y="6161"/>
                    <a:pt x="2644" y="4963"/>
                    <a:pt x="2260" y="3103"/>
                  </a:cubicBezTo>
                  <a:cubicBezTo>
                    <a:pt x="2020" y="1936"/>
                    <a:pt x="1108" y="1064"/>
                    <a:pt x="304" y="295"/>
                  </a:cubicBezTo>
                  <a:cubicBezTo>
                    <a:pt x="199" y="193"/>
                    <a:pt x="97" y="9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6"/>
            <p:cNvSpPr/>
            <p:nvPr/>
          </p:nvSpPr>
          <p:spPr>
            <a:xfrm>
              <a:off x="5013513" y="3899553"/>
              <a:ext cx="158248" cy="400438"/>
            </a:xfrm>
            <a:custGeom>
              <a:avLst/>
              <a:gdLst/>
              <a:ahLst/>
              <a:cxnLst/>
              <a:rect l="l" t="t" r="r" b="b"/>
              <a:pathLst>
                <a:path w="2315" h="5858" extrusionOk="0">
                  <a:moveTo>
                    <a:pt x="0" y="0"/>
                  </a:moveTo>
                  <a:cubicBezTo>
                    <a:pt x="53" y="118"/>
                    <a:pt x="99" y="237"/>
                    <a:pt x="141" y="358"/>
                  </a:cubicBezTo>
                  <a:cubicBezTo>
                    <a:pt x="623" y="1226"/>
                    <a:pt x="1597" y="3033"/>
                    <a:pt x="1780" y="3990"/>
                  </a:cubicBezTo>
                  <a:cubicBezTo>
                    <a:pt x="1899" y="4607"/>
                    <a:pt x="1988" y="5231"/>
                    <a:pt x="2044" y="5857"/>
                  </a:cubicBezTo>
                  <a:cubicBezTo>
                    <a:pt x="2250" y="5542"/>
                    <a:pt x="2314" y="4393"/>
                    <a:pt x="1981" y="2775"/>
                  </a:cubicBezTo>
                  <a:cubicBezTo>
                    <a:pt x="1739" y="1604"/>
                    <a:pt x="761" y="73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6"/>
            <p:cNvSpPr/>
            <p:nvPr/>
          </p:nvSpPr>
          <p:spPr>
            <a:xfrm>
              <a:off x="4408084" y="3388939"/>
              <a:ext cx="694170" cy="1151209"/>
            </a:xfrm>
            <a:custGeom>
              <a:avLst/>
              <a:gdLst/>
              <a:ahLst/>
              <a:cxnLst/>
              <a:rect l="l" t="t" r="r" b="b"/>
              <a:pathLst>
                <a:path w="10155" h="16841" extrusionOk="0">
                  <a:moveTo>
                    <a:pt x="6992" y="0"/>
                  </a:moveTo>
                  <a:cubicBezTo>
                    <a:pt x="5705" y="0"/>
                    <a:pt x="5071" y="1485"/>
                    <a:pt x="4906" y="2876"/>
                  </a:cubicBezTo>
                  <a:cubicBezTo>
                    <a:pt x="4885" y="3068"/>
                    <a:pt x="4862" y="3245"/>
                    <a:pt x="4845" y="3407"/>
                  </a:cubicBezTo>
                  <a:cubicBezTo>
                    <a:pt x="4676" y="4864"/>
                    <a:pt x="4645" y="5127"/>
                    <a:pt x="4227" y="5835"/>
                  </a:cubicBezTo>
                  <a:cubicBezTo>
                    <a:pt x="4057" y="6122"/>
                    <a:pt x="3598" y="6497"/>
                    <a:pt x="3065" y="6930"/>
                  </a:cubicBezTo>
                  <a:cubicBezTo>
                    <a:pt x="2006" y="7791"/>
                    <a:pt x="556" y="8971"/>
                    <a:pt x="295" y="10381"/>
                  </a:cubicBezTo>
                  <a:cubicBezTo>
                    <a:pt x="1" y="11958"/>
                    <a:pt x="232" y="13420"/>
                    <a:pt x="528" y="13773"/>
                  </a:cubicBezTo>
                  <a:cubicBezTo>
                    <a:pt x="579" y="13833"/>
                    <a:pt x="631" y="13863"/>
                    <a:pt x="683" y="13863"/>
                  </a:cubicBezTo>
                  <a:cubicBezTo>
                    <a:pt x="749" y="13863"/>
                    <a:pt x="813" y="13815"/>
                    <a:pt x="870" y="13718"/>
                  </a:cubicBezTo>
                  <a:cubicBezTo>
                    <a:pt x="995" y="13508"/>
                    <a:pt x="1156" y="13156"/>
                    <a:pt x="1340" y="12751"/>
                  </a:cubicBezTo>
                  <a:cubicBezTo>
                    <a:pt x="1731" y="11894"/>
                    <a:pt x="2217" y="10833"/>
                    <a:pt x="2722" y="10263"/>
                  </a:cubicBezTo>
                  <a:lnTo>
                    <a:pt x="2722" y="10263"/>
                  </a:lnTo>
                  <a:cubicBezTo>
                    <a:pt x="2655" y="10612"/>
                    <a:pt x="2595" y="10978"/>
                    <a:pt x="2543" y="11350"/>
                  </a:cubicBezTo>
                  <a:cubicBezTo>
                    <a:pt x="2225" y="13547"/>
                    <a:pt x="2418" y="14912"/>
                    <a:pt x="3169" y="15778"/>
                  </a:cubicBezTo>
                  <a:cubicBezTo>
                    <a:pt x="3782" y="16488"/>
                    <a:pt x="4759" y="16836"/>
                    <a:pt x="6152" y="16841"/>
                  </a:cubicBezTo>
                  <a:lnTo>
                    <a:pt x="6184" y="16841"/>
                  </a:lnTo>
                  <a:cubicBezTo>
                    <a:pt x="7578" y="16841"/>
                    <a:pt x="8598" y="16473"/>
                    <a:pt x="9213" y="15749"/>
                  </a:cubicBezTo>
                  <a:cubicBezTo>
                    <a:pt x="9967" y="14860"/>
                    <a:pt x="10155" y="13471"/>
                    <a:pt x="9806" y="11375"/>
                  </a:cubicBezTo>
                  <a:cubicBezTo>
                    <a:pt x="9420" y="9076"/>
                    <a:pt x="9247" y="8350"/>
                    <a:pt x="8421" y="6489"/>
                  </a:cubicBezTo>
                  <a:cubicBezTo>
                    <a:pt x="7860" y="5225"/>
                    <a:pt x="8191" y="3968"/>
                    <a:pt x="8484" y="2856"/>
                  </a:cubicBezTo>
                  <a:cubicBezTo>
                    <a:pt x="8593" y="2446"/>
                    <a:pt x="8694" y="2055"/>
                    <a:pt x="8736" y="1711"/>
                  </a:cubicBezTo>
                  <a:cubicBezTo>
                    <a:pt x="8800" y="1166"/>
                    <a:pt x="8675" y="789"/>
                    <a:pt x="8316" y="455"/>
                  </a:cubicBezTo>
                  <a:cubicBezTo>
                    <a:pt x="7990" y="149"/>
                    <a:pt x="7621" y="18"/>
                    <a:pt x="7046" y="0"/>
                  </a:cubicBezTo>
                  <a:close/>
                </a:path>
              </a:pathLst>
            </a:cu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path path="circle">
                <a:fillToRect l="50000" t="50000" r="50000" b="50000"/>
              </a:path>
              <a:tileRect/>
            </a:gradFill>
            <a:ln w="575" cap="flat" cmpd="sng">
              <a:solidFill>
                <a:srgbClr val="231F20"/>
              </a:solidFill>
              <a:prstDash val="solid"/>
              <a:miter lim="17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6"/>
            <p:cNvSpPr/>
            <p:nvPr/>
          </p:nvSpPr>
          <p:spPr>
            <a:xfrm>
              <a:off x="4639137" y="4558574"/>
              <a:ext cx="144439" cy="146422"/>
            </a:xfrm>
            <a:custGeom>
              <a:avLst/>
              <a:gdLst/>
              <a:ahLst/>
              <a:cxnLst/>
              <a:rect l="l" t="t" r="r" b="b"/>
              <a:pathLst>
                <a:path w="2113" h="2142" extrusionOk="0">
                  <a:moveTo>
                    <a:pt x="1976" y="1"/>
                  </a:moveTo>
                  <a:lnTo>
                    <a:pt x="1325" y="160"/>
                  </a:lnTo>
                  <a:cubicBezTo>
                    <a:pt x="1359" y="425"/>
                    <a:pt x="1292" y="604"/>
                    <a:pt x="1117" y="719"/>
                  </a:cubicBezTo>
                  <a:cubicBezTo>
                    <a:pt x="745" y="963"/>
                    <a:pt x="263" y="1370"/>
                    <a:pt x="100" y="1640"/>
                  </a:cubicBezTo>
                  <a:cubicBezTo>
                    <a:pt x="21" y="1771"/>
                    <a:pt x="0" y="1903"/>
                    <a:pt x="46" y="1985"/>
                  </a:cubicBezTo>
                  <a:cubicBezTo>
                    <a:pt x="75" y="2036"/>
                    <a:pt x="126" y="2061"/>
                    <a:pt x="193" y="2061"/>
                  </a:cubicBezTo>
                  <a:cubicBezTo>
                    <a:pt x="250" y="2061"/>
                    <a:pt x="319" y="2042"/>
                    <a:pt x="394" y="2003"/>
                  </a:cubicBezTo>
                  <a:cubicBezTo>
                    <a:pt x="351" y="1417"/>
                    <a:pt x="1201" y="839"/>
                    <a:pt x="1238" y="814"/>
                  </a:cubicBezTo>
                  <a:lnTo>
                    <a:pt x="1268" y="819"/>
                  </a:lnTo>
                  <a:lnTo>
                    <a:pt x="1261" y="849"/>
                  </a:lnTo>
                  <a:cubicBezTo>
                    <a:pt x="1252" y="856"/>
                    <a:pt x="379" y="1450"/>
                    <a:pt x="440" y="2017"/>
                  </a:cubicBezTo>
                  <a:lnTo>
                    <a:pt x="437" y="2018"/>
                  </a:lnTo>
                  <a:cubicBezTo>
                    <a:pt x="503" y="2097"/>
                    <a:pt x="601" y="2141"/>
                    <a:pt x="703" y="2141"/>
                  </a:cubicBezTo>
                  <a:cubicBezTo>
                    <a:pt x="857" y="2141"/>
                    <a:pt x="989" y="2055"/>
                    <a:pt x="1013" y="1996"/>
                  </a:cubicBezTo>
                  <a:lnTo>
                    <a:pt x="1015" y="1994"/>
                  </a:lnTo>
                  <a:lnTo>
                    <a:pt x="1012" y="1992"/>
                  </a:lnTo>
                  <a:cubicBezTo>
                    <a:pt x="948" y="1401"/>
                    <a:pt x="1518" y="854"/>
                    <a:pt x="1543" y="830"/>
                  </a:cubicBezTo>
                  <a:lnTo>
                    <a:pt x="1573" y="830"/>
                  </a:lnTo>
                  <a:lnTo>
                    <a:pt x="1573" y="861"/>
                  </a:lnTo>
                  <a:cubicBezTo>
                    <a:pt x="1567" y="867"/>
                    <a:pt x="994" y="1417"/>
                    <a:pt x="1057" y="1985"/>
                  </a:cubicBezTo>
                  <a:lnTo>
                    <a:pt x="1052" y="1990"/>
                  </a:lnTo>
                  <a:lnTo>
                    <a:pt x="1054" y="1990"/>
                  </a:lnTo>
                  <a:cubicBezTo>
                    <a:pt x="1099" y="2068"/>
                    <a:pt x="1250" y="2124"/>
                    <a:pt x="1415" y="2124"/>
                  </a:cubicBezTo>
                  <a:cubicBezTo>
                    <a:pt x="1573" y="2124"/>
                    <a:pt x="1758" y="2068"/>
                    <a:pt x="1764" y="1908"/>
                  </a:cubicBezTo>
                  <a:cubicBezTo>
                    <a:pt x="1774" y="1563"/>
                    <a:pt x="1879" y="1298"/>
                    <a:pt x="1964" y="1084"/>
                  </a:cubicBezTo>
                  <a:cubicBezTo>
                    <a:pt x="2051" y="863"/>
                    <a:pt x="2113" y="704"/>
                    <a:pt x="2037" y="562"/>
                  </a:cubicBezTo>
                  <a:cubicBezTo>
                    <a:pt x="1932" y="365"/>
                    <a:pt x="1962" y="95"/>
                    <a:pt x="19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6"/>
            <p:cNvSpPr/>
            <p:nvPr/>
          </p:nvSpPr>
          <p:spPr>
            <a:xfrm>
              <a:off x="4900084" y="4558493"/>
              <a:ext cx="144303" cy="146490"/>
            </a:xfrm>
            <a:custGeom>
              <a:avLst/>
              <a:gdLst/>
              <a:ahLst/>
              <a:cxnLst/>
              <a:rect l="l" t="t" r="r" b="b"/>
              <a:pathLst>
                <a:path w="2111" h="2143" extrusionOk="0">
                  <a:moveTo>
                    <a:pt x="137" y="1"/>
                  </a:moveTo>
                  <a:lnTo>
                    <a:pt x="137" y="1"/>
                  </a:lnTo>
                  <a:cubicBezTo>
                    <a:pt x="151" y="95"/>
                    <a:pt x="181" y="365"/>
                    <a:pt x="75" y="563"/>
                  </a:cubicBezTo>
                  <a:cubicBezTo>
                    <a:pt x="0" y="705"/>
                    <a:pt x="63" y="865"/>
                    <a:pt x="149" y="1086"/>
                  </a:cubicBezTo>
                  <a:cubicBezTo>
                    <a:pt x="233" y="1300"/>
                    <a:pt x="338" y="1564"/>
                    <a:pt x="349" y="1910"/>
                  </a:cubicBezTo>
                  <a:cubicBezTo>
                    <a:pt x="354" y="2069"/>
                    <a:pt x="540" y="2127"/>
                    <a:pt x="698" y="2127"/>
                  </a:cubicBezTo>
                  <a:cubicBezTo>
                    <a:pt x="861" y="2127"/>
                    <a:pt x="1013" y="2071"/>
                    <a:pt x="1059" y="1992"/>
                  </a:cubicBezTo>
                  <a:lnTo>
                    <a:pt x="1061" y="1992"/>
                  </a:lnTo>
                  <a:lnTo>
                    <a:pt x="1055" y="1987"/>
                  </a:lnTo>
                  <a:cubicBezTo>
                    <a:pt x="1119" y="1419"/>
                    <a:pt x="545" y="868"/>
                    <a:pt x="540" y="863"/>
                  </a:cubicBezTo>
                  <a:lnTo>
                    <a:pt x="540" y="832"/>
                  </a:lnTo>
                  <a:lnTo>
                    <a:pt x="570" y="832"/>
                  </a:lnTo>
                  <a:cubicBezTo>
                    <a:pt x="594" y="856"/>
                    <a:pt x="1164" y="1405"/>
                    <a:pt x="1101" y="1994"/>
                  </a:cubicBezTo>
                  <a:lnTo>
                    <a:pt x="1097" y="1997"/>
                  </a:lnTo>
                  <a:lnTo>
                    <a:pt x="1099" y="1997"/>
                  </a:lnTo>
                  <a:cubicBezTo>
                    <a:pt x="1124" y="2057"/>
                    <a:pt x="1255" y="2143"/>
                    <a:pt x="1410" y="2143"/>
                  </a:cubicBezTo>
                  <a:cubicBezTo>
                    <a:pt x="1411" y="2143"/>
                    <a:pt x="1413" y="2143"/>
                    <a:pt x="1415" y="2143"/>
                  </a:cubicBezTo>
                  <a:cubicBezTo>
                    <a:pt x="1515" y="2143"/>
                    <a:pt x="1611" y="2098"/>
                    <a:pt x="1676" y="2020"/>
                  </a:cubicBezTo>
                  <a:lnTo>
                    <a:pt x="1674" y="2018"/>
                  </a:lnTo>
                  <a:cubicBezTo>
                    <a:pt x="1736" y="1452"/>
                    <a:pt x="861" y="858"/>
                    <a:pt x="852" y="853"/>
                  </a:cubicBezTo>
                  <a:lnTo>
                    <a:pt x="845" y="823"/>
                  </a:lnTo>
                  <a:lnTo>
                    <a:pt x="875" y="816"/>
                  </a:lnTo>
                  <a:cubicBezTo>
                    <a:pt x="912" y="840"/>
                    <a:pt x="1762" y="1419"/>
                    <a:pt x="1718" y="2004"/>
                  </a:cubicBezTo>
                  <a:cubicBezTo>
                    <a:pt x="1793" y="2042"/>
                    <a:pt x="1862" y="2061"/>
                    <a:pt x="1920" y="2061"/>
                  </a:cubicBezTo>
                  <a:cubicBezTo>
                    <a:pt x="1986" y="2061"/>
                    <a:pt x="2037" y="2036"/>
                    <a:pt x="2065" y="1985"/>
                  </a:cubicBezTo>
                  <a:cubicBezTo>
                    <a:pt x="2111" y="1903"/>
                    <a:pt x="2092" y="1771"/>
                    <a:pt x="2013" y="1640"/>
                  </a:cubicBezTo>
                  <a:cubicBezTo>
                    <a:pt x="1850" y="1370"/>
                    <a:pt x="1367" y="963"/>
                    <a:pt x="994" y="719"/>
                  </a:cubicBezTo>
                  <a:cubicBezTo>
                    <a:pt x="819" y="604"/>
                    <a:pt x="754" y="425"/>
                    <a:pt x="785" y="160"/>
                  </a:cubicBezTo>
                  <a:lnTo>
                    <a:pt x="1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6"/>
            <p:cNvSpPr/>
            <p:nvPr/>
          </p:nvSpPr>
          <p:spPr>
            <a:xfrm>
              <a:off x="4573215" y="4008243"/>
              <a:ext cx="520269" cy="533325"/>
            </a:xfrm>
            <a:custGeom>
              <a:avLst/>
              <a:gdLst/>
              <a:ahLst/>
              <a:cxnLst/>
              <a:rect l="l" t="t" r="r" b="b"/>
              <a:pathLst>
                <a:path w="7611" h="7802" extrusionOk="0">
                  <a:moveTo>
                    <a:pt x="1527" y="0"/>
                  </a:moveTo>
                  <a:cubicBezTo>
                    <a:pt x="702" y="721"/>
                    <a:pt x="451" y="1080"/>
                    <a:pt x="339" y="1201"/>
                  </a:cubicBezTo>
                  <a:cubicBezTo>
                    <a:pt x="270" y="1564"/>
                    <a:pt x="202" y="1930"/>
                    <a:pt x="141" y="2342"/>
                  </a:cubicBezTo>
                  <a:cubicBezTo>
                    <a:pt x="62" y="2896"/>
                    <a:pt x="14" y="3429"/>
                    <a:pt x="11" y="3936"/>
                  </a:cubicBezTo>
                  <a:lnTo>
                    <a:pt x="7" y="3931"/>
                  </a:lnTo>
                  <a:lnTo>
                    <a:pt x="7" y="4094"/>
                  </a:lnTo>
                  <a:cubicBezTo>
                    <a:pt x="0" y="5361"/>
                    <a:pt x="291" y="6269"/>
                    <a:pt x="900" y="6874"/>
                  </a:cubicBezTo>
                  <a:cubicBezTo>
                    <a:pt x="1340" y="7312"/>
                    <a:pt x="1939" y="7593"/>
                    <a:pt x="2718" y="7719"/>
                  </a:cubicBezTo>
                  <a:lnTo>
                    <a:pt x="2737" y="7723"/>
                  </a:lnTo>
                  <a:lnTo>
                    <a:pt x="2753" y="7724"/>
                  </a:lnTo>
                  <a:cubicBezTo>
                    <a:pt x="3086" y="7777"/>
                    <a:pt x="3421" y="7802"/>
                    <a:pt x="3757" y="7802"/>
                  </a:cubicBezTo>
                  <a:cubicBezTo>
                    <a:pt x="3766" y="7802"/>
                    <a:pt x="3774" y="7802"/>
                    <a:pt x="3782" y="7802"/>
                  </a:cubicBezTo>
                  <a:cubicBezTo>
                    <a:pt x="4360" y="7802"/>
                    <a:pt x="4856" y="7740"/>
                    <a:pt x="5281" y="7623"/>
                  </a:cubicBezTo>
                  <a:cubicBezTo>
                    <a:pt x="5866" y="7467"/>
                    <a:pt x="6338" y="7207"/>
                    <a:pt x="6696" y="6846"/>
                  </a:cubicBezTo>
                  <a:cubicBezTo>
                    <a:pt x="7325" y="6206"/>
                    <a:pt x="7611" y="5253"/>
                    <a:pt x="7567" y="3932"/>
                  </a:cubicBezTo>
                  <a:lnTo>
                    <a:pt x="7562" y="3790"/>
                  </a:lnTo>
                  <a:lnTo>
                    <a:pt x="7465" y="3894"/>
                  </a:lnTo>
                  <a:cubicBezTo>
                    <a:pt x="6571" y="4851"/>
                    <a:pt x="5304" y="5463"/>
                    <a:pt x="3992" y="5575"/>
                  </a:cubicBezTo>
                  <a:cubicBezTo>
                    <a:pt x="3843" y="5587"/>
                    <a:pt x="3692" y="5594"/>
                    <a:pt x="3545" y="5594"/>
                  </a:cubicBezTo>
                  <a:cubicBezTo>
                    <a:pt x="2232" y="5594"/>
                    <a:pt x="1038" y="5089"/>
                    <a:pt x="237" y="4202"/>
                  </a:cubicBezTo>
                  <a:cubicBezTo>
                    <a:pt x="262" y="2514"/>
                    <a:pt x="1506" y="358"/>
                    <a:pt x="1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6"/>
            <p:cNvSpPr/>
            <p:nvPr/>
          </p:nvSpPr>
          <p:spPr>
            <a:xfrm>
              <a:off x="4745209" y="3388961"/>
              <a:ext cx="241773" cy="193723"/>
            </a:xfrm>
            <a:custGeom>
              <a:avLst/>
              <a:gdLst/>
              <a:ahLst/>
              <a:cxnLst/>
              <a:rect l="l" t="t" r="r" b="b"/>
              <a:pathLst>
                <a:path w="3481" h="2726" extrusionOk="0">
                  <a:moveTo>
                    <a:pt x="2046" y="1"/>
                  </a:moveTo>
                  <a:cubicBezTo>
                    <a:pt x="742" y="1"/>
                    <a:pt x="171" y="1505"/>
                    <a:pt x="0" y="2726"/>
                  </a:cubicBezTo>
                  <a:cubicBezTo>
                    <a:pt x="62" y="2668"/>
                    <a:pt x="128" y="2615"/>
                    <a:pt x="198" y="2559"/>
                  </a:cubicBezTo>
                  <a:cubicBezTo>
                    <a:pt x="384" y="2412"/>
                    <a:pt x="549" y="2240"/>
                    <a:pt x="724" y="2081"/>
                  </a:cubicBezTo>
                  <a:cubicBezTo>
                    <a:pt x="1084" y="1755"/>
                    <a:pt x="1411" y="1800"/>
                    <a:pt x="1830" y="1555"/>
                  </a:cubicBezTo>
                  <a:cubicBezTo>
                    <a:pt x="2314" y="1271"/>
                    <a:pt x="2959" y="808"/>
                    <a:pt x="3480" y="582"/>
                  </a:cubicBezTo>
                  <a:cubicBezTo>
                    <a:pt x="3442" y="536"/>
                    <a:pt x="3399" y="492"/>
                    <a:pt x="3356" y="452"/>
                  </a:cubicBezTo>
                  <a:cubicBezTo>
                    <a:pt x="3002" y="121"/>
                    <a:pt x="2611" y="17"/>
                    <a:pt x="2100" y="1"/>
                  </a:cubicBezTo>
                  <a:cubicBezTo>
                    <a:pt x="2082" y="1"/>
                    <a:pt x="2064" y="1"/>
                    <a:pt x="20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6"/>
            <p:cNvSpPr/>
            <p:nvPr/>
          </p:nvSpPr>
          <p:spPr>
            <a:xfrm>
              <a:off x="4803447" y="3510730"/>
              <a:ext cx="205688" cy="292365"/>
            </a:xfrm>
            <a:custGeom>
              <a:avLst/>
              <a:gdLst/>
              <a:ahLst/>
              <a:cxnLst/>
              <a:rect l="l" t="t" r="r" b="b"/>
              <a:pathLst>
                <a:path w="3009" h="4277" extrusionOk="0">
                  <a:moveTo>
                    <a:pt x="2842" y="1"/>
                  </a:moveTo>
                  <a:cubicBezTo>
                    <a:pt x="2836" y="1"/>
                    <a:pt x="2830" y="2"/>
                    <a:pt x="2824" y="3"/>
                  </a:cubicBezTo>
                  <a:cubicBezTo>
                    <a:pt x="1131" y="290"/>
                    <a:pt x="435" y="2580"/>
                    <a:pt x="18" y="3947"/>
                  </a:cubicBezTo>
                  <a:cubicBezTo>
                    <a:pt x="0" y="4009"/>
                    <a:pt x="5" y="4058"/>
                    <a:pt x="33" y="4096"/>
                  </a:cubicBezTo>
                  <a:cubicBezTo>
                    <a:pt x="74" y="4151"/>
                    <a:pt x="160" y="4179"/>
                    <a:pt x="296" y="4179"/>
                  </a:cubicBezTo>
                  <a:cubicBezTo>
                    <a:pt x="523" y="4179"/>
                    <a:pt x="833" y="4100"/>
                    <a:pt x="998" y="4054"/>
                  </a:cubicBezTo>
                  <a:cubicBezTo>
                    <a:pt x="1173" y="4005"/>
                    <a:pt x="1354" y="3981"/>
                    <a:pt x="1536" y="3981"/>
                  </a:cubicBezTo>
                  <a:cubicBezTo>
                    <a:pt x="1894" y="3981"/>
                    <a:pt x="2223" y="4075"/>
                    <a:pt x="2442" y="4240"/>
                  </a:cubicBezTo>
                  <a:lnTo>
                    <a:pt x="2491" y="4277"/>
                  </a:lnTo>
                  <a:lnTo>
                    <a:pt x="2476" y="4217"/>
                  </a:lnTo>
                  <a:cubicBezTo>
                    <a:pt x="2248" y="3316"/>
                    <a:pt x="2405" y="2648"/>
                    <a:pt x="2586" y="1873"/>
                  </a:cubicBezTo>
                  <a:cubicBezTo>
                    <a:pt x="2614" y="1761"/>
                    <a:pt x="2640" y="1647"/>
                    <a:pt x="2667" y="1528"/>
                  </a:cubicBezTo>
                  <a:cubicBezTo>
                    <a:pt x="2684" y="1454"/>
                    <a:pt x="2710" y="1353"/>
                    <a:pt x="2740" y="1234"/>
                  </a:cubicBezTo>
                  <a:cubicBezTo>
                    <a:pt x="2886" y="674"/>
                    <a:pt x="3008" y="162"/>
                    <a:pt x="2909" y="34"/>
                  </a:cubicBezTo>
                  <a:cubicBezTo>
                    <a:pt x="2893" y="13"/>
                    <a:pt x="2868" y="1"/>
                    <a:pt x="2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6"/>
            <p:cNvSpPr/>
            <p:nvPr/>
          </p:nvSpPr>
          <p:spPr>
            <a:xfrm>
              <a:off x="4537532" y="3849378"/>
              <a:ext cx="552875" cy="720625"/>
            </a:xfrm>
            <a:custGeom>
              <a:avLst/>
              <a:gdLst/>
              <a:ahLst/>
              <a:cxnLst/>
              <a:rect l="l" t="t" r="r" b="b"/>
              <a:pathLst>
                <a:path w="8088" h="10542" extrusionOk="0">
                  <a:moveTo>
                    <a:pt x="5247" y="0"/>
                  </a:moveTo>
                  <a:cubicBezTo>
                    <a:pt x="5198" y="0"/>
                    <a:pt x="5155" y="2"/>
                    <a:pt x="5117" y="5"/>
                  </a:cubicBezTo>
                  <a:cubicBezTo>
                    <a:pt x="2610" y="191"/>
                    <a:pt x="0" y="5596"/>
                    <a:pt x="1734" y="9037"/>
                  </a:cubicBezTo>
                  <a:cubicBezTo>
                    <a:pt x="1796" y="9159"/>
                    <a:pt x="1700" y="9182"/>
                    <a:pt x="1586" y="9182"/>
                  </a:cubicBezTo>
                  <a:cubicBezTo>
                    <a:pt x="1517" y="9182"/>
                    <a:pt x="1440" y="9174"/>
                    <a:pt x="1389" y="9174"/>
                  </a:cubicBezTo>
                  <a:cubicBezTo>
                    <a:pt x="1324" y="9174"/>
                    <a:pt x="1298" y="9187"/>
                    <a:pt x="1374" y="9249"/>
                  </a:cubicBezTo>
                  <a:cubicBezTo>
                    <a:pt x="1848" y="9629"/>
                    <a:pt x="2432" y="10273"/>
                    <a:pt x="2770" y="10529"/>
                  </a:cubicBezTo>
                  <a:lnTo>
                    <a:pt x="3482" y="10529"/>
                  </a:lnTo>
                  <a:cubicBezTo>
                    <a:pt x="3941" y="10380"/>
                    <a:pt x="4518" y="10140"/>
                    <a:pt x="4798" y="10140"/>
                  </a:cubicBezTo>
                  <a:cubicBezTo>
                    <a:pt x="5102" y="10141"/>
                    <a:pt x="5343" y="10408"/>
                    <a:pt x="5580" y="10541"/>
                  </a:cubicBezTo>
                  <a:lnTo>
                    <a:pt x="6069" y="10541"/>
                  </a:lnTo>
                  <a:cubicBezTo>
                    <a:pt x="6609" y="10269"/>
                    <a:pt x="6804" y="9379"/>
                    <a:pt x="7132" y="9014"/>
                  </a:cubicBezTo>
                  <a:cubicBezTo>
                    <a:pt x="7793" y="8278"/>
                    <a:pt x="8087" y="7009"/>
                    <a:pt x="7765" y="5170"/>
                  </a:cubicBezTo>
                  <a:cubicBezTo>
                    <a:pt x="7388" y="3034"/>
                    <a:pt x="7228" y="2431"/>
                    <a:pt x="6539" y="668"/>
                  </a:cubicBezTo>
                  <a:cubicBezTo>
                    <a:pt x="6320" y="108"/>
                    <a:pt x="5630" y="0"/>
                    <a:pt x="5247" y="0"/>
                  </a:cubicBezTo>
                  <a:close/>
                </a:path>
              </a:pathLst>
            </a:custGeom>
            <a:solidFill>
              <a:schemeClr val="lt1"/>
            </a:solidFill>
            <a:ln w="1100" cap="flat" cmpd="sng">
              <a:solidFill>
                <a:srgbClr val="231F20"/>
              </a:solidFill>
              <a:prstDash val="solid"/>
              <a:miter lim="17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6"/>
            <p:cNvSpPr/>
            <p:nvPr/>
          </p:nvSpPr>
          <p:spPr>
            <a:xfrm>
              <a:off x="4874950" y="3469441"/>
              <a:ext cx="51063" cy="42518"/>
            </a:xfrm>
            <a:custGeom>
              <a:avLst/>
              <a:gdLst/>
              <a:ahLst/>
              <a:cxnLst/>
              <a:rect l="l" t="t" r="r" b="b"/>
              <a:pathLst>
                <a:path w="747" h="622" extrusionOk="0">
                  <a:moveTo>
                    <a:pt x="408" y="0"/>
                  </a:moveTo>
                  <a:cubicBezTo>
                    <a:pt x="392" y="0"/>
                    <a:pt x="376" y="1"/>
                    <a:pt x="360" y="4"/>
                  </a:cubicBezTo>
                  <a:cubicBezTo>
                    <a:pt x="87" y="46"/>
                    <a:pt x="1" y="398"/>
                    <a:pt x="225" y="561"/>
                  </a:cubicBezTo>
                  <a:cubicBezTo>
                    <a:pt x="283" y="603"/>
                    <a:pt x="346" y="622"/>
                    <a:pt x="407" y="622"/>
                  </a:cubicBezTo>
                  <a:cubicBezTo>
                    <a:pt x="585" y="622"/>
                    <a:pt x="747" y="465"/>
                    <a:pt x="714" y="261"/>
                  </a:cubicBezTo>
                  <a:cubicBezTo>
                    <a:pt x="690" y="109"/>
                    <a:pt x="558" y="0"/>
                    <a:pt x="4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6"/>
            <p:cNvSpPr/>
            <p:nvPr/>
          </p:nvSpPr>
          <p:spPr>
            <a:xfrm>
              <a:off x="4419956" y="3560768"/>
              <a:ext cx="358398" cy="766903"/>
            </a:xfrm>
            <a:custGeom>
              <a:avLst/>
              <a:gdLst/>
              <a:ahLst/>
              <a:cxnLst/>
              <a:rect l="l" t="t" r="r" b="b"/>
              <a:pathLst>
                <a:path w="5243" h="11219" extrusionOk="0">
                  <a:moveTo>
                    <a:pt x="5242" y="0"/>
                  </a:moveTo>
                  <a:lnTo>
                    <a:pt x="5242" y="0"/>
                  </a:lnTo>
                  <a:cubicBezTo>
                    <a:pt x="5146" y="77"/>
                    <a:pt x="5046" y="165"/>
                    <a:pt x="4942" y="265"/>
                  </a:cubicBezTo>
                  <a:cubicBezTo>
                    <a:pt x="4939" y="282"/>
                    <a:pt x="4937" y="300"/>
                    <a:pt x="4935" y="317"/>
                  </a:cubicBezTo>
                  <a:lnTo>
                    <a:pt x="4874" y="852"/>
                  </a:lnTo>
                  <a:cubicBezTo>
                    <a:pt x="4706" y="2325"/>
                    <a:pt x="4670" y="2632"/>
                    <a:pt x="4234" y="3380"/>
                  </a:cubicBezTo>
                  <a:cubicBezTo>
                    <a:pt x="4046" y="3701"/>
                    <a:pt x="3599" y="4071"/>
                    <a:pt x="3030" y="4539"/>
                  </a:cubicBezTo>
                  <a:cubicBezTo>
                    <a:pt x="1992" y="5393"/>
                    <a:pt x="572" y="6560"/>
                    <a:pt x="323" y="7919"/>
                  </a:cubicBezTo>
                  <a:cubicBezTo>
                    <a:pt x="1" y="9669"/>
                    <a:pt x="339" y="11081"/>
                    <a:pt x="522" y="11217"/>
                  </a:cubicBezTo>
                  <a:lnTo>
                    <a:pt x="522" y="11217"/>
                  </a:lnTo>
                  <a:lnTo>
                    <a:pt x="535" y="11202"/>
                  </a:lnTo>
                  <a:cubicBezTo>
                    <a:pt x="386" y="10643"/>
                    <a:pt x="275" y="9558"/>
                    <a:pt x="507" y="8299"/>
                  </a:cubicBezTo>
                  <a:cubicBezTo>
                    <a:pt x="756" y="6941"/>
                    <a:pt x="2178" y="5771"/>
                    <a:pt x="3214" y="4918"/>
                  </a:cubicBezTo>
                  <a:cubicBezTo>
                    <a:pt x="3783" y="4450"/>
                    <a:pt x="4232" y="4080"/>
                    <a:pt x="4420" y="3761"/>
                  </a:cubicBezTo>
                  <a:cubicBezTo>
                    <a:pt x="4856" y="3010"/>
                    <a:pt x="4891" y="2703"/>
                    <a:pt x="5060" y="1233"/>
                  </a:cubicBezTo>
                  <a:lnTo>
                    <a:pt x="5121" y="696"/>
                  </a:lnTo>
                  <a:cubicBezTo>
                    <a:pt x="5149" y="463"/>
                    <a:pt x="5189" y="230"/>
                    <a:pt x="5242" y="0"/>
                  </a:cubicBezTo>
                  <a:close/>
                  <a:moveTo>
                    <a:pt x="522" y="11217"/>
                  </a:moveTo>
                  <a:lnTo>
                    <a:pt x="521" y="11218"/>
                  </a:lnTo>
                  <a:lnTo>
                    <a:pt x="523" y="11218"/>
                  </a:lnTo>
                  <a:cubicBezTo>
                    <a:pt x="522" y="11218"/>
                    <a:pt x="522" y="11218"/>
                    <a:pt x="522" y="112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6"/>
            <p:cNvSpPr/>
            <p:nvPr/>
          </p:nvSpPr>
          <p:spPr>
            <a:xfrm>
              <a:off x="4764885" y="3394821"/>
              <a:ext cx="210379" cy="141421"/>
            </a:xfrm>
            <a:custGeom>
              <a:avLst/>
              <a:gdLst/>
              <a:ahLst/>
              <a:cxnLst/>
              <a:rect l="l" t="t" r="r" b="b"/>
              <a:pathLst>
                <a:path w="3029" h="2036" extrusionOk="0">
                  <a:moveTo>
                    <a:pt x="1780" y="0"/>
                  </a:moveTo>
                  <a:lnTo>
                    <a:pt x="1287" y="565"/>
                  </a:lnTo>
                  <a:lnTo>
                    <a:pt x="1287" y="565"/>
                  </a:lnTo>
                  <a:cubicBezTo>
                    <a:pt x="1356" y="523"/>
                    <a:pt x="1430" y="488"/>
                    <a:pt x="1507" y="459"/>
                  </a:cubicBezTo>
                  <a:cubicBezTo>
                    <a:pt x="1705" y="377"/>
                    <a:pt x="1917" y="335"/>
                    <a:pt x="2132" y="333"/>
                  </a:cubicBezTo>
                  <a:cubicBezTo>
                    <a:pt x="2525" y="333"/>
                    <a:pt x="2841" y="482"/>
                    <a:pt x="2934" y="596"/>
                  </a:cubicBezTo>
                  <a:cubicBezTo>
                    <a:pt x="2969" y="544"/>
                    <a:pt x="3002" y="496"/>
                    <a:pt x="3028" y="461"/>
                  </a:cubicBezTo>
                  <a:cubicBezTo>
                    <a:pt x="3011" y="444"/>
                    <a:pt x="2997" y="426"/>
                    <a:pt x="2979" y="410"/>
                  </a:cubicBezTo>
                  <a:cubicBezTo>
                    <a:pt x="2685" y="132"/>
                    <a:pt x="2362" y="16"/>
                    <a:pt x="1829" y="0"/>
                  </a:cubicBezTo>
                  <a:close/>
                  <a:moveTo>
                    <a:pt x="1287" y="565"/>
                  </a:moveTo>
                  <a:cubicBezTo>
                    <a:pt x="1248" y="588"/>
                    <a:pt x="1210" y="613"/>
                    <a:pt x="1174" y="640"/>
                  </a:cubicBezTo>
                  <a:cubicBezTo>
                    <a:pt x="1096" y="691"/>
                    <a:pt x="1023" y="749"/>
                    <a:pt x="953" y="810"/>
                  </a:cubicBezTo>
                  <a:cubicBezTo>
                    <a:pt x="555" y="1162"/>
                    <a:pt x="222" y="1639"/>
                    <a:pt x="1" y="2035"/>
                  </a:cubicBezTo>
                  <a:lnTo>
                    <a:pt x="1287" y="56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6"/>
            <p:cNvSpPr/>
            <p:nvPr/>
          </p:nvSpPr>
          <p:spPr>
            <a:xfrm>
              <a:off x="4868729" y="3417625"/>
              <a:ext cx="97615" cy="18662"/>
            </a:xfrm>
            <a:custGeom>
              <a:avLst/>
              <a:gdLst/>
              <a:ahLst/>
              <a:cxnLst/>
              <a:rect l="l" t="t" r="r" b="b"/>
              <a:pathLst>
                <a:path w="1428" h="273" extrusionOk="0">
                  <a:moveTo>
                    <a:pt x="625" y="1"/>
                  </a:moveTo>
                  <a:cubicBezTo>
                    <a:pt x="411" y="1"/>
                    <a:pt x="199" y="45"/>
                    <a:pt x="1" y="127"/>
                  </a:cubicBezTo>
                  <a:cubicBezTo>
                    <a:pt x="144" y="74"/>
                    <a:pt x="295" y="46"/>
                    <a:pt x="446" y="46"/>
                  </a:cubicBezTo>
                  <a:cubicBezTo>
                    <a:pt x="451" y="46"/>
                    <a:pt x="455" y="46"/>
                    <a:pt x="460" y="47"/>
                  </a:cubicBezTo>
                  <a:lnTo>
                    <a:pt x="527" y="47"/>
                  </a:lnTo>
                  <a:cubicBezTo>
                    <a:pt x="562" y="43"/>
                    <a:pt x="595" y="43"/>
                    <a:pt x="626" y="43"/>
                  </a:cubicBezTo>
                  <a:cubicBezTo>
                    <a:pt x="630" y="43"/>
                    <a:pt x="634" y="43"/>
                    <a:pt x="638" y="43"/>
                  </a:cubicBezTo>
                  <a:cubicBezTo>
                    <a:pt x="843" y="43"/>
                    <a:pt x="1047" y="88"/>
                    <a:pt x="1233" y="176"/>
                  </a:cubicBezTo>
                  <a:cubicBezTo>
                    <a:pt x="1297" y="202"/>
                    <a:pt x="1360" y="234"/>
                    <a:pt x="1421" y="272"/>
                  </a:cubicBezTo>
                  <a:lnTo>
                    <a:pt x="1421" y="272"/>
                  </a:lnTo>
                  <a:lnTo>
                    <a:pt x="1428" y="264"/>
                  </a:lnTo>
                  <a:cubicBezTo>
                    <a:pt x="1335" y="150"/>
                    <a:pt x="1019" y="1"/>
                    <a:pt x="625" y="1"/>
                  </a:cubicBezTo>
                  <a:close/>
                  <a:moveTo>
                    <a:pt x="1421" y="272"/>
                  </a:moveTo>
                  <a:lnTo>
                    <a:pt x="1421" y="273"/>
                  </a:lnTo>
                  <a:lnTo>
                    <a:pt x="1422" y="273"/>
                  </a:lnTo>
                  <a:cubicBezTo>
                    <a:pt x="1422" y="272"/>
                    <a:pt x="1422" y="272"/>
                    <a:pt x="1421" y="272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6"/>
            <p:cNvSpPr/>
            <p:nvPr/>
          </p:nvSpPr>
          <p:spPr>
            <a:xfrm>
              <a:off x="4618864" y="4248150"/>
              <a:ext cx="467456" cy="321672"/>
            </a:xfrm>
            <a:custGeom>
              <a:avLst/>
              <a:gdLst/>
              <a:ahLst/>
              <a:cxnLst/>
              <a:rect l="l" t="t" r="r" b="b"/>
              <a:pathLst>
                <a:path w="6761" h="4685" extrusionOk="0">
                  <a:moveTo>
                    <a:pt x="6606" y="0"/>
                  </a:moveTo>
                  <a:cubicBezTo>
                    <a:pt x="5532" y="842"/>
                    <a:pt x="4236" y="1398"/>
                    <a:pt x="2842" y="1531"/>
                  </a:cubicBezTo>
                  <a:cubicBezTo>
                    <a:pt x="2630" y="1551"/>
                    <a:pt x="2419" y="1561"/>
                    <a:pt x="2212" y="1561"/>
                  </a:cubicBezTo>
                  <a:cubicBezTo>
                    <a:pt x="1427" y="1561"/>
                    <a:pt x="683" y="1420"/>
                    <a:pt x="1" y="1159"/>
                  </a:cubicBezTo>
                  <a:lnTo>
                    <a:pt x="1" y="1159"/>
                  </a:lnTo>
                  <a:cubicBezTo>
                    <a:pt x="53" y="1873"/>
                    <a:pt x="223" y="2567"/>
                    <a:pt x="539" y="3193"/>
                  </a:cubicBezTo>
                  <a:cubicBezTo>
                    <a:pt x="600" y="3315"/>
                    <a:pt x="504" y="3338"/>
                    <a:pt x="390" y="3338"/>
                  </a:cubicBezTo>
                  <a:cubicBezTo>
                    <a:pt x="322" y="3338"/>
                    <a:pt x="248" y="3330"/>
                    <a:pt x="197" y="3330"/>
                  </a:cubicBezTo>
                  <a:cubicBezTo>
                    <a:pt x="132" y="3330"/>
                    <a:pt x="106" y="3344"/>
                    <a:pt x="183" y="3405"/>
                  </a:cubicBezTo>
                  <a:cubicBezTo>
                    <a:pt x="653" y="3782"/>
                    <a:pt x="1230" y="4418"/>
                    <a:pt x="1566" y="4672"/>
                  </a:cubicBezTo>
                  <a:lnTo>
                    <a:pt x="2271" y="4672"/>
                  </a:lnTo>
                  <a:cubicBezTo>
                    <a:pt x="2727" y="4525"/>
                    <a:pt x="3298" y="4287"/>
                    <a:pt x="3577" y="4287"/>
                  </a:cubicBezTo>
                  <a:cubicBezTo>
                    <a:pt x="3877" y="4289"/>
                    <a:pt x="4117" y="4553"/>
                    <a:pt x="4352" y="4685"/>
                  </a:cubicBezTo>
                  <a:lnTo>
                    <a:pt x="4836" y="4685"/>
                  </a:lnTo>
                  <a:cubicBezTo>
                    <a:pt x="5372" y="4417"/>
                    <a:pt x="5565" y="3533"/>
                    <a:pt x="5889" y="3170"/>
                  </a:cubicBezTo>
                  <a:cubicBezTo>
                    <a:pt x="6464" y="2530"/>
                    <a:pt x="6761" y="1480"/>
                    <a:pt x="66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6"/>
            <p:cNvSpPr/>
            <p:nvPr/>
          </p:nvSpPr>
          <p:spPr>
            <a:xfrm>
              <a:off x="4741295" y="3415182"/>
              <a:ext cx="234746" cy="171857"/>
            </a:xfrm>
            <a:custGeom>
              <a:avLst/>
              <a:gdLst/>
              <a:ahLst/>
              <a:cxnLst/>
              <a:rect l="l" t="t" r="r" b="b"/>
              <a:pathLst>
                <a:path w="3351" h="2453" extrusionOk="0">
                  <a:moveTo>
                    <a:pt x="2468" y="0"/>
                  </a:moveTo>
                  <a:cubicBezTo>
                    <a:pt x="2176" y="0"/>
                    <a:pt x="1734" y="83"/>
                    <a:pt x="1289" y="477"/>
                  </a:cubicBezTo>
                  <a:cubicBezTo>
                    <a:pt x="528" y="1152"/>
                    <a:pt x="0" y="2283"/>
                    <a:pt x="54" y="2426"/>
                  </a:cubicBezTo>
                  <a:cubicBezTo>
                    <a:pt x="60" y="2442"/>
                    <a:pt x="75" y="2453"/>
                    <a:pt x="91" y="2453"/>
                  </a:cubicBezTo>
                  <a:cubicBezTo>
                    <a:pt x="112" y="2453"/>
                    <a:pt x="135" y="2439"/>
                    <a:pt x="168" y="2409"/>
                  </a:cubicBezTo>
                  <a:cubicBezTo>
                    <a:pt x="991" y="1609"/>
                    <a:pt x="1534" y="1531"/>
                    <a:pt x="1976" y="1531"/>
                  </a:cubicBezTo>
                  <a:cubicBezTo>
                    <a:pt x="2036" y="1531"/>
                    <a:pt x="2094" y="1533"/>
                    <a:pt x="2151" y="1534"/>
                  </a:cubicBezTo>
                  <a:cubicBezTo>
                    <a:pt x="2202" y="1536"/>
                    <a:pt x="2249" y="1536"/>
                    <a:pt x="2297" y="1536"/>
                  </a:cubicBezTo>
                  <a:cubicBezTo>
                    <a:pt x="2535" y="1536"/>
                    <a:pt x="2791" y="1515"/>
                    <a:pt x="3058" y="1268"/>
                  </a:cubicBezTo>
                  <a:cubicBezTo>
                    <a:pt x="3256" y="1084"/>
                    <a:pt x="3350" y="398"/>
                    <a:pt x="3284" y="284"/>
                  </a:cubicBezTo>
                  <a:cubicBezTo>
                    <a:pt x="3215" y="168"/>
                    <a:pt x="2886" y="0"/>
                    <a:pt x="24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6"/>
            <p:cNvSpPr/>
            <p:nvPr/>
          </p:nvSpPr>
          <p:spPr>
            <a:xfrm flipH="1">
              <a:off x="4851451" y="3440522"/>
              <a:ext cx="64529" cy="55301"/>
            </a:xfrm>
            <a:custGeom>
              <a:avLst/>
              <a:gdLst/>
              <a:ahLst/>
              <a:cxnLst/>
              <a:rect l="l" t="t" r="r" b="b"/>
              <a:pathLst>
                <a:path w="944" h="809" extrusionOk="0">
                  <a:moveTo>
                    <a:pt x="404" y="1"/>
                  </a:moveTo>
                  <a:cubicBezTo>
                    <a:pt x="181" y="1"/>
                    <a:pt x="1" y="181"/>
                    <a:pt x="1" y="404"/>
                  </a:cubicBezTo>
                  <a:cubicBezTo>
                    <a:pt x="1" y="647"/>
                    <a:pt x="200" y="809"/>
                    <a:pt x="407" y="809"/>
                  </a:cubicBezTo>
                  <a:cubicBezTo>
                    <a:pt x="506" y="809"/>
                    <a:pt x="607" y="772"/>
                    <a:pt x="690" y="690"/>
                  </a:cubicBezTo>
                  <a:cubicBezTo>
                    <a:pt x="944" y="436"/>
                    <a:pt x="763" y="3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6"/>
            <p:cNvSpPr/>
            <p:nvPr/>
          </p:nvSpPr>
          <p:spPr>
            <a:xfrm flipH="1">
              <a:off x="4872778" y="3451938"/>
              <a:ext cx="34179" cy="29325"/>
            </a:xfrm>
            <a:custGeom>
              <a:avLst/>
              <a:gdLst/>
              <a:ahLst/>
              <a:cxnLst/>
              <a:rect l="l" t="t" r="r" b="b"/>
              <a:pathLst>
                <a:path w="500" h="429" extrusionOk="0">
                  <a:moveTo>
                    <a:pt x="214" y="0"/>
                  </a:moveTo>
                  <a:cubicBezTo>
                    <a:pt x="95" y="0"/>
                    <a:pt x="0" y="97"/>
                    <a:pt x="0" y="214"/>
                  </a:cubicBezTo>
                  <a:cubicBezTo>
                    <a:pt x="0" y="343"/>
                    <a:pt x="105" y="428"/>
                    <a:pt x="215" y="428"/>
                  </a:cubicBezTo>
                  <a:cubicBezTo>
                    <a:pt x="267" y="428"/>
                    <a:pt x="321" y="409"/>
                    <a:pt x="365" y="365"/>
                  </a:cubicBezTo>
                  <a:cubicBezTo>
                    <a:pt x="500" y="230"/>
                    <a:pt x="405" y="0"/>
                    <a:pt x="214" y="0"/>
                  </a:cubicBezTo>
                  <a:close/>
                </a:path>
              </a:pathLst>
            </a:custGeom>
            <a:solidFill>
              <a:srgbClr val="080A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6"/>
            <p:cNvSpPr/>
            <p:nvPr/>
          </p:nvSpPr>
          <p:spPr>
            <a:xfrm flipH="1">
              <a:off x="4875991" y="3450708"/>
              <a:ext cx="16953" cy="14423"/>
            </a:xfrm>
            <a:custGeom>
              <a:avLst/>
              <a:gdLst/>
              <a:ahLst/>
              <a:cxnLst/>
              <a:rect l="l" t="t" r="r" b="b"/>
              <a:pathLst>
                <a:path w="248" h="211" extrusionOk="0">
                  <a:moveTo>
                    <a:pt x="105" y="1"/>
                  </a:moveTo>
                  <a:cubicBezTo>
                    <a:pt x="48" y="1"/>
                    <a:pt x="0" y="48"/>
                    <a:pt x="0" y="106"/>
                  </a:cubicBezTo>
                  <a:cubicBezTo>
                    <a:pt x="0" y="169"/>
                    <a:pt x="52" y="211"/>
                    <a:pt x="107" y="211"/>
                  </a:cubicBezTo>
                  <a:cubicBezTo>
                    <a:pt x="133" y="211"/>
                    <a:pt x="159" y="201"/>
                    <a:pt x="181" y="180"/>
                  </a:cubicBezTo>
                  <a:cubicBezTo>
                    <a:pt x="247" y="115"/>
                    <a:pt x="200" y="1"/>
                    <a:pt x="105" y="1"/>
                  </a:cubicBezTo>
                  <a:close/>
                </a:path>
              </a:pathLst>
            </a:custGeom>
            <a:solidFill>
              <a:srgbClr val="F2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6"/>
            <p:cNvSpPr/>
            <p:nvPr/>
          </p:nvSpPr>
          <p:spPr>
            <a:xfrm flipH="1">
              <a:off x="4897797" y="3471010"/>
              <a:ext cx="7041" cy="6084"/>
            </a:xfrm>
            <a:custGeom>
              <a:avLst/>
              <a:gdLst/>
              <a:ahLst/>
              <a:cxnLst/>
              <a:rect l="l" t="t" r="r" b="b"/>
              <a:pathLst>
                <a:path w="103" h="89" extrusionOk="0">
                  <a:moveTo>
                    <a:pt x="44" y="0"/>
                  </a:moveTo>
                  <a:cubicBezTo>
                    <a:pt x="20" y="0"/>
                    <a:pt x="1" y="19"/>
                    <a:pt x="1" y="44"/>
                  </a:cubicBezTo>
                  <a:cubicBezTo>
                    <a:pt x="1" y="71"/>
                    <a:pt x="22" y="89"/>
                    <a:pt x="44" y="89"/>
                  </a:cubicBezTo>
                  <a:cubicBezTo>
                    <a:pt x="55" y="89"/>
                    <a:pt x="66" y="85"/>
                    <a:pt x="74" y="75"/>
                  </a:cubicBezTo>
                  <a:cubicBezTo>
                    <a:pt x="102" y="47"/>
                    <a:pt x="83" y="0"/>
                    <a:pt x="44" y="0"/>
                  </a:cubicBezTo>
                  <a:close/>
                </a:path>
              </a:pathLst>
            </a:custGeom>
            <a:solidFill>
              <a:srgbClr val="F2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9" name="Google Shape;939;p26"/>
            <p:cNvGrpSpPr/>
            <p:nvPr/>
          </p:nvGrpSpPr>
          <p:grpSpPr>
            <a:xfrm rot="-643072">
              <a:off x="4967378" y="3406274"/>
              <a:ext cx="123473" cy="132597"/>
              <a:chOff x="5074998" y="3461743"/>
              <a:chExt cx="226679" cy="243422"/>
            </a:xfrm>
          </p:grpSpPr>
          <p:sp>
            <p:nvSpPr>
              <p:cNvPr id="940" name="Google Shape;940;p26"/>
              <p:cNvSpPr/>
              <p:nvPr/>
            </p:nvSpPr>
            <p:spPr>
              <a:xfrm>
                <a:off x="5074998" y="3603379"/>
                <a:ext cx="196770" cy="101786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776" extrusionOk="0">
                    <a:moveTo>
                      <a:pt x="905" y="0"/>
                    </a:moveTo>
                    <a:cubicBezTo>
                      <a:pt x="812" y="0"/>
                      <a:pt x="745" y="18"/>
                      <a:pt x="700" y="54"/>
                    </a:cubicBezTo>
                    <a:cubicBezTo>
                      <a:pt x="512" y="207"/>
                      <a:pt x="211" y="298"/>
                      <a:pt x="0" y="323"/>
                    </a:cubicBezTo>
                    <a:cubicBezTo>
                      <a:pt x="0" y="505"/>
                      <a:pt x="23" y="656"/>
                      <a:pt x="83" y="729"/>
                    </a:cubicBezTo>
                    <a:cubicBezTo>
                      <a:pt x="108" y="760"/>
                      <a:pt x="137" y="775"/>
                      <a:pt x="173" y="775"/>
                    </a:cubicBezTo>
                    <a:cubicBezTo>
                      <a:pt x="201" y="775"/>
                      <a:pt x="232" y="766"/>
                      <a:pt x="267" y="749"/>
                    </a:cubicBezTo>
                    <a:cubicBezTo>
                      <a:pt x="316" y="724"/>
                      <a:pt x="388" y="668"/>
                      <a:pt x="481" y="598"/>
                    </a:cubicBezTo>
                    <a:cubicBezTo>
                      <a:pt x="691" y="435"/>
                      <a:pt x="1010" y="188"/>
                      <a:pt x="1329" y="126"/>
                    </a:cubicBezTo>
                    <a:lnTo>
                      <a:pt x="1385" y="116"/>
                    </a:lnTo>
                    <a:cubicBezTo>
                      <a:pt x="1422" y="109"/>
                      <a:pt x="1461" y="102"/>
                      <a:pt x="1499" y="95"/>
                    </a:cubicBezTo>
                    <a:cubicBezTo>
                      <a:pt x="1438" y="86"/>
                      <a:pt x="1364" y="72"/>
                      <a:pt x="1289" y="56"/>
                    </a:cubicBezTo>
                    <a:cubicBezTo>
                      <a:pt x="1164" y="30"/>
                      <a:pt x="1022" y="0"/>
                      <a:pt x="9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26"/>
              <p:cNvSpPr/>
              <p:nvPr/>
            </p:nvSpPr>
            <p:spPr>
              <a:xfrm>
                <a:off x="5075261" y="3461743"/>
                <a:ext cx="226417" cy="187963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433" extrusionOk="0">
                    <a:moveTo>
                      <a:pt x="310" y="87"/>
                    </a:moveTo>
                    <a:cubicBezTo>
                      <a:pt x="654" y="307"/>
                      <a:pt x="1396" y="581"/>
                      <a:pt x="1620" y="924"/>
                    </a:cubicBezTo>
                    <a:cubicBezTo>
                      <a:pt x="1636" y="946"/>
                      <a:pt x="1638" y="954"/>
                      <a:pt x="1631" y="954"/>
                    </a:cubicBezTo>
                    <a:cubicBezTo>
                      <a:pt x="1611" y="954"/>
                      <a:pt x="1531" y="898"/>
                      <a:pt x="1415" y="842"/>
                    </a:cubicBezTo>
                    <a:cubicBezTo>
                      <a:pt x="1299" y="784"/>
                      <a:pt x="1148" y="728"/>
                      <a:pt x="991" y="728"/>
                    </a:cubicBezTo>
                    <a:cubicBezTo>
                      <a:pt x="891" y="728"/>
                      <a:pt x="793" y="753"/>
                      <a:pt x="707" y="802"/>
                    </a:cubicBezTo>
                    <a:cubicBezTo>
                      <a:pt x="686" y="814"/>
                      <a:pt x="663" y="821"/>
                      <a:pt x="640" y="821"/>
                    </a:cubicBezTo>
                    <a:cubicBezTo>
                      <a:pt x="628" y="821"/>
                      <a:pt x="616" y="819"/>
                      <a:pt x="603" y="814"/>
                    </a:cubicBezTo>
                    <a:cubicBezTo>
                      <a:pt x="603" y="553"/>
                      <a:pt x="444" y="283"/>
                      <a:pt x="310" y="87"/>
                    </a:cubicBezTo>
                    <a:close/>
                    <a:moveTo>
                      <a:pt x="207" y="1"/>
                    </a:moveTo>
                    <a:cubicBezTo>
                      <a:pt x="172" y="151"/>
                      <a:pt x="5" y="914"/>
                      <a:pt x="0" y="1433"/>
                    </a:cubicBezTo>
                    <a:cubicBezTo>
                      <a:pt x="204" y="1408"/>
                      <a:pt x="495" y="1319"/>
                      <a:pt x="673" y="1172"/>
                    </a:cubicBezTo>
                    <a:cubicBezTo>
                      <a:pt x="726" y="1130"/>
                      <a:pt x="801" y="1110"/>
                      <a:pt x="903" y="1110"/>
                    </a:cubicBezTo>
                    <a:cubicBezTo>
                      <a:pt x="1024" y="1110"/>
                      <a:pt x="1168" y="1140"/>
                      <a:pt x="1296" y="1166"/>
                    </a:cubicBezTo>
                    <a:cubicBezTo>
                      <a:pt x="1403" y="1189"/>
                      <a:pt x="1502" y="1209"/>
                      <a:pt x="1573" y="1209"/>
                    </a:cubicBezTo>
                    <a:cubicBezTo>
                      <a:pt x="1585" y="1209"/>
                      <a:pt x="1597" y="1208"/>
                      <a:pt x="1608" y="1207"/>
                    </a:cubicBezTo>
                    <a:cubicBezTo>
                      <a:pt x="1666" y="1182"/>
                      <a:pt x="1699" y="1151"/>
                      <a:pt x="1711" y="1112"/>
                    </a:cubicBezTo>
                    <a:cubicBezTo>
                      <a:pt x="1725" y="1065"/>
                      <a:pt x="1708" y="1003"/>
                      <a:pt x="1657" y="926"/>
                    </a:cubicBezTo>
                    <a:cubicBezTo>
                      <a:pt x="1489" y="670"/>
                      <a:pt x="1056" y="449"/>
                      <a:pt x="672" y="255"/>
                    </a:cubicBezTo>
                    <a:cubicBezTo>
                      <a:pt x="495" y="165"/>
                      <a:pt x="326" y="80"/>
                      <a:pt x="2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26"/>
              <p:cNvSpPr/>
              <p:nvPr/>
            </p:nvSpPr>
            <p:spPr>
              <a:xfrm>
                <a:off x="5116189" y="3473024"/>
                <a:ext cx="174207" cy="113985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86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32" y="197"/>
                      <a:pt x="293" y="467"/>
                      <a:pt x="293" y="728"/>
                    </a:cubicBezTo>
                    <a:cubicBezTo>
                      <a:pt x="305" y="732"/>
                      <a:pt x="318" y="733"/>
                      <a:pt x="330" y="735"/>
                    </a:cubicBezTo>
                    <a:cubicBezTo>
                      <a:pt x="353" y="733"/>
                      <a:pt x="375" y="728"/>
                      <a:pt x="395" y="716"/>
                    </a:cubicBezTo>
                    <a:cubicBezTo>
                      <a:pt x="482" y="667"/>
                      <a:pt x="580" y="642"/>
                      <a:pt x="680" y="642"/>
                    </a:cubicBezTo>
                    <a:cubicBezTo>
                      <a:pt x="838" y="642"/>
                      <a:pt x="987" y="698"/>
                      <a:pt x="1105" y="754"/>
                    </a:cubicBezTo>
                    <a:cubicBezTo>
                      <a:pt x="1220" y="810"/>
                      <a:pt x="1301" y="868"/>
                      <a:pt x="1320" y="868"/>
                    </a:cubicBezTo>
                    <a:cubicBezTo>
                      <a:pt x="1327" y="868"/>
                      <a:pt x="1326" y="860"/>
                      <a:pt x="1312" y="838"/>
                    </a:cubicBezTo>
                    <a:cubicBezTo>
                      <a:pt x="1084" y="495"/>
                      <a:pt x="344" y="22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43" name="Google Shape;943;p26"/>
          <p:cNvGrpSpPr/>
          <p:nvPr/>
        </p:nvGrpSpPr>
        <p:grpSpPr>
          <a:xfrm>
            <a:off x="7278839" y="2838806"/>
            <a:ext cx="1027438" cy="1498330"/>
            <a:chOff x="7678743" y="3613336"/>
            <a:chExt cx="775659" cy="1131157"/>
          </a:xfrm>
        </p:grpSpPr>
        <p:sp>
          <p:nvSpPr>
            <p:cNvPr id="944" name="Google Shape;944;p26"/>
            <p:cNvSpPr/>
            <p:nvPr/>
          </p:nvSpPr>
          <p:spPr>
            <a:xfrm>
              <a:off x="7692141" y="4543041"/>
              <a:ext cx="123043" cy="42245"/>
            </a:xfrm>
            <a:custGeom>
              <a:avLst/>
              <a:gdLst/>
              <a:ahLst/>
              <a:cxnLst/>
              <a:rect l="l" t="t" r="r" b="b"/>
              <a:pathLst>
                <a:path w="1800" h="618" extrusionOk="0">
                  <a:moveTo>
                    <a:pt x="234" y="1"/>
                  </a:moveTo>
                  <a:cubicBezTo>
                    <a:pt x="155" y="1"/>
                    <a:pt x="77" y="13"/>
                    <a:pt x="1" y="39"/>
                  </a:cubicBezTo>
                  <a:cubicBezTo>
                    <a:pt x="34" y="37"/>
                    <a:pt x="66" y="34"/>
                    <a:pt x="98" y="34"/>
                  </a:cubicBezTo>
                  <a:cubicBezTo>
                    <a:pt x="105" y="34"/>
                    <a:pt x="113" y="34"/>
                    <a:pt x="120" y="34"/>
                  </a:cubicBezTo>
                  <a:cubicBezTo>
                    <a:pt x="280" y="34"/>
                    <a:pt x="444" y="66"/>
                    <a:pt x="532" y="111"/>
                  </a:cubicBezTo>
                  <a:cubicBezTo>
                    <a:pt x="720" y="215"/>
                    <a:pt x="1274" y="499"/>
                    <a:pt x="1800" y="618"/>
                  </a:cubicBezTo>
                  <a:cubicBezTo>
                    <a:pt x="1361" y="500"/>
                    <a:pt x="907" y="243"/>
                    <a:pt x="683" y="113"/>
                  </a:cubicBezTo>
                  <a:cubicBezTo>
                    <a:pt x="646" y="94"/>
                    <a:pt x="616" y="76"/>
                    <a:pt x="593" y="64"/>
                  </a:cubicBezTo>
                  <a:cubicBezTo>
                    <a:pt x="522" y="25"/>
                    <a:pt x="387" y="1"/>
                    <a:pt x="250" y="1"/>
                  </a:cubicBezTo>
                  <a:cubicBezTo>
                    <a:pt x="245" y="1"/>
                    <a:pt x="239" y="1"/>
                    <a:pt x="2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6"/>
            <p:cNvSpPr/>
            <p:nvPr/>
          </p:nvSpPr>
          <p:spPr>
            <a:xfrm>
              <a:off x="7679221" y="4548237"/>
              <a:ext cx="123112" cy="36845"/>
            </a:xfrm>
            <a:custGeom>
              <a:avLst/>
              <a:gdLst/>
              <a:ahLst/>
              <a:cxnLst/>
              <a:rect l="l" t="t" r="r" b="b"/>
              <a:pathLst>
                <a:path w="1801" h="539" extrusionOk="0">
                  <a:moveTo>
                    <a:pt x="309" y="0"/>
                  </a:moveTo>
                  <a:cubicBezTo>
                    <a:pt x="137" y="0"/>
                    <a:pt x="16" y="39"/>
                    <a:pt x="2" y="97"/>
                  </a:cubicBezTo>
                  <a:cubicBezTo>
                    <a:pt x="1" y="105"/>
                    <a:pt x="1" y="114"/>
                    <a:pt x="2" y="123"/>
                  </a:cubicBezTo>
                  <a:cubicBezTo>
                    <a:pt x="46" y="98"/>
                    <a:pt x="118" y="84"/>
                    <a:pt x="220" y="84"/>
                  </a:cubicBezTo>
                  <a:cubicBezTo>
                    <a:pt x="434" y="84"/>
                    <a:pt x="739" y="144"/>
                    <a:pt x="858" y="209"/>
                  </a:cubicBezTo>
                  <a:cubicBezTo>
                    <a:pt x="1156" y="363"/>
                    <a:pt x="1473" y="474"/>
                    <a:pt x="1801" y="538"/>
                  </a:cubicBezTo>
                  <a:cubicBezTo>
                    <a:pt x="1328" y="402"/>
                    <a:pt x="868" y="165"/>
                    <a:pt x="700" y="74"/>
                  </a:cubicBezTo>
                  <a:cubicBezTo>
                    <a:pt x="619" y="30"/>
                    <a:pt x="462" y="0"/>
                    <a:pt x="3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6"/>
            <p:cNvSpPr/>
            <p:nvPr/>
          </p:nvSpPr>
          <p:spPr>
            <a:xfrm>
              <a:off x="7678743" y="4556987"/>
              <a:ext cx="241780" cy="100212"/>
            </a:xfrm>
            <a:custGeom>
              <a:avLst/>
              <a:gdLst/>
              <a:ahLst/>
              <a:cxnLst/>
              <a:rect l="l" t="t" r="r" b="b"/>
              <a:pathLst>
                <a:path w="3537" h="1466" extrusionOk="0">
                  <a:moveTo>
                    <a:pt x="227" y="0"/>
                  </a:moveTo>
                  <a:cubicBezTo>
                    <a:pt x="99" y="0"/>
                    <a:pt x="18" y="21"/>
                    <a:pt x="9" y="58"/>
                  </a:cubicBezTo>
                  <a:cubicBezTo>
                    <a:pt x="1" y="95"/>
                    <a:pt x="53" y="225"/>
                    <a:pt x="730" y="554"/>
                  </a:cubicBezTo>
                  <a:cubicBezTo>
                    <a:pt x="882" y="628"/>
                    <a:pt x="1033" y="703"/>
                    <a:pt x="1182" y="777"/>
                  </a:cubicBezTo>
                  <a:cubicBezTo>
                    <a:pt x="1741" y="1057"/>
                    <a:pt x="2271" y="1320"/>
                    <a:pt x="2627" y="1387"/>
                  </a:cubicBezTo>
                  <a:cubicBezTo>
                    <a:pt x="2674" y="1396"/>
                    <a:pt x="2720" y="1406"/>
                    <a:pt x="2765" y="1413"/>
                  </a:cubicBezTo>
                  <a:cubicBezTo>
                    <a:pt x="2904" y="1441"/>
                    <a:pt x="3025" y="1466"/>
                    <a:pt x="3128" y="1466"/>
                  </a:cubicBezTo>
                  <a:cubicBezTo>
                    <a:pt x="3317" y="1466"/>
                    <a:pt x="3461" y="1385"/>
                    <a:pt x="3537" y="991"/>
                  </a:cubicBezTo>
                  <a:cubicBezTo>
                    <a:pt x="3530" y="931"/>
                    <a:pt x="3417" y="102"/>
                    <a:pt x="3105" y="102"/>
                  </a:cubicBezTo>
                  <a:cubicBezTo>
                    <a:pt x="3035" y="102"/>
                    <a:pt x="2956" y="146"/>
                    <a:pt x="2872" y="232"/>
                  </a:cubicBezTo>
                  <a:cubicBezTo>
                    <a:pt x="2706" y="402"/>
                    <a:pt x="2465" y="488"/>
                    <a:pt x="2160" y="488"/>
                  </a:cubicBezTo>
                  <a:cubicBezTo>
                    <a:pt x="1655" y="488"/>
                    <a:pt x="1079" y="247"/>
                    <a:pt x="846" y="119"/>
                  </a:cubicBezTo>
                  <a:cubicBezTo>
                    <a:pt x="732" y="58"/>
                    <a:pt x="432" y="0"/>
                    <a:pt x="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6"/>
            <p:cNvSpPr/>
            <p:nvPr/>
          </p:nvSpPr>
          <p:spPr>
            <a:xfrm>
              <a:off x="7869873" y="4694661"/>
              <a:ext cx="124821" cy="23583"/>
            </a:xfrm>
            <a:custGeom>
              <a:avLst/>
              <a:gdLst/>
              <a:ahLst/>
              <a:cxnLst/>
              <a:rect l="l" t="t" r="r" b="b"/>
              <a:pathLst>
                <a:path w="1826" h="345" extrusionOk="0">
                  <a:moveTo>
                    <a:pt x="1826" y="1"/>
                  </a:moveTo>
                  <a:lnTo>
                    <a:pt x="1826" y="1"/>
                  </a:lnTo>
                  <a:cubicBezTo>
                    <a:pt x="1572" y="57"/>
                    <a:pt x="1254" y="86"/>
                    <a:pt x="877" y="86"/>
                  </a:cubicBezTo>
                  <a:cubicBezTo>
                    <a:pt x="784" y="86"/>
                    <a:pt x="702" y="85"/>
                    <a:pt x="639" y="83"/>
                  </a:cubicBezTo>
                  <a:cubicBezTo>
                    <a:pt x="597" y="83"/>
                    <a:pt x="562" y="81"/>
                    <a:pt x="537" y="81"/>
                  </a:cubicBezTo>
                  <a:cubicBezTo>
                    <a:pt x="393" y="81"/>
                    <a:pt x="101" y="218"/>
                    <a:pt x="1" y="344"/>
                  </a:cubicBezTo>
                  <a:cubicBezTo>
                    <a:pt x="148" y="241"/>
                    <a:pt x="372" y="153"/>
                    <a:pt x="506" y="153"/>
                  </a:cubicBezTo>
                  <a:cubicBezTo>
                    <a:pt x="690" y="153"/>
                    <a:pt x="1303" y="143"/>
                    <a:pt x="18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6"/>
            <p:cNvSpPr/>
            <p:nvPr/>
          </p:nvSpPr>
          <p:spPr>
            <a:xfrm>
              <a:off x="7863174" y="4700539"/>
              <a:ext cx="120993" cy="33358"/>
            </a:xfrm>
            <a:custGeom>
              <a:avLst/>
              <a:gdLst/>
              <a:ahLst/>
              <a:cxnLst/>
              <a:rect l="l" t="t" r="r" b="b"/>
              <a:pathLst>
                <a:path w="1770" h="488" extrusionOk="0">
                  <a:moveTo>
                    <a:pt x="1769" y="0"/>
                  </a:moveTo>
                  <a:lnTo>
                    <a:pt x="1769" y="0"/>
                  </a:lnTo>
                  <a:cubicBezTo>
                    <a:pt x="1314" y="99"/>
                    <a:pt x="830" y="111"/>
                    <a:pt x="604" y="111"/>
                  </a:cubicBezTo>
                  <a:cubicBezTo>
                    <a:pt x="406" y="111"/>
                    <a:pt x="1" y="319"/>
                    <a:pt x="1" y="449"/>
                  </a:cubicBezTo>
                  <a:cubicBezTo>
                    <a:pt x="1" y="463"/>
                    <a:pt x="6" y="477"/>
                    <a:pt x="15" y="488"/>
                  </a:cubicBezTo>
                  <a:cubicBezTo>
                    <a:pt x="111" y="328"/>
                    <a:pt x="637" y="153"/>
                    <a:pt x="807" y="153"/>
                  </a:cubicBezTo>
                  <a:cubicBezTo>
                    <a:pt x="1133" y="149"/>
                    <a:pt x="1457" y="97"/>
                    <a:pt x="17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6"/>
            <p:cNvSpPr/>
            <p:nvPr/>
          </p:nvSpPr>
          <p:spPr>
            <a:xfrm>
              <a:off x="7866045" y="4637718"/>
              <a:ext cx="247659" cy="106774"/>
            </a:xfrm>
            <a:custGeom>
              <a:avLst/>
              <a:gdLst/>
              <a:ahLst/>
              <a:cxnLst/>
              <a:rect l="l" t="t" r="r" b="b"/>
              <a:pathLst>
                <a:path w="3623" h="1562" extrusionOk="0">
                  <a:moveTo>
                    <a:pt x="2830" y="1"/>
                  </a:moveTo>
                  <a:cubicBezTo>
                    <a:pt x="2723" y="1"/>
                    <a:pt x="2646" y="83"/>
                    <a:pt x="2601" y="246"/>
                  </a:cubicBezTo>
                  <a:cubicBezTo>
                    <a:pt x="2355" y="1107"/>
                    <a:pt x="783" y="1116"/>
                    <a:pt x="765" y="1116"/>
                  </a:cubicBezTo>
                  <a:cubicBezTo>
                    <a:pt x="563" y="1116"/>
                    <a:pt x="1" y="1330"/>
                    <a:pt x="1" y="1454"/>
                  </a:cubicBezTo>
                  <a:cubicBezTo>
                    <a:pt x="1" y="1482"/>
                    <a:pt x="41" y="1507"/>
                    <a:pt x="113" y="1526"/>
                  </a:cubicBezTo>
                  <a:cubicBezTo>
                    <a:pt x="209" y="1550"/>
                    <a:pt x="358" y="1562"/>
                    <a:pt x="558" y="1562"/>
                  </a:cubicBezTo>
                  <a:cubicBezTo>
                    <a:pt x="651" y="1562"/>
                    <a:pt x="755" y="1559"/>
                    <a:pt x="870" y="1554"/>
                  </a:cubicBezTo>
                  <a:cubicBezTo>
                    <a:pt x="1040" y="1545"/>
                    <a:pt x="1209" y="1540"/>
                    <a:pt x="1375" y="1535"/>
                  </a:cubicBezTo>
                  <a:cubicBezTo>
                    <a:pt x="1999" y="1512"/>
                    <a:pt x="2592" y="1491"/>
                    <a:pt x="2935" y="1381"/>
                  </a:cubicBezTo>
                  <a:cubicBezTo>
                    <a:pt x="2981" y="1365"/>
                    <a:pt x="3027" y="1352"/>
                    <a:pt x="3070" y="1338"/>
                  </a:cubicBezTo>
                  <a:cubicBezTo>
                    <a:pt x="3316" y="1261"/>
                    <a:pt x="3495" y="1207"/>
                    <a:pt x="3568" y="1067"/>
                  </a:cubicBezTo>
                  <a:cubicBezTo>
                    <a:pt x="3623" y="962"/>
                    <a:pt x="3616" y="812"/>
                    <a:pt x="3547" y="597"/>
                  </a:cubicBezTo>
                  <a:cubicBezTo>
                    <a:pt x="3516" y="553"/>
                    <a:pt x="3112" y="1"/>
                    <a:pt x="28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6"/>
            <p:cNvSpPr/>
            <p:nvPr/>
          </p:nvSpPr>
          <p:spPr>
            <a:xfrm>
              <a:off x="7768361" y="3613336"/>
              <a:ext cx="665460" cy="1072666"/>
            </a:xfrm>
            <a:custGeom>
              <a:avLst/>
              <a:gdLst/>
              <a:ahLst/>
              <a:cxnLst/>
              <a:rect l="l" t="t" r="r" b="b"/>
              <a:pathLst>
                <a:path w="9735" h="15692" extrusionOk="0">
                  <a:moveTo>
                    <a:pt x="1915" y="1"/>
                  </a:moveTo>
                  <a:cubicBezTo>
                    <a:pt x="1400" y="1"/>
                    <a:pt x="911" y="234"/>
                    <a:pt x="455" y="695"/>
                  </a:cubicBezTo>
                  <a:lnTo>
                    <a:pt x="423" y="741"/>
                  </a:lnTo>
                  <a:cubicBezTo>
                    <a:pt x="266" y="968"/>
                    <a:pt x="1" y="1351"/>
                    <a:pt x="80" y="1696"/>
                  </a:cubicBezTo>
                  <a:cubicBezTo>
                    <a:pt x="164" y="1917"/>
                    <a:pt x="337" y="2111"/>
                    <a:pt x="348" y="2122"/>
                  </a:cubicBezTo>
                  <a:cubicBezTo>
                    <a:pt x="488" y="2222"/>
                    <a:pt x="485" y="2432"/>
                    <a:pt x="450" y="2541"/>
                  </a:cubicBezTo>
                  <a:cubicBezTo>
                    <a:pt x="433" y="2596"/>
                    <a:pt x="407" y="2632"/>
                    <a:pt x="383" y="2632"/>
                  </a:cubicBezTo>
                  <a:cubicBezTo>
                    <a:pt x="380" y="2632"/>
                    <a:pt x="377" y="2632"/>
                    <a:pt x="374" y="2630"/>
                  </a:cubicBezTo>
                  <a:lnTo>
                    <a:pt x="334" y="2615"/>
                  </a:lnTo>
                  <a:lnTo>
                    <a:pt x="334" y="2615"/>
                  </a:lnTo>
                  <a:lnTo>
                    <a:pt x="346" y="2657"/>
                  </a:lnTo>
                  <a:cubicBezTo>
                    <a:pt x="572" y="3491"/>
                    <a:pt x="718" y="5295"/>
                    <a:pt x="562" y="6549"/>
                  </a:cubicBezTo>
                  <a:lnTo>
                    <a:pt x="543" y="6705"/>
                  </a:lnTo>
                  <a:cubicBezTo>
                    <a:pt x="439" y="7513"/>
                    <a:pt x="323" y="8430"/>
                    <a:pt x="727" y="9566"/>
                  </a:cubicBezTo>
                  <a:cubicBezTo>
                    <a:pt x="1188" y="10863"/>
                    <a:pt x="2261" y="12264"/>
                    <a:pt x="4007" y="13843"/>
                  </a:cubicBezTo>
                  <a:cubicBezTo>
                    <a:pt x="5272" y="14990"/>
                    <a:pt x="8095" y="15691"/>
                    <a:pt x="9208" y="15691"/>
                  </a:cubicBezTo>
                  <a:cubicBezTo>
                    <a:pt x="9487" y="15691"/>
                    <a:pt x="9655" y="15649"/>
                    <a:pt x="9710" y="15567"/>
                  </a:cubicBezTo>
                  <a:cubicBezTo>
                    <a:pt x="9732" y="15531"/>
                    <a:pt x="9734" y="15488"/>
                    <a:pt x="9711" y="15439"/>
                  </a:cubicBezTo>
                  <a:cubicBezTo>
                    <a:pt x="9533" y="15120"/>
                    <a:pt x="9308" y="14820"/>
                    <a:pt x="9071" y="14502"/>
                  </a:cubicBezTo>
                  <a:cubicBezTo>
                    <a:pt x="8368" y="13563"/>
                    <a:pt x="7571" y="12497"/>
                    <a:pt x="7313" y="10235"/>
                  </a:cubicBezTo>
                  <a:cubicBezTo>
                    <a:pt x="7250" y="9681"/>
                    <a:pt x="7157" y="9129"/>
                    <a:pt x="7038" y="8584"/>
                  </a:cubicBezTo>
                  <a:lnTo>
                    <a:pt x="7038" y="8584"/>
                  </a:lnTo>
                  <a:cubicBezTo>
                    <a:pt x="7327" y="8663"/>
                    <a:pt x="7594" y="8743"/>
                    <a:pt x="7839" y="8817"/>
                  </a:cubicBezTo>
                  <a:cubicBezTo>
                    <a:pt x="8246" y="8940"/>
                    <a:pt x="8577" y="9038"/>
                    <a:pt x="8826" y="9077"/>
                  </a:cubicBezTo>
                  <a:cubicBezTo>
                    <a:pt x="8952" y="9120"/>
                    <a:pt x="9056" y="9148"/>
                    <a:pt x="9135" y="9148"/>
                  </a:cubicBezTo>
                  <a:cubicBezTo>
                    <a:pt x="9137" y="9149"/>
                    <a:pt x="9140" y="9149"/>
                    <a:pt x="9143" y="9149"/>
                  </a:cubicBezTo>
                  <a:cubicBezTo>
                    <a:pt x="9189" y="9149"/>
                    <a:pt x="9233" y="9135"/>
                    <a:pt x="9271" y="9108"/>
                  </a:cubicBezTo>
                  <a:cubicBezTo>
                    <a:pt x="9340" y="9056"/>
                    <a:pt x="9368" y="8952"/>
                    <a:pt x="9359" y="8773"/>
                  </a:cubicBezTo>
                  <a:cubicBezTo>
                    <a:pt x="9357" y="8743"/>
                    <a:pt x="9355" y="8714"/>
                    <a:pt x="9350" y="8684"/>
                  </a:cubicBezTo>
                  <a:cubicBezTo>
                    <a:pt x="9347" y="8651"/>
                    <a:pt x="9343" y="8614"/>
                    <a:pt x="9336" y="8575"/>
                  </a:cubicBezTo>
                  <a:cubicBezTo>
                    <a:pt x="8993" y="6936"/>
                    <a:pt x="7285" y="6051"/>
                    <a:pt x="6154" y="5465"/>
                  </a:cubicBezTo>
                  <a:lnTo>
                    <a:pt x="6002" y="5386"/>
                  </a:lnTo>
                  <a:cubicBezTo>
                    <a:pt x="5954" y="5271"/>
                    <a:pt x="5907" y="5158"/>
                    <a:pt x="5863" y="5051"/>
                  </a:cubicBezTo>
                  <a:cubicBezTo>
                    <a:pt x="5728" y="4727"/>
                    <a:pt x="5611" y="4445"/>
                    <a:pt x="5539" y="4227"/>
                  </a:cubicBezTo>
                  <a:cubicBezTo>
                    <a:pt x="4694" y="1661"/>
                    <a:pt x="3272" y="1"/>
                    <a:pt x="19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6"/>
            <p:cNvSpPr/>
            <p:nvPr/>
          </p:nvSpPr>
          <p:spPr>
            <a:xfrm>
              <a:off x="7765627" y="3750121"/>
              <a:ext cx="585209" cy="930482"/>
            </a:xfrm>
            <a:custGeom>
              <a:avLst/>
              <a:gdLst/>
              <a:ahLst/>
              <a:cxnLst/>
              <a:rect l="l" t="t" r="r" b="b"/>
              <a:pathLst>
                <a:path w="8561" h="13612" extrusionOk="0">
                  <a:moveTo>
                    <a:pt x="4168" y="0"/>
                  </a:moveTo>
                  <a:cubicBezTo>
                    <a:pt x="3978" y="0"/>
                    <a:pt x="3675" y="165"/>
                    <a:pt x="3216" y="416"/>
                  </a:cubicBezTo>
                  <a:cubicBezTo>
                    <a:pt x="2867" y="605"/>
                    <a:pt x="2432" y="842"/>
                    <a:pt x="1890" y="1092"/>
                  </a:cubicBezTo>
                  <a:cubicBezTo>
                    <a:pt x="1643" y="1206"/>
                    <a:pt x="1412" y="1264"/>
                    <a:pt x="1198" y="1264"/>
                  </a:cubicBezTo>
                  <a:cubicBezTo>
                    <a:pt x="1195" y="1264"/>
                    <a:pt x="1193" y="1264"/>
                    <a:pt x="1190" y="1264"/>
                  </a:cubicBezTo>
                  <a:cubicBezTo>
                    <a:pt x="965" y="1264"/>
                    <a:pt x="745" y="1191"/>
                    <a:pt x="565" y="1054"/>
                  </a:cubicBezTo>
                  <a:cubicBezTo>
                    <a:pt x="549" y="1041"/>
                    <a:pt x="535" y="1031"/>
                    <a:pt x="526" y="1027"/>
                  </a:cubicBezTo>
                  <a:lnTo>
                    <a:pt x="490" y="1005"/>
                  </a:lnTo>
                  <a:lnTo>
                    <a:pt x="490" y="1005"/>
                  </a:lnTo>
                  <a:lnTo>
                    <a:pt x="493" y="1047"/>
                  </a:lnTo>
                  <a:cubicBezTo>
                    <a:pt x="644" y="2076"/>
                    <a:pt x="737" y="3050"/>
                    <a:pt x="704" y="3703"/>
                  </a:cubicBezTo>
                  <a:cubicBezTo>
                    <a:pt x="698" y="3801"/>
                    <a:pt x="591" y="4735"/>
                    <a:pt x="574" y="4854"/>
                  </a:cubicBezTo>
                  <a:cubicBezTo>
                    <a:pt x="418" y="6018"/>
                    <a:pt x="1" y="8220"/>
                    <a:pt x="1082" y="9812"/>
                  </a:cubicBezTo>
                  <a:cubicBezTo>
                    <a:pt x="1200" y="9984"/>
                    <a:pt x="1151" y="10273"/>
                    <a:pt x="1189" y="10619"/>
                  </a:cubicBezTo>
                  <a:cubicBezTo>
                    <a:pt x="1242" y="11087"/>
                    <a:pt x="1296" y="11571"/>
                    <a:pt x="1552" y="11790"/>
                  </a:cubicBezTo>
                  <a:cubicBezTo>
                    <a:pt x="1845" y="12005"/>
                    <a:pt x="2171" y="12305"/>
                    <a:pt x="2299" y="12426"/>
                  </a:cubicBezTo>
                  <a:cubicBezTo>
                    <a:pt x="2551" y="12622"/>
                    <a:pt x="3130" y="12728"/>
                    <a:pt x="3451" y="12728"/>
                  </a:cubicBezTo>
                  <a:cubicBezTo>
                    <a:pt x="3459" y="12728"/>
                    <a:pt x="3468" y="12728"/>
                    <a:pt x="3476" y="12728"/>
                  </a:cubicBezTo>
                  <a:cubicBezTo>
                    <a:pt x="3518" y="12728"/>
                    <a:pt x="3561" y="12724"/>
                    <a:pt x="3603" y="12717"/>
                  </a:cubicBezTo>
                  <a:cubicBezTo>
                    <a:pt x="4296" y="13415"/>
                    <a:pt x="5828" y="13471"/>
                    <a:pt x="7180" y="13522"/>
                  </a:cubicBezTo>
                  <a:cubicBezTo>
                    <a:pt x="7691" y="13539"/>
                    <a:pt x="8175" y="13559"/>
                    <a:pt x="8550" y="13611"/>
                  </a:cubicBezTo>
                  <a:lnTo>
                    <a:pt x="8561" y="13569"/>
                  </a:lnTo>
                  <a:cubicBezTo>
                    <a:pt x="7492" y="13238"/>
                    <a:pt x="6343" y="11968"/>
                    <a:pt x="5891" y="10985"/>
                  </a:cubicBezTo>
                  <a:cubicBezTo>
                    <a:pt x="5374" y="9856"/>
                    <a:pt x="4320" y="7251"/>
                    <a:pt x="4117" y="6052"/>
                  </a:cubicBezTo>
                  <a:cubicBezTo>
                    <a:pt x="3926" y="4940"/>
                    <a:pt x="4729" y="4563"/>
                    <a:pt x="5207" y="4339"/>
                  </a:cubicBezTo>
                  <a:cubicBezTo>
                    <a:pt x="5418" y="4239"/>
                    <a:pt x="5558" y="4174"/>
                    <a:pt x="5554" y="4080"/>
                  </a:cubicBezTo>
                  <a:cubicBezTo>
                    <a:pt x="5549" y="3981"/>
                    <a:pt x="5379" y="3880"/>
                    <a:pt x="4944" y="3717"/>
                  </a:cubicBezTo>
                  <a:cubicBezTo>
                    <a:pt x="4900" y="3699"/>
                    <a:pt x="4843" y="3678"/>
                    <a:pt x="4776" y="3652"/>
                  </a:cubicBezTo>
                  <a:cubicBezTo>
                    <a:pt x="4469" y="3534"/>
                    <a:pt x="3957" y="3336"/>
                    <a:pt x="3649" y="3270"/>
                  </a:cubicBezTo>
                  <a:cubicBezTo>
                    <a:pt x="3347" y="2872"/>
                    <a:pt x="3582" y="2507"/>
                    <a:pt x="3880" y="2046"/>
                  </a:cubicBezTo>
                  <a:cubicBezTo>
                    <a:pt x="4194" y="1560"/>
                    <a:pt x="4548" y="1010"/>
                    <a:pt x="4406" y="244"/>
                  </a:cubicBezTo>
                  <a:cubicBezTo>
                    <a:pt x="4375" y="77"/>
                    <a:pt x="4299" y="0"/>
                    <a:pt x="4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6"/>
            <p:cNvSpPr/>
            <p:nvPr/>
          </p:nvSpPr>
          <p:spPr>
            <a:xfrm>
              <a:off x="7765900" y="3634048"/>
              <a:ext cx="222572" cy="147926"/>
            </a:xfrm>
            <a:custGeom>
              <a:avLst/>
              <a:gdLst/>
              <a:ahLst/>
              <a:cxnLst/>
              <a:rect l="l" t="t" r="r" b="b"/>
              <a:pathLst>
                <a:path w="3256" h="2164" extrusionOk="0">
                  <a:moveTo>
                    <a:pt x="1631" y="0"/>
                  </a:moveTo>
                  <a:cubicBezTo>
                    <a:pt x="1351" y="0"/>
                    <a:pt x="1043" y="69"/>
                    <a:pt x="719" y="241"/>
                  </a:cubicBezTo>
                  <a:cubicBezTo>
                    <a:pt x="310" y="459"/>
                    <a:pt x="0" y="1079"/>
                    <a:pt x="158" y="1514"/>
                  </a:cubicBezTo>
                  <a:lnTo>
                    <a:pt x="156" y="1514"/>
                  </a:lnTo>
                  <a:cubicBezTo>
                    <a:pt x="297" y="1903"/>
                    <a:pt x="815" y="2163"/>
                    <a:pt x="1475" y="2163"/>
                  </a:cubicBezTo>
                  <a:cubicBezTo>
                    <a:pt x="1552" y="2163"/>
                    <a:pt x="1632" y="2159"/>
                    <a:pt x="1713" y="2152"/>
                  </a:cubicBezTo>
                  <a:cubicBezTo>
                    <a:pt x="2712" y="2063"/>
                    <a:pt x="3256" y="1293"/>
                    <a:pt x="3100" y="860"/>
                  </a:cubicBezTo>
                  <a:cubicBezTo>
                    <a:pt x="2983" y="540"/>
                    <a:pt x="2415" y="0"/>
                    <a:pt x="16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6"/>
            <p:cNvSpPr/>
            <p:nvPr/>
          </p:nvSpPr>
          <p:spPr>
            <a:xfrm>
              <a:off x="7807257" y="3691128"/>
              <a:ext cx="64529" cy="55165"/>
            </a:xfrm>
            <a:custGeom>
              <a:avLst/>
              <a:gdLst/>
              <a:ahLst/>
              <a:cxnLst/>
              <a:rect l="l" t="t" r="r" b="b"/>
              <a:pathLst>
                <a:path w="944" h="807" extrusionOk="0">
                  <a:moveTo>
                    <a:pt x="400" y="0"/>
                  </a:moveTo>
                  <a:cubicBezTo>
                    <a:pt x="179" y="0"/>
                    <a:pt x="2" y="180"/>
                    <a:pt x="2" y="402"/>
                  </a:cubicBezTo>
                  <a:cubicBezTo>
                    <a:pt x="0" y="645"/>
                    <a:pt x="199" y="807"/>
                    <a:pt x="407" y="807"/>
                  </a:cubicBezTo>
                  <a:cubicBezTo>
                    <a:pt x="506" y="807"/>
                    <a:pt x="607" y="770"/>
                    <a:pt x="689" y="688"/>
                  </a:cubicBezTo>
                  <a:cubicBezTo>
                    <a:pt x="943" y="434"/>
                    <a:pt x="762" y="1"/>
                    <a:pt x="403" y="1"/>
                  </a:cubicBezTo>
                  <a:cubicBezTo>
                    <a:pt x="402" y="0"/>
                    <a:pt x="401" y="0"/>
                    <a:pt x="40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6"/>
            <p:cNvSpPr/>
            <p:nvPr/>
          </p:nvSpPr>
          <p:spPr>
            <a:xfrm>
              <a:off x="7816212" y="3702407"/>
              <a:ext cx="34179" cy="29325"/>
            </a:xfrm>
            <a:custGeom>
              <a:avLst/>
              <a:gdLst/>
              <a:ahLst/>
              <a:cxnLst/>
              <a:rect l="l" t="t" r="r" b="b"/>
              <a:pathLst>
                <a:path w="500" h="429" extrusionOk="0">
                  <a:moveTo>
                    <a:pt x="214" y="0"/>
                  </a:moveTo>
                  <a:cubicBezTo>
                    <a:pt x="97" y="0"/>
                    <a:pt x="0" y="97"/>
                    <a:pt x="0" y="214"/>
                  </a:cubicBezTo>
                  <a:cubicBezTo>
                    <a:pt x="0" y="343"/>
                    <a:pt x="105" y="428"/>
                    <a:pt x="215" y="428"/>
                  </a:cubicBezTo>
                  <a:cubicBezTo>
                    <a:pt x="267" y="428"/>
                    <a:pt x="321" y="409"/>
                    <a:pt x="365" y="365"/>
                  </a:cubicBezTo>
                  <a:cubicBezTo>
                    <a:pt x="500" y="230"/>
                    <a:pt x="405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6"/>
            <p:cNvSpPr/>
            <p:nvPr/>
          </p:nvSpPr>
          <p:spPr>
            <a:xfrm>
              <a:off x="7830294" y="3701177"/>
              <a:ext cx="16884" cy="14423"/>
            </a:xfrm>
            <a:custGeom>
              <a:avLst/>
              <a:gdLst/>
              <a:ahLst/>
              <a:cxnLst/>
              <a:rect l="l" t="t" r="r" b="b"/>
              <a:pathLst>
                <a:path w="247" h="211" extrusionOk="0">
                  <a:moveTo>
                    <a:pt x="106" y="1"/>
                  </a:moveTo>
                  <a:cubicBezTo>
                    <a:pt x="47" y="1"/>
                    <a:pt x="1" y="48"/>
                    <a:pt x="1" y="106"/>
                  </a:cubicBezTo>
                  <a:cubicBezTo>
                    <a:pt x="0" y="169"/>
                    <a:pt x="52" y="211"/>
                    <a:pt x="106" y="211"/>
                  </a:cubicBezTo>
                  <a:cubicBezTo>
                    <a:pt x="132" y="211"/>
                    <a:pt x="158" y="201"/>
                    <a:pt x="180" y="180"/>
                  </a:cubicBezTo>
                  <a:cubicBezTo>
                    <a:pt x="247" y="115"/>
                    <a:pt x="199" y="1"/>
                    <a:pt x="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6"/>
            <p:cNvSpPr/>
            <p:nvPr/>
          </p:nvSpPr>
          <p:spPr>
            <a:xfrm>
              <a:off x="7818331" y="3721479"/>
              <a:ext cx="7041" cy="6084"/>
            </a:xfrm>
            <a:custGeom>
              <a:avLst/>
              <a:gdLst/>
              <a:ahLst/>
              <a:cxnLst/>
              <a:rect l="l" t="t" r="r" b="b"/>
              <a:pathLst>
                <a:path w="103" h="89" extrusionOk="0">
                  <a:moveTo>
                    <a:pt x="45" y="0"/>
                  </a:moveTo>
                  <a:cubicBezTo>
                    <a:pt x="20" y="0"/>
                    <a:pt x="1" y="19"/>
                    <a:pt x="1" y="44"/>
                  </a:cubicBezTo>
                  <a:cubicBezTo>
                    <a:pt x="1" y="71"/>
                    <a:pt x="22" y="89"/>
                    <a:pt x="45" y="89"/>
                  </a:cubicBezTo>
                  <a:cubicBezTo>
                    <a:pt x="56" y="89"/>
                    <a:pt x="67" y="85"/>
                    <a:pt x="76" y="75"/>
                  </a:cubicBezTo>
                  <a:cubicBezTo>
                    <a:pt x="103" y="47"/>
                    <a:pt x="83" y="0"/>
                    <a:pt x="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6"/>
            <p:cNvSpPr/>
            <p:nvPr/>
          </p:nvSpPr>
          <p:spPr>
            <a:xfrm>
              <a:off x="7950195" y="3631451"/>
              <a:ext cx="467155" cy="1040880"/>
            </a:xfrm>
            <a:custGeom>
              <a:avLst/>
              <a:gdLst/>
              <a:ahLst/>
              <a:cxnLst/>
              <a:rect l="l" t="t" r="r" b="b"/>
              <a:pathLst>
                <a:path w="6834" h="15227" extrusionOk="0">
                  <a:moveTo>
                    <a:pt x="0" y="0"/>
                  </a:moveTo>
                  <a:lnTo>
                    <a:pt x="0" y="0"/>
                  </a:lnTo>
                  <a:cubicBezTo>
                    <a:pt x="570" y="483"/>
                    <a:pt x="1087" y="993"/>
                    <a:pt x="1524" y="1764"/>
                  </a:cubicBezTo>
                  <a:cubicBezTo>
                    <a:pt x="1617" y="1787"/>
                    <a:pt x="1671" y="1864"/>
                    <a:pt x="1697" y="2001"/>
                  </a:cubicBezTo>
                  <a:cubicBezTo>
                    <a:pt x="1706" y="2048"/>
                    <a:pt x="1713" y="2094"/>
                    <a:pt x="1720" y="2139"/>
                  </a:cubicBezTo>
                  <a:cubicBezTo>
                    <a:pt x="1862" y="2441"/>
                    <a:pt x="1983" y="2749"/>
                    <a:pt x="2085" y="3067"/>
                  </a:cubicBezTo>
                  <a:cubicBezTo>
                    <a:pt x="2392" y="4006"/>
                    <a:pt x="3457" y="6164"/>
                    <a:pt x="3819" y="9192"/>
                  </a:cubicBezTo>
                  <a:cubicBezTo>
                    <a:pt x="4159" y="12036"/>
                    <a:pt x="5549" y="14264"/>
                    <a:pt x="6820" y="15226"/>
                  </a:cubicBezTo>
                  <a:cubicBezTo>
                    <a:pt x="6834" y="15195"/>
                    <a:pt x="6832" y="15158"/>
                    <a:pt x="6816" y="15126"/>
                  </a:cubicBezTo>
                  <a:cubicBezTo>
                    <a:pt x="6140" y="13897"/>
                    <a:pt x="4835" y="12982"/>
                    <a:pt x="4474" y="9956"/>
                  </a:cubicBezTo>
                  <a:cubicBezTo>
                    <a:pt x="4113" y="6929"/>
                    <a:pt x="3031" y="4937"/>
                    <a:pt x="2725" y="3998"/>
                  </a:cubicBezTo>
                  <a:cubicBezTo>
                    <a:pt x="2085" y="2038"/>
                    <a:pt x="1077" y="507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6"/>
            <p:cNvSpPr/>
            <p:nvPr/>
          </p:nvSpPr>
          <p:spPr>
            <a:xfrm>
              <a:off x="7798180" y="3749780"/>
              <a:ext cx="278283" cy="321690"/>
            </a:xfrm>
            <a:custGeom>
              <a:avLst/>
              <a:gdLst/>
              <a:ahLst/>
              <a:cxnLst/>
              <a:rect l="l" t="t" r="r" b="b"/>
              <a:pathLst>
                <a:path w="4071" h="4706" extrusionOk="0">
                  <a:moveTo>
                    <a:pt x="3687" y="0"/>
                  </a:moveTo>
                  <a:cubicBezTo>
                    <a:pt x="3498" y="0"/>
                    <a:pt x="3193" y="165"/>
                    <a:pt x="2733" y="416"/>
                  </a:cubicBezTo>
                  <a:cubicBezTo>
                    <a:pt x="2383" y="607"/>
                    <a:pt x="1948" y="843"/>
                    <a:pt x="1404" y="1094"/>
                  </a:cubicBezTo>
                  <a:cubicBezTo>
                    <a:pt x="1157" y="1208"/>
                    <a:pt x="924" y="1266"/>
                    <a:pt x="710" y="1266"/>
                  </a:cubicBezTo>
                  <a:cubicBezTo>
                    <a:pt x="708" y="1266"/>
                    <a:pt x="705" y="1266"/>
                    <a:pt x="702" y="1266"/>
                  </a:cubicBezTo>
                  <a:cubicBezTo>
                    <a:pt x="475" y="1266"/>
                    <a:pt x="256" y="1191"/>
                    <a:pt x="75" y="1054"/>
                  </a:cubicBezTo>
                  <a:cubicBezTo>
                    <a:pt x="60" y="1041"/>
                    <a:pt x="46" y="1031"/>
                    <a:pt x="37" y="1026"/>
                  </a:cubicBezTo>
                  <a:lnTo>
                    <a:pt x="0" y="1005"/>
                  </a:lnTo>
                  <a:lnTo>
                    <a:pt x="0" y="1005"/>
                  </a:lnTo>
                  <a:lnTo>
                    <a:pt x="4" y="1045"/>
                  </a:lnTo>
                  <a:cubicBezTo>
                    <a:pt x="84" y="2063"/>
                    <a:pt x="210" y="3871"/>
                    <a:pt x="128" y="4528"/>
                  </a:cubicBezTo>
                  <a:cubicBezTo>
                    <a:pt x="121" y="4583"/>
                    <a:pt x="114" y="4642"/>
                    <a:pt x="105" y="4705"/>
                  </a:cubicBezTo>
                  <a:cubicBezTo>
                    <a:pt x="780" y="4644"/>
                    <a:pt x="2283" y="4393"/>
                    <a:pt x="3031" y="2952"/>
                  </a:cubicBezTo>
                  <a:cubicBezTo>
                    <a:pt x="2998" y="2668"/>
                    <a:pt x="3182" y="2383"/>
                    <a:pt x="3401" y="2046"/>
                  </a:cubicBezTo>
                  <a:cubicBezTo>
                    <a:pt x="3715" y="1560"/>
                    <a:pt x="4071" y="1010"/>
                    <a:pt x="3927" y="244"/>
                  </a:cubicBezTo>
                  <a:cubicBezTo>
                    <a:pt x="3922" y="224"/>
                    <a:pt x="3918" y="207"/>
                    <a:pt x="3913" y="189"/>
                  </a:cubicBezTo>
                  <a:cubicBezTo>
                    <a:pt x="3911" y="184"/>
                    <a:pt x="3910" y="179"/>
                    <a:pt x="3908" y="174"/>
                  </a:cubicBezTo>
                  <a:cubicBezTo>
                    <a:pt x="3904" y="163"/>
                    <a:pt x="3901" y="153"/>
                    <a:pt x="3897" y="142"/>
                  </a:cubicBezTo>
                  <a:cubicBezTo>
                    <a:pt x="3896" y="137"/>
                    <a:pt x="3892" y="132"/>
                    <a:pt x="3890" y="126"/>
                  </a:cubicBezTo>
                  <a:cubicBezTo>
                    <a:pt x="3885" y="118"/>
                    <a:pt x="3881" y="111"/>
                    <a:pt x="3876" y="102"/>
                  </a:cubicBezTo>
                  <a:cubicBezTo>
                    <a:pt x="3874" y="98"/>
                    <a:pt x="3871" y="93"/>
                    <a:pt x="3867" y="89"/>
                  </a:cubicBezTo>
                  <a:cubicBezTo>
                    <a:pt x="3862" y="81"/>
                    <a:pt x="3857" y="74"/>
                    <a:pt x="3850" y="67"/>
                  </a:cubicBezTo>
                  <a:cubicBezTo>
                    <a:pt x="3848" y="65"/>
                    <a:pt x="3845" y="61"/>
                    <a:pt x="3843" y="58"/>
                  </a:cubicBezTo>
                  <a:cubicBezTo>
                    <a:pt x="3834" y="49"/>
                    <a:pt x="3824" y="42"/>
                    <a:pt x="3813" y="35"/>
                  </a:cubicBezTo>
                  <a:lnTo>
                    <a:pt x="3806" y="30"/>
                  </a:lnTo>
                  <a:cubicBezTo>
                    <a:pt x="3797" y="25"/>
                    <a:pt x="3789" y="21"/>
                    <a:pt x="3780" y="18"/>
                  </a:cubicBezTo>
                  <a:cubicBezTo>
                    <a:pt x="3776" y="16"/>
                    <a:pt x="3771" y="14"/>
                    <a:pt x="3766" y="12"/>
                  </a:cubicBezTo>
                  <a:cubicBezTo>
                    <a:pt x="3762" y="11"/>
                    <a:pt x="3757" y="9"/>
                    <a:pt x="3752" y="9"/>
                  </a:cubicBezTo>
                  <a:cubicBezTo>
                    <a:pt x="3731" y="4"/>
                    <a:pt x="3710" y="0"/>
                    <a:pt x="36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6"/>
            <p:cNvSpPr/>
            <p:nvPr/>
          </p:nvSpPr>
          <p:spPr>
            <a:xfrm>
              <a:off x="8093406" y="3893264"/>
              <a:ext cx="360996" cy="193725"/>
            </a:xfrm>
            <a:custGeom>
              <a:avLst/>
              <a:gdLst/>
              <a:ahLst/>
              <a:cxnLst/>
              <a:rect l="l" t="t" r="r" b="b"/>
              <a:pathLst>
                <a:path w="5281" h="2834" extrusionOk="0">
                  <a:moveTo>
                    <a:pt x="0" y="1"/>
                  </a:moveTo>
                  <a:lnTo>
                    <a:pt x="1184" y="2818"/>
                  </a:lnTo>
                  <a:lnTo>
                    <a:pt x="1189" y="2834"/>
                  </a:lnTo>
                  <a:lnTo>
                    <a:pt x="1206" y="2832"/>
                  </a:lnTo>
                  <a:cubicBezTo>
                    <a:pt x="1887" y="2728"/>
                    <a:pt x="2488" y="2695"/>
                    <a:pt x="3004" y="2695"/>
                  </a:cubicBezTo>
                  <a:cubicBezTo>
                    <a:pt x="3499" y="2695"/>
                    <a:pt x="3915" y="2725"/>
                    <a:pt x="4248" y="2748"/>
                  </a:cubicBezTo>
                  <a:cubicBezTo>
                    <a:pt x="4471" y="2764"/>
                    <a:pt x="4657" y="2777"/>
                    <a:pt x="4807" y="2777"/>
                  </a:cubicBezTo>
                  <a:cubicBezTo>
                    <a:pt x="5022" y="2777"/>
                    <a:pt x="5160" y="2749"/>
                    <a:pt x="5218" y="2660"/>
                  </a:cubicBezTo>
                  <a:cubicBezTo>
                    <a:pt x="5281" y="2564"/>
                    <a:pt x="5247" y="2408"/>
                    <a:pt x="5105" y="2136"/>
                  </a:cubicBezTo>
                  <a:cubicBezTo>
                    <a:pt x="4409" y="979"/>
                    <a:pt x="3030" y="594"/>
                    <a:pt x="2053" y="402"/>
                  </a:cubicBezTo>
                  <a:cubicBezTo>
                    <a:pt x="1706" y="336"/>
                    <a:pt x="1373" y="288"/>
                    <a:pt x="1078" y="245"/>
                  </a:cubicBezTo>
                  <a:cubicBezTo>
                    <a:pt x="838" y="211"/>
                    <a:pt x="631" y="182"/>
                    <a:pt x="456" y="146"/>
                  </a:cubicBezTo>
                  <a:cubicBezTo>
                    <a:pt x="265" y="110"/>
                    <a:pt x="137" y="71"/>
                    <a:pt x="53" y="2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6"/>
            <p:cNvSpPr/>
            <p:nvPr/>
          </p:nvSpPr>
          <p:spPr>
            <a:xfrm>
              <a:off x="7861260" y="4539369"/>
              <a:ext cx="150933" cy="80115"/>
            </a:xfrm>
            <a:custGeom>
              <a:avLst/>
              <a:gdLst/>
              <a:ahLst/>
              <a:cxnLst/>
              <a:rect l="l" t="t" r="r" b="b"/>
              <a:pathLst>
                <a:path w="2208" h="1172" extrusionOk="0">
                  <a:moveTo>
                    <a:pt x="1" y="0"/>
                  </a:moveTo>
                  <a:cubicBezTo>
                    <a:pt x="44" y="93"/>
                    <a:pt x="88" y="172"/>
                    <a:pt x="158" y="232"/>
                  </a:cubicBezTo>
                  <a:cubicBezTo>
                    <a:pt x="451" y="449"/>
                    <a:pt x="779" y="747"/>
                    <a:pt x="907" y="868"/>
                  </a:cubicBezTo>
                  <a:cubicBezTo>
                    <a:pt x="1161" y="1064"/>
                    <a:pt x="1740" y="1171"/>
                    <a:pt x="2062" y="1171"/>
                  </a:cubicBezTo>
                  <a:cubicBezTo>
                    <a:pt x="2110" y="1171"/>
                    <a:pt x="2159" y="1168"/>
                    <a:pt x="2208" y="1161"/>
                  </a:cubicBezTo>
                  <a:lnTo>
                    <a:pt x="2192" y="1147"/>
                  </a:lnTo>
                  <a:cubicBezTo>
                    <a:pt x="2032" y="989"/>
                    <a:pt x="1880" y="833"/>
                    <a:pt x="1722" y="675"/>
                  </a:cubicBezTo>
                  <a:cubicBezTo>
                    <a:pt x="1114" y="580"/>
                    <a:pt x="533" y="379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6"/>
            <p:cNvSpPr/>
            <p:nvPr/>
          </p:nvSpPr>
          <p:spPr>
            <a:xfrm>
              <a:off x="7813456" y="4368626"/>
              <a:ext cx="500370" cy="307050"/>
            </a:xfrm>
            <a:custGeom>
              <a:avLst/>
              <a:gdLst/>
              <a:ahLst/>
              <a:cxnLst/>
              <a:rect l="l" t="t" r="r" b="b"/>
              <a:pathLst>
                <a:path w="7252" h="4450" extrusionOk="0">
                  <a:moveTo>
                    <a:pt x="1" y="0"/>
                  </a:moveTo>
                  <a:cubicBezTo>
                    <a:pt x="309" y="878"/>
                    <a:pt x="1692" y="2470"/>
                    <a:pt x="2904" y="3633"/>
                  </a:cubicBezTo>
                  <a:cubicBezTo>
                    <a:pt x="3172" y="3892"/>
                    <a:pt x="3728" y="4209"/>
                    <a:pt x="4908" y="4325"/>
                  </a:cubicBezTo>
                  <a:cubicBezTo>
                    <a:pt x="6088" y="4440"/>
                    <a:pt x="6927" y="4450"/>
                    <a:pt x="7175" y="4450"/>
                  </a:cubicBezTo>
                  <a:cubicBezTo>
                    <a:pt x="7226" y="4450"/>
                    <a:pt x="7252" y="4449"/>
                    <a:pt x="7251" y="4449"/>
                  </a:cubicBezTo>
                  <a:cubicBezTo>
                    <a:pt x="6051" y="4188"/>
                    <a:pt x="4443" y="3694"/>
                    <a:pt x="3323" y="2761"/>
                  </a:cubicBezTo>
                  <a:cubicBezTo>
                    <a:pt x="3195" y="2654"/>
                    <a:pt x="3076" y="2542"/>
                    <a:pt x="2958" y="2432"/>
                  </a:cubicBezTo>
                  <a:cubicBezTo>
                    <a:pt x="1934" y="2057"/>
                    <a:pt x="900" y="134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6"/>
            <p:cNvSpPr/>
            <p:nvPr/>
          </p:nvSpPr>
          <p:spPr>
            <a:xfrm>
              <a:off x="7684257" y="3676239"/>
              <a:ext cx="131934" cy="125306"/>
            </a:xfrm>
            <a:custGeom>
              <a:avLst/>
              <a:gdLst/>
              <a:ahLst/>
              <a:cxnLst/>
              <a:rect l="l" t="t" r="r" b="b"/>
              <a:pathLst>
                <a:path w="2075" h="1971" extrusionOk="0">
                  <a:moveTo>
                    <a:pt x="1624" y="0"/>
                  </a:moveTo>
                  <a:cubicBezTo>
                    <a:pt x="1276" y="247"/>
                    <a:pt x="445" y="556"/>
                    <a:pt x="197" y="947"/>
                  </a:cubicBezTo>
                  <a:cubicBezTo>
                    <a:pt x="0" y="1255"/>
                    <a:pt x="335" y="1284"/>
                    <a:pt x="528" y="1322"/>
                  </a:cubicBezTo>
                  <a:cubicBezTo>
                    <a:pt x="961" y="1408"/>
                    <a:pt x="1385" y="1859"/>
                    <a:pt x="1550" y="1943"/>
                  </a:cubicBezTo>
                  <a:cubicBezTo>
                    <a:pt x="1587" y="1962"/>
                    <a:pt x="1620" y="1971"/>
                    <a:pt x="1649" y="1971"/>
                  </a:cubicBezTo>
                  <a:cubicBezTo>
                    <a:pt x="2074" y="1971"/>
                    <a:pt x="1624" y="0"/>
                    <a:pt x="16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6"/>
            <p:cNvSpPr/>
            <p:nvPr/>
          </p:nvSpPr>
          <p:spPr>
            <a:xfrm>
              <a:off x="7696502" y="3682730"/>
              <a:ext cx="80371" cy="56834"/>
            </a:xfrm>
            <a:custGeom>
              <a:avLst/>
              <a:gdLst/>
              <a:ahLst/>
              <a:cxnLst/>
              <a:rect l="l" t="t" r="r" b="b"/>
              <a:pathLst>
                <a:path w="1277" h="894" extrusionOk="0">
                  <a:moveTo>
                    <a:pt x="1277" y="1"/>
                  </a:moveTo>
                  <a:lnTo>
                    <a:pt x="1277" y="1"/>
                  </a:lnTo>
                  <a:cubicBezTo>
                    <a:pt x="928" y="231"/>
                    <a:pt x="228" y="516"/>
                    <a:pt x="16" y="864"/>
                  </a:cubicBezTo>
                  <a:cubicBezTo>
                    <a:pt x="2" y="885"/>
                    <a:pt x="0" y="893"/>
                    <a:pt x="7" y="893"/>
                  </a:cubicBezTo>
                  <a:cubicBezTo>
                    <a:pt x="25" y="893"/>
                    <a:pt x="105" y="834"/>
                    <a:pt x="219" y="774"/>
                  </a:cubicBezTo>
                  <a:cubicBezTo>
                    <a:pt x="335" y="714"/>
                    <a:pt x="482" y="655"/>
                    <a:pt x="640" y="653"/>
                  </a:cubicBezTo>
                  <a:cubicBezTo>
                    <a:pt x="646" y="653"/>
                    <a:pt x="652" y="653"/>
                    <a:pt x="659" y="653"/>
                  </a:cubicBezTo>
                  <a:cubicBezTo>
                    <a:pt x="751" y="653"/>
                    <a:pt x="844" y="677"/>
                    <a:pt x="924" y="723"/>
                  </a:cubicBezTo>
                  <a:cubicBezTo>
                    <a:pt x="943" y="736"/>
                    <a:pt x="966" y="741"/>
                    <a:pt x="991" y="741"/>
                  </a:cubicBezTo>
                  <a:lnTo>
                    <a:pt x="1007" y="741"/>
                  </a:lnTo>
                  <a:lnTo>
                    <a:pt x="1007" y="729"/>
                  </a:lnTo>
                  <a:cubicBezTo>
                    <a:pt x="1000" y="469"/>
                    <a:pt x="1147" y="203"/>
                    <a:pt x="12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6"/>
            <p:cNvSpPr/>
            <p:nvPr/>
          </p:nvSpPr>
          <p:spPr>
            <a:xfrm>
              <a:off x="7692496" y="3681841"/>
              <a:ext cx="86345" cy="80804"/>
            </a:xfrm>
            <a:custGeom>
              <a:avLst/>
              <a:gdLst/>
              <a:ahLst/>
              <a:cxnLst/>
              <a:rect l="l" t="t" r="r" b="b"/>
              <a:pathLst>
                <a:path w="1358" h="1271" extrusionOk="0">
                  <a:moveTo>
                    <a:pt x="1357" y="1"/>
                  </a:moveTo>
                  <a:lnTo>
                    <a:pt x="1357" y="1"/>
                  </a:lnTo>
                  <a:cubicBezTo>
                    <a:pt x="1257" y="61"/>
                    <a:pt x="1138" y="122"/>
                    <a:pt x="1017" y="187"/>
                  </a:cubicBezTo>
                  <a:cubicBezTo>
                    <a:pt x="647" y="381"/>
                    <a:pt x="228" y="601"/>
                    <a:pt x="67" y="856"/>
                  </a:cubicBezTo>
                  <a:cubicBezTo>
                    <a:pt x="18" y="932"/>
                    <a:pt x="0" y="995"/>
                    <a:pt x="14" y="1041"/>
                  </a:cubicBezTo>
                  <a:cubicBezTo>
                    <a:pt x="25" y="1079"/>
                    <a:pt x="58" y="1109"/>
                    <a:pt x="112" y="1132"/>
                  </a:cubicBezTo>
                  <a:cubicBezTo>
                    <a:pt x="123" y="1133"/>
                    <a:pt x="133" y="1135"/>
                    <a:pt x="146" y="1135"/>
                  </a:cubicBezTo>
                  <a:cubicBezTo>
                    <a:pt x="214" y="1135"/>
                    <a:pt x="310" y="1112"/>
                    <a:pt x="412" y="1091"/>
                  </a:cubicBezTo>
                  <a:cubicBezTo>
                    <a:pt x="535" y="1065"/>
                    <a:pt x="673" y="1034"/>
                    <a:pt x="793" y="1034"/>
                  </a:cubicBezTo>
                  <a:cubicBezTo>
                    <a:pt x="891" y="1034"/>
                    <a:pt x="964" y="1055"/>
                    <a:pt x="1015" y="1098"/>
                  </a:cubicBezTo>
                  <a:cubicBezTo>
                    <a:pt x="1106" y="1170"/>
                    <a:pt x="1210" y="1227"/>
                    <a:pt x="1320" y="1268"/>
                  </a:cubicBezTo>
                  <a:lnTo>
                    <a:pt x="1320" y="1268"/>
                  </a:lnTo>
                  <a:cubicBezTo>
                    <a:pt x="1268" y="1206"/>
                    <a:pt x="1142" y="1045"/>
                    <a:pt x="1073" y="867"/>
                  </a:cubicBezTo>
                  <a:cubicBezTo>
                    <a:pt x="1064" y="828"/>
                    <a:pt x="1061" y="788"/>
                    <a:pt x="1059" y="748"/>
                  </a:cubicBezTo>
                  <a:cubicBezTo>
                    <a:pt x="1054" y="748"/>
                    <a:pt x="1049" y="749"/>
                    <a:pt x="1043" y="749"/>
                  </a:cubicBezTo>
                  <a:cubicBezTo>
                    <a:pt x="1022" y="749"/>
                    <a:pt x="1000" y="743"/>
                    <a:pt x="982" y="730"/>
                  </a:cubicBezTo>
                  <a:cubicBezTo>
                    <a:pt x="901" y="683"/>
                    <a:pt x="809" y="658"/>
                    <a:pt x="716" y="658"/>
                  </a:cubicBezTo>
                  <a:cubicBezTo>
                    <a:pt x="713" y="658"/>
                    <a:pt x="710" y="658"/>
                    <a:pt x="707" y="658"/>
                  </a:cubicBezTo>
                  <a:cubicBezTo>
                    <a:pt x="554" y="658"/>
                    <a:pt x="409" y="714"/>
                    <a:pt x="298" y="771"/>
                  </a:cubicBezTo>
                  <a:cubicBezTo>
                    <a:pt x="186" y="827"/>
                    <a:pt x="107" y="883"/>
                    <a:pt x="88" y="883"/>
                  </a:cubicBezTo>
                  <a:cubicBezTo>
                    <a:pt x="81" y="883"/>
                    <a:pt x="84" y="874"/>
                    <a:pt x="97" y="853"/>
                  </a:cubicBezTo>
                  <a:cubicBezTo>
                    <a:pt x="309" y="520"/>
                    <a:pt x="992" y="252"/>
                    <a:pt x="1334" y="34"/>
                  </a:cubicBezTo>
                  <a:cubicBezTo>
                    <a:pt x="1341" y="24"/>
                    <a:pt x="1350" y="11"/>
                    <a:pt x="1357" y="1"/>
                  </a:cubicBezTo>
                  <a:close/>
                  <a:moveTo>
                    <a:pt x="1320" y="1268"/>
                  </a:moveTo>
                  <a:cubicBezTo>
                    <a:pt x="1321" y="1269"/>
                    <a:pt x="1321" y="1269"/>
                    <a:pt x="1322" y="1270"/>
                  </a:cubicBezTo>
                  <a:lnTo>
                    <a:pt x="1322" y="1268"/>
                  </a:lnTo>
                  <a:cubicBezTo>
                    <a:pt x="1321" y="1268"/>
                    <a:pt x="1321" y="1268"/>
                    <a:pt x="1320" y="12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6"/>
            <p:cNvSpPr/>
            <p:nvPr/>
          </p:nvSpPr>
          <p:spPr>
            <a:xfrm>
              <a:off x="7799200" y="4045750"/>
              <a:ext cx="9525" cy="86900"/>
            </a:xfrm>
            <a:custGeom>
              <a:avLst/>
              <a:gdLst/>
              <a:ahLst/>
              <a:cxnLst/>
              <a:rect l="l" t="t" r="r" b="b"/>
              <a:pathLst>
                <a:path w="381" h="3476" extrusionOk="0">
                  <a:moveTo>
                    <a:pt x="381" y="0"/>
                  </a:moveTo>
                  <a:lnTo>
                    <a:pt x="0" y="2786"/>
                  </a:lnTo>
                  <a:lnTo>
                    <a:pt x="95" y="347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Google Shape;1998;p35"/>
          <p:cNvSpPr txBox="1">
            <a:spLocks noGrp="1"/>
          </p:cNvSpPr>
          <p:nvPr>
            <p:ph type="title"/>
          </p:nvPr>
        </p:nvSpPr>
        <p:spPr>
          <a:xfrm>
            <a:off x="720000" y="92601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Filter based on one criteria </a:t>
            </a:r>
            <a:br>
              <a:rPr lang="en" dirty="0"/>
            </a:br>
            <a:r>
              <a:rPr lang="en" dirty="0"/>
              <a:t>patient ID</a:t>
            </a:r>
            <a:endParaRPr b="1" dirty="0">
              <a:solidFill>
                <a:schemeClr val="accent5"/>
              </a:solidFill>
            </a:endParaRPr>
          </a:p>
        </p:txBody>
      </p:sp>
      <p:sp>
        <p:nvSpPr>
          <p:cNvPr id="2001" name="Google Shape;2001;p35"/>
          <p:cNvSpPr/>
          <p:nvPr/>
        </p:nvSpPr>
        <p:spPr>
          <a:xfrm>
            <a:off x="5485020" y="3421891"/>
            <a:ext cx="197100" cy="197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" name="Google Shape;2002;p35"/>
          <p:cNvSpPr/>
          <p:nvPr/>
        </p:nvSpPr>
        <p:spPr>
          <a:xfrm>
            <a:off x="6750509" y="2340490"/>
            <a:ext cx="197100" cy="197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03" name="Google Shape;2003;p35"/>
          <p:cNvGrpSpPr/>
          <p:nvPr/>
        </p:nvGrpSpPr>
        <p:grpSpPr>
          <a:xfrm>
            <a:off x="222539" y="4584552"/>
            <a:ext cx="845771" cy="395161"/>
            <a:chOff x="51655" y="3808136"/>
            <a:chExt cx="699736" cy="263687"/>
          </a:xfrm>
        </p:grpSpPr>
        <p:sp>
          <p:nvSpPr>
            <p:cNvPr id="2004" name="Google Shape;2004;p35"/>
            <p:cNvSpPr/>
            <p:nvPr/>
          </p:nvSpPr>
          <p:spPr>
            <a:xfrm>
              <a:off x="397608" y="3973518"/>
              <a:ext cx="133090" cy="91624"/>
            </a:xfrm>
            <a:custGeom>
              <a:avLst/>
              <a:gdLst/>
              <a:ahLst/>
              <a:cxnLst/>
              <a:rect l="l" t="t" r="r" b="b"/>
              <a:pathLst>
                <a:path w="986" h="672" extrusionOk="0">
                  <a:moveTo>
                    <a:pt x="968" y="0"/>
                  </a:moveTo>
                  <a:lnTo>
                    <a:pt x="0" y="81"/>
                  </a:lnTo>
                  <a:lnTo>
                    <a:pt x="18" y="672"/>
                  </a:lnTo>
                  <a:lnTo>
                    <a:pt x="985" y="589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5"/>
            <p:cNvSpPr/>
            <p:nvPr/>
          </p:nvSpPr>
          <p:spPr>
            <a:xfrm>
              <a:off x="51655" y="3808136"/>
              <a:ext cx="697442" cy="183384"/>
            </a:xfrm>
            <a:custGeom>
              <a:avLst/>
              <a:gdLst/>
              <a:ahLst/>
              <a:cxnLst/>
              <a:rect l="l" t="t" r="r" b="b"/>
              <a:pathLst>
                <a:path w="5167" h="1345" extrusionOk="0">
                  <a:moveTo>
                    <a:pt x="3254" y="0"/>
                  </a:moveTo>
                  <a:lnTo>
                    <a:pt x="1218" y="63"/>
                  </a:lnTo>
                  <a:lnTo>
                    <a:pt x="0" y="545"/>
                  </a:lnTo>
                  <a:lnTo>
                    <a:pt x="826" y="1122"/>
                  </a:lnTo>
                  <a:lnTo>
                    <a:pt x="1813" y="1220"/>
                  </a:lnTo>
                  <a:lnTo>
                    <a:pt x="2230" y="926"/>
                  </a:lnTo>
                  <a:lnTo>
                    <a:pt x="1983" y="1236"/>
                  </a:lnTo>
                  <a:lnTo>
                    <a:pt x="2563" y="1294"/>
                  </a:lnTo>
                  <a:lnTo>
                    <a:pt x="3531" y="1213"/>
                  </a:lnTo>
                  <a:lnTo>
                    <a:pt x="3923" y="1345"/>
                  </a:lnTo>
                  <a:lnTo>
                    <a:pt x="4553" y="1182"/>
                  </a:lnTo>
                  <a:lnTo>
                    <a:pt x="5166" y="496"/>
                  </a:lnTo>
                  <a:lnTo>
                    <a:pt x="32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5"/>
            <p:cNvSpPr/>
            <p:nvPr/>
          </p:nvSpPr>
          <p:spPr>
            <a:xfrm>
              <a:off x="296239" y="3934252"/>
              <a:ext cx="56422" cy="42540"/>
            </a:xfrm>
            <a:custGeom>
              <a:avLst/>
              <a:gdLst/>
              <a:ahLst/>
              <a:cxnLst/>
              <a:rect l="l" t="t" r="r" b="b"/>
              <a:pathLst>
                <a:path w="418" h="312" extrusionOk="0">
                  <a:moveTo>
                    <a:pt x="418" y="1"/>
                  </a:moveTo>
                  <a:lnTo>
                    <a:pt x="1" y="295"/>
                  </a:lnTo>
                  <a:lnTo>
                    <a:pt x="171" y="311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5"/>
            <p:cNvSpPr/>
            <p:nvPr/>
          </p:nvSpPr>
          <p:spPr>
            <a:xfrm>
              <a:off x="666083" y="3875761"/>
              <a:ext cx="85307" cy="173840"/>
            </a:xfrm>
            <a:custGeom>
              <a:avLst/>
              <a:gdLst/>
              <a:ahLst/>
              <a:cxnLst/>
              <a:rect l="l" t="t" r="r" b="b"/>
              <a:pathLst>
                <a:path w="632" h="1275" extrusionOk="0">
                  <a:moveTo>
                    <a:pt x="614" y="0"/>
                  </a:moveTo>
                  <a:lnTo>
                    <a:pt x="1" y="686"/>
                  </a:lnTo>
                  <a:lnTo>
                    <a:pt x="20" y="1275"/>
                  </a:lnTo>
                  <a:lnTo>
                    <a:pt x="632" y="589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5"/>
            <p:cNvSpPr/>
            <p:nvPr/>
          </p:nvSpPr>
          <p:spPr>
            <a:xfrm>
              <a:off x="581181" y="3969155"/>
              <a:ext cx="87737" cy="102668"/>
            </a:xfrm>
            <a:custGeom>
              <a:avLst/>
              <a:gdLst/>
              <a:ahLst/>
              <a:cxnLst/>
              <a:rect l="l" t="t" r="r" b="b"/>
              <a:pathLst>
                <a:path w="650" h="753" extrusionOk="0">
                  <a:moveTo>
                    <a:pt x="630" y="1"/>
                  </a:moveTo>
                  <a:lnTo>
                    <a:pt x="0" y="164"/>
                  </a:lnTo>
                  <a:lnTo>
                    <a:pt x="20" y="753"/>
                  </a:lnTo>
                  <a:lnTo>
                    <a:pt x="649" y="590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9FDCF4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5"/>
            <p:cNvSpPr/>
            <p:nvPr/>
          </p:nvSpPr>
          <p:spPr>
            <a:xfrm>
              <a:off x="528134" y="3973518"/>
              <a:ext cx="55747" cy="98305"/>
            </a:xfrm>
            <a:custGeom>
              <a:avLst/>
              <a:gdLst/>
              <a:ahLst/>
              <a:cxnLst/>
              <a:rect l="l" t="t" r="r" b="b"/>
              <a:pathLst>
                <a:path w="413" h="721" extrusionOk="0">
                  <a:moveTo>
                    <a:pt x="1" y="0"/>
                  </a:moveTo>
                  <a:lnTo>
                    <a:pt x="18" y="589"/>
                  </a:lnTo>
                  <a:lnTo>
                    <a:pt x="413" y="721"/>
                  </a:lnTo>
                  <a:lnTo>
                    <a:pt x="393" y="1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5"/>
            <p:cNvSpPr/>
            <p:nvPr/>
          </p:nvSpPr>
          <p:spPr>
            <a:xfrm>
              <a:off x="163013" y="3961111"/>
              <a:ext cx="237025" cy="104031"/>
            </a:xfrm>
            <a:custGeom>
              <a:avLst/>
              <a:gdLst/>
              <a:ahLst/>
              <a:cxnLst/>
              <a:rect l="l" t="t" r="r" b="b"/>
              <a:pathLst>
                <a:path w="1756" h="763" extrusionOk="0">
                  <a:moveTo>
                    <a:pt x="1" y="0"/>
                  </a:moveTo>
                  <a:lnTo>
                    <a:pt x="20" y="591"/>
                  </a:lnTo>
                  <a:lnTo>
                    <a:pt x="1756" y="763"/>
                  </a:lnTo>
                  <a:lnTo>
                    <a:pt x="1738" y="172"/>
                  </a:lnTo>
                  <a:lnTo>
                    <a:pt x="1158" y="114"/>
                  </a:lnTo>
                  <a:lnTo>
                    <a:pt x="984" y="559"/>
                  </a:lnTo>
                  <a:lnTo>
                    <a:pt x="968" y="112"/>
                  </a:lnTo>
                  <a:lnTo>
                    <a:pt x="1158" y="114"/>
                  </a:lnTo>
                  <a:lnTo>
                    <a:pt x="988" y="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DCF4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5"/>
            <p:cNvSpPr/>
            <p:nvPr/>
          </p:nvSpPr>
          <p:spPr>
            <a:xfrm>
              <a:off x="293674" y="3976381"/>
              <a:ext cx="25646" cy="61083"/>
            </a:xfrm>
            <a:custGeom>
              <a:avLst/>
              <a:gdLst/>
              <a:ahLst/>
              <a:cxnLst/>
              <a:rect l="l" t="t" r="r" b="b"/>
              <a:pathLst>
                <a:path w="190" h="448" extrusionOk="0">
                  <a:moveTo>
                    <a:pt x="0" y="0"/>
                  </a:moveTo>
                  <a:lnTo>
                    <a:pt x="16" y="447"/>
                  </a:lnTo>
                  <a:lnTo>
                    <a:pt x="19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5"/>
            <p:cNvSpPr/>
            <p:nvPr/>
          </p:nvSpPr>
          <p:spPr>
            <a:xfrm>
              <a:off x="51655" y="3882442"/>
              <a:ext cx="114193" cy="159251"/>
            </a:xfrm>
            <a:custGeom>
              <a:avLst/>
              <a:gdLst/>
              <a:ahLst/>
              <a:cxnLst/>
              <a:rect l="l" t="t" r="r" b="b"/>
              <a:pathLst>
                <a:path w="846" h="1168" extrusionOk="0">
                  <a:moveTo>
                    <a:pt x="0" y="0"/>
                  </a:moveTo>
                  <a:lnTo>
                    <a:pt x="18" y="589"/>
                  </a:lnTo>
                  <a:lnTo>
                    <a:pt x="845" y="1168"/>
                  </a:lnTo>
                  <a:lnTo>
                    <a:pt x="826" y="5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3" name="Google Shape;2013;p35"/>
          <p:cNvGrpSpPr/>
          <p:nvPr/>
        </p:nvGrpSpPr>
        <p:grpSpPr>
          <a:xfrm>
            <a:off x="343059" y="4061068"/>
            <a:ext cx="570516" cy="597857"/>
            <a:chOff x="6612760" y="2533135"/>
            <a:chExt cx="570516" cy="597857"/>
          </a:xfrm>
        </p:grpSpPr>
        <p:sp>
          <p:nvSpPr>
            <p:cNvPr id="2014" name="Google Shape;2014;p35"/>
            <p:cNvSpPr/>
            <p:nvPr/>
          </p:nvSpPr>
          <p:spPr>
            <a:xfrm>
              <a:off x="6804027" y="3059216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770" y="1"/>
                  </a:moveTo>
                  <a:lnTo>
                    <a:pt x="770" y="1"/>
                  </a:lnTo>
                  <a:cubicBezTo>
                    <a:pt x="784" y="76"/>
                    <a:pt x="777" y="132"/>
                    <a:pt x="751" y="176"/>
                  </a:cubicBezTo>
                  <a:cubicBezTo>
                    <a:pt x="726" y="213"/>
                    <a:pt x="686" y="237"/>
                    <a:pt x="642" y="246"/>
                  </a:cubicBezTo>
                  <a:cubicBezTo>
                    <a:pt x="418" y="293"/>
                    <a:pt x="132" y="400"/>
                    <a:pt x="43" y="504"/>
                  </a:cubicBezTo>
                  <a:cubicBezTo>
                    <a:pt x="9" y="541"/>
                    <a:pt x="1" y="595"/>
                    <a:pt x="22" y="641"/>
                  </a:cubicBezTo>
                  <a:cubicBezTo>
                    <a:pt x="48" y="701"/>
                    <a:pt x="122" y="739"/>
                    <a:pt x="214" y="739"/>
                  </a:cubicBezTo>
                  <a:cubicBezTo>
                    <a:pt x="219" y="739"/>
                    <a:pt x="223" y="739"/>
                    <a:pt x="227" y="739"/>
                  </a:cubicBezTo>
                  <a:cubicBezTo>
                    <a:pt x="193" y="420"/>
                    <a:pt x="707" y="299"/>
                    <a:pt x="730" y="293"/>
                  </a:cubicBezTo>
                  <a:cubicBezTo>
                    <a:pt x="732" y="293"/>
                    <a:pt x="734" y="293"/>
                    <a:pt x="736" y="293"/>
                  </a:cubicBezTo>
                  <a:cubicBezTo>
                    <a:pt x="766" y="293"/>
                    <a:pt x="775" y="338"/>
                    <a:pt x="742" y="346"/>
                  </a:cubicBezTo>
                  <a:cubicBezTo>
                    <a:pt x="737" y="346"/>
                    <a:pt x="223" y="467"/>
                    <a:pt x="285" y="760"/>
                  </a:cubicBezTo>
                  <a:cubicBezTo>
                    <a:pt x="353" y="842"/>
                    <a:pt x="453" y="891"/>
                    <a:pt x="560" y="897"/>
                  </a:cubicBezTo>
                  <a:cubicBezTo>
                    <a:pt x="583" y="897"/>
                    <a:pt x="605" y="893"/>
                    <a:pt x="626" y="882"/>
                  </a:cubicBezTo>
                  <a:cubicBezTo>
                    <a:pt x="560" y="548"/>
                    <a:pt x="919" y="372"/>
                    <a:pt x="923" y="371"/>
                  </a:cubicBezTo>
                  <a:cubicBezTo>
                    <a:pt x="928" y="368"/>
                    <a:pt x="933" y="366"/>
                    <a:pt x="937" y="366"/>
                  </a:cubicBezTo>
                  <a:cubicBezTo>
                    <a:pt x="963" y="366"/>
                    <a:pt x="977" y="406"/>
                    <a:pt x="946" y="418"/>
                  </a:cubicBezTo>
                  <a:cubicBezTo>
                    <a:pt x="933" y="425"/>
                    <a:pt x="616" y="581"/>
                    <a:pt x="679" y="879"/>
                  </a:cubicBezTo>
                  <a:cubicBezTo>
                    <a:pt x="679" y="879"/>
                    <a:pt x="679" y="881"/>
                    <a:pt x="679" y="881"/>
                  </a:cubicBezTo>
                  <a:cubicBezTo>
                    <a:pt x="733" y="958"/>
                    <a:pt x="928" y="1049"/>
                    <a:pt x="1038" y="1049"/>
                  </a:cubicBezTo>
                  <a:cubicBezTo>
                    <a:pt x="1042" y="1050"/>
                    <a:pt x="1046" y="1050"/>
                    <a:pt x="1049" y="1050"/>
                  </a:cubicBezTo>
                  <a:cubicBezTo>
                    <a:pt x="1066" y="1050"/>
                    <a:pt x="1082" y="1044"/>
                    <a:pt x="1095" y="1035"/>
                  </a:cubicBezTo>
                  <a:lnTo>
                    <a:pt x="1103" y="1005"/>
                  </a:lnTo>
                  <a:cubicBezTo>
                    <a:pt x="1095" y="821"/>
                    <a:pt x="1151" y="702"/>
                    <a:pt x="1194" y="606"/>
                  </a:cubicBezTo>
                  <a:cubicBezTo>
                    <a:pt x="1240" y="511"/>
                    <a:pt x="1270" y="446"/>
                    <a:pt x="1219" y="362"/>
                  </a:cubicBezTo>
                  <a:cubicBezTo>
                    <a:pt x="1165" y="267"/>
                    <a:pt x="1140" y="160"/>
                    <a:pt x="1149" y="52"/>
                  </a:cubicBezTo>
                  <a:lnTo>
                    <a:pt x="7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5"/>
            <p:cNvSpPr/>
            <p:nvPr/>
          </p:nvSpPr>
          <p:spPr>
            <a:xfrm>
              <a:off x="6903284" y="3059079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498" y="1"/>
                  </a:moveTo>
                  <a:lnTo>
                    <a:pt x="119" y="54"/>
                  </a:lnTo>
                  <a:cubicBezTo>
                    <a:pt x="128" y="160"/>
                    <a:pt x="105" y="267"/>
                    <a:pt x="51" y="362"/>
                  </a:cubicBezTo>
                  <a:cubicBezTo>
                    <a:pt x="0" y="446"/>
                    <a:pt x="30" y="509"/>
                    <a:pt x="76" y="606"/>
                  </a:cubicBezTo>
                  <a:cubicBezTo>
                    <a:pt x="119" y="702"/>
                    <a:pt x="175" y="821"/>
                    <a:pt x="167" y="1005"/>
                  </a:cubicBezTo>
                  <a:lnTo>
                    <a:pt x="174" y="1034"/>
                  </a:lnTo>
                  <a:cubicBezTo>
                    <a:pt x="189" y="1044"/>
                    <a:pt x="206" y="1050"/>
                    <a:pt x="224" y="1050"/>
                  </a:cubicBezTo>
                  <a:cubicBezTo>
                    <a:pt x="226" y="1050"/>
                    <a:pt x="229" y="1050"/>
                    <a:pt x="232" y="1049"/>
                  </a:cubicBezTo>
                  <a:cubicBezTo>
                    <a:pt x="342" y="1049"/>
                    <a:pt x="538" y="958"/>
                    <a:pt x="591" y="881"/>
                  </a:cubicBezTo>
                  <a:lnTo>
                    <a:pt x="591" y="877"/>
                  </a:lnTo>
                  <a:cubicBezTo>
                    <a:pt x="654" y="581"/>
                    <a:pt x="337" y="425"/>
                    <a:pt x="323" y="418"/>
                  </a:cubicBezTo>
                  <a:cubicBezTo>
                    <a:pt x="310" y="411"/>
                    <a:pt x="303" y="395"/>
                    <a:pt x="310" y="383"/>
                  </a:cubicBezTo>
                  <a:cubicBezTo>
                    <a:pt x="315" y="373"/>
                    <a:pt x="325" y="368"/>
                    <a:pt x="334" y="368"/>
                  </a:cubicBezTo>
                  <a:cubicBezTo>
                    <a:pt x="338" y="368"/>
                    <a:pt x="342" y="369"/>
                    <a:pt x="346" y="371"/>
                  </a:cubicBezTo>
                  <a:cubicBezTo>
                    <a:pt x="349" y="371"/>
                    <a:pt x="710" y="548"/>
                    <a:pt x="644" y="883"/>
                  </a:cubicBezTo>
                  <a:cubicBezTo>
                    <a:pt x="661" y="892"/>
                    <a:pt x="680" y="895"/>
                    <a:pt x="699" y="895"/>
                  </a:cubicBezTo>
                  <a:cubicBezTo>
                    <a:pt x="703" y="895"/>
                    <a:pt x="706" y="895"/>
                    <a:pt x="710" y="895"/>
                  </a:cubicBezTo>
                  <a:cubicBezTo>
                    <a:pt x="817" y="892"/>
                    <a:pt x="917" y="842"/>
                    <a:pt x="985" y="760"/>
                  </a:cubicBezTo>
                  <a:cubicBezTo>
                    <a:pt x="1047" y="467"/>
                    <a:pt x="533" y="346"/>
                    <a:pt x="528" y="346"/>
                  </a:cubicBezTo>
                  <a:cubicBezTo>
                    <a:pt x="495" y="338"/>
                    <a:pt x="503" y="293"/>
                    <a:pt x="531" y="293"/>
                  </a:cubicBezTo>
                  <a:cubicBezTo>
                    <a:pt x="533" y="293"/>
                    <a:pt x="536" y="293"/>
                    <a:pt x="538" y="294"/>
                  </a:cubicBezTo>
                  <a:cubicBezTo>
                    <a:pt x="561" y="299"/>
                    <a:pt x="1077" y="418"/>
                    <a:pt x="1043" y="739"/>
                  </a:cubicBezTo>
                  <a:cubicBezTo>
                    <a:pt x="1047" y="739"/>
                    <a:pt x="1051" y="739"/>
                    <a:pt x="1056" y="739"/>
                  </a:cubicBezTo>
                  <a:cubicBezTo>
                    <a:pt x="1148" y="739"/>
                    <a:pt x="1220" y="701"/>
                    <a:pt x="1248" y="639"/>
                  </a:cubicBezTo>
                  <a:cubicBezTo>
                    <a:pt x="1269" y="593"/>
                    <a:pt x="1261" y="541"/>
                    <a:pt x="1227" y="504"/>
                  </a:cubicBezTo>
                  <a:cubicBezTo>
                    <a:pt x="1136" y="402"/>
                    <a:pt x="849" y="295"/>
                    <a:pt x="626" y="246"/>
                  </a:cubicBezTo>
                  <a:cubicBezTo>
                    <a:pt x="580" y="239"/>
                    <a:pt x="540" y="215"/>
                    <a:pt x="516" y="176"/>
                  </a:cubicBezTo>
                  <a:cubicBezTo>
                    <a:pt x="489" y="134"/>
                    <a:pt x="484" y="78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5"/>
            <p:cNvSpPr/>
            <p:nvPr/>
          </p:nvSpPr>
          <p:spPr>
            <a:xfrm>
              <a:off x="6612760" y="2749079"/>
              <a:ext cx="280266" cy="103220"/>
            </a:xfrm>
            <a:custGeom>
              <a:avLst/>
              <a:gdLst/>
              <a:ahLst/>
              <a:cxnLst/>
              <a:rect l="l" t="t" r="r" b="b"/>
              <a:pathLst>
                <a:path w="4100" h="1510" extrusionOk="0">
                  <a:moveTo>
                    <a:pt x="3416" y="0"/>
                  </a:moveTo>
                  <a:lnTo>
                    <a:pt x="3205" y="498"/>
                  </a:lnTo>
                  <a:cubicBezTo>
                    <a:pt x="2563" y="841"/>
                    <a:pt x="1779" y="965"/>
                    <a:pt x="1148" y="965"/>
                  </a:cubicBezTo>
                  <a:cubicBezTo>
                    <a:pt x="491" y="965"/>
                    <a:pt x="0" y="829"/>
                    <a:pt x="13" y="665"/>
                  </a:cubicBezTo>
                  <a:cubicBezTo>
                    <a:pt x="15" y="660"/>
                    <a:pt x="16" y="654"/>
                    <a:pt x="20" y="651"/>
                  </a:cubicBezTo>
                  <a:lnTo>
                    <a:pt x="16" y="651"/>
                  </a:lnTo>
                  <a:lnTo>
                    <a:pt x="8" y="649"/>
                  </a:lnTo>
                  <a:lnTo>
                    <a:pt x="8" y="651"/>
                  </a:lnTo>
                  <a:cubicBezTo>
                    <a:pt x="6" y="656"/>
                    <a:pt x="4" y="660"/>
                    <a:pt x="2" y="663"/>
                  </a:cubicBezTo>
                  <a:lnTo>
                    <a:pt x="2" y="670"/>
                  </a:lnTo>
                  <a:cubicBezTo>
                    <a:pt x="2" y="675"/>
                    <a:pt x="2" y="679"/>
                    <a:pt x="2" y="684"/>
                  </a:cubicBezTo>
                  <a:cubicBezTo>
                    <a:pt x="4" y="738"/>
                    <a:pt x="34" y="795"/>
                    <a:pt x="90" y="856"/>
                  </a:cubicBezTo>
                  <a:cubicBezTo>
                    <a:pt x="381" y="1171"/>
                    <a:pt x="1301" y="1510"/>
                    <a:pt x="2208" y="1510"/>
                  </a:cubicBezTo>
                  <a:lnTo>
                    <a:pt x="2252" y="1510"/>
                  </a:lnTo>
                  <a:cubicBezTo>
                    <a:pt x="2757" y="1503"/>
                    <a:pt x="3233" y="1387"/>
                    <a:pt x="3596" y="1184"/>
                  </a:cubicBezTo>
                  <a:cubicBezTo>
                    <a:pt x="3908" y="1010"/>
                    <a:pt x="4099" y="791"/>
                    <a:pt x="4096" y="614"/>
                  </a:cubicBezTo>
                  <a:cubicBezTo>
                    <a:pt x="4092" y="432"/>
                    <a:pt x="3826" y="134"/>
                    <a:pt x="34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5"/>
            <p:cNvSpPr/>
            <p:nvPr/>
          </p:nvSpPr>
          <p:spPr>
            <a:xfrm>
              <a:off x="6612760" y="2722214"/>
              <a:ext cx="238294" cy="92829"/>
            </a:xfrm>
            <a:custGeom>
              <a:avLst/>
              <a:gdLst/>
              <a:ahLst/>
              <a:cxnLst/>
              <a:rect l="l" t="t" r="r" b="b"/>
              <a:pathLst>
                <a:path w="3486" h="1358" extrusionOk="0">
                  <a:moveTo>
                    <a:pt x="3052" y="0"/>
                  </a:moveTo>
                  <a:cubicBezTo>
                    <a:pt x="2885" y="0"/>
                    <a:pt x="2650" y="89"/>
                    <a:pt x="2273" y="351"/>
                  </a:cubicBezTo>
                  <a:cubicBezTo>
                    <a:pt x="1301" y="1028"/>
                    <a:pt x="118" y="932"/>
                    <a:pt x="20" y="1044"/>
                  </a:cubicBezTo>
                  <a:cubicBezTo>
                    <a:pt x="16" y="1047"/>
                    <a:pt x="15" y="1053"/>
                    <a:pt x="13" y="1058"/>
                  </a:cubicBezTo>
                  <a:cubicBezTo>
                    <a:pt x="0" y="1222"/>
                    <a:pt x="491" y="1358"/>
                    <a:pt x="1148" y="1358"/>
                  </a:cubicBezTo>
                  <a:cubicBezTo>
                    <a:pt x="1779" y="1358"/>
                    <a:pt x="2563" y="1234"/>
                    <a:pt x="3205" y="891"/>
                  </a:cubicBezTo>
                  <a:lnTo>
                    <a:pt x="3416" y="393"/>
                  </a:lnTo>
                  <a:lnTo>
                    <a:pt x="3486" y="230"/>
                  </a:lnTo>
                  <a:cubicBezTo>
                    <a:pt x="3355" y="126"/>
                    <a:pt x="3252" y="0"/>
                    <a:pt x="3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5"/>
            <p:cNvSpPr/>
            <p:nvPr/>
          </p:nvSpPr>
          <p:spPr>
            <a:xfrm>
              <a:off x="6902805" y="2749079"/>
              <a:ext cx="280471" cy="103220"/>
            </a:xfrm>
            <a:custGeom>
              <a:avLst/>
              <a:gdLst/>
              <a:ahLst/>
              <a:cxnLst/>
              <a:rect l="l" t="t" r="r" b="b"/>
              <a:pathLst>
                <a:path w="4103" h="1510" extrusionOk="0">
                  <a:moveTo>
                    <a:pt x="680" y="0"/>
                  </a:moveTo>
                  <a:cubicBezTo>
                    <a:pt x="270" y="134"/>
                    <a:pt x="4" y="432"/>
                    <a:pt x="2" y="614"/>
                  </a:cubicBezTo>
                  <a:cubicBezTo>
                    <a:pt x="0" y="793"/>
                    <a:pt x="191" y="1010"/>
                    <a:pt x="502" y="1184"/>
                  </a:cubicBezTo>
                  <a:cubicBezTo>
                    <a:pt x="866" y="1389"/>
                    <a:pt x="1343" y="1503"/>
                    <a:pt x="1846" y="1510"/>
                  </a:cubicBezTo>
                  <a:lnTo>
                    <a:pt x="1892" y="1510"/>
                  </a:lnTo>
                  <a:cubicBezTo>
                    <a:pt x="2798" y="1510"/>
                    <a:pt x="3718" y="1173"/>
                    <a:pt x="4010" y="856"/>
                  </a:cubicBezTo>
                  <a:cubicBezTo>
                    <a:pt x="4073" y="787"/>
                    <a:pt x="4102" y="723"/>
                    <a:pt x="4097" y="665"/>
                  </a:cubicBezTo>
                  <a:cubicBezTo>
                    <a:pt x="4095" y="661"/>
                    <a:pt x="4095" y="658"/>
                    <a:pt x="4094" y="654"/>
                  </a:cubicBezTo>
                  <a:lnTo>
                    <a:pt x="4090" y="649"/>
                  </a:lnTo>
                  <a:lnTo>
                    <a:pt x="4080" y="651"/>
                  </a:lnTo>
                  <a:lnTo>
                    <a:pt x="4076" y="651"/>
                  </a:lnTo>
                  <a:cubicBezTo>
                    <a:pt x="4080" y="654"/>
                    <a:pt x="4081" y="660"/>
                    <a:pt x="4083" y="665"/>
                  </a:cubicBezTo>
                  <a:cubicBezTo>
                    <a:pt x="4096" y="829"/>
                    <a:pt x="3605" y="965"/>
                    <a:pt x="2948" y="965"/>
                  </a:cubicBezTo>
                  <a:cubicBezTo>
                    <a:pt x="2317" y="965"/>
                    <a:pt x="1533" y="841"/>
                    <a:pt x="891" y="498"/>
                  </a:cubicBezTo>
                  <a:lnTo>
                    <a:pt x="6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5"/>
            <p:cNvSpPr/>
            <p:nvPr/>
          </p:nvSpPr>
          <p:spPr>
            <a:xfrm>
              <a:off x="6944504" y="2722146"/>
              <a:ext cx="238294" cy="92898"/>
            </a:xfrm>
            <a:custGeom>
              <a:avLst/>
              <a:gdLst/>
              <a:ahLst/>
              <a:cxnLst/>
              <a:rect l="l" t="t" r="r" b="b"/>
              <a:pathLst>
                <a:path w="3486" h="1359" extrusionOk="0">
                  <a:moveTo>
                    <a:pt x="433" y="1"/>
                  </a:moveTo>
                  <a:cubicBezTo>
                    <a:pt x="233" y="1"/>
                    <a:pt x="131" y="126"/>
                    <a:pt x="0" y="231"/>
                  </a:cubicBezTo>
                  <a:lnTo>
                    <a:pt x="70" y="394"/>
                  </a:lnTo>
                  <a:lnTo>
                    <a:pt x="281" y="890"/>
                  </a:lnTo>
                  <a:cubicBezTo>
                    <a:pt x="924" y="1234"/>
                    <a:pt x="1709" y="1359"/>
                    <a:pt x="2339" y="1359"/>
                  </a:cubicBezTo>
                  <a:cubicBezTo>
                    <a:pt x="2996" y="1359"/>
                    <a:pt x="3486" y="1223"/>
                    <a:pt x="3473" y="1059"/>
                  </a:cubicBezTo>
                  <a:cubicBezTo>
                    <a:pt x="3471" y="1054"/>
                    <a:pt x="3470" y="1048"/>
                    <a:pt x="3466" y="1045"/>
                  </a:cubicBezTo>
                  <a:cubicBezTo>
                    <a:pt x="3368" y="933"/>
                    <a:pt x="2185" y="1029"/>
                    <a:pt x="1213" y="352"/>
                  </a:cubicBezTo>
                  <a:cubicBezTo>
                    <a:pt x="836" y="89"/>
                    <a:pt x="600" y="1"/>
                    <a:pt x="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5"/>
            <p:cNvSpPr/>
            <p:nvPr/>
          </p:nvSpPr>
          <p:spPr>
            <a:xfrm>
              <a:off x="6744214" y="2533135"/>
              <a:ext cx="306173" cy="485133"/>
            </a:xfrm>
            <a:custGeom>
              <a:avLst/>
              <a:gdLst/>
              <a:ahLst/>
              <a:cxnLst/>
              <a:rect l="l" t="t" r="r" b="b"/>
              <a:pathLst>
                <a:path w="4479" h="7097" extrusionOk="0">
                  <a:moveTo>
                    <a:pt x="2240" y="0"/>
                  </a:moveTo>
                  <a:cubicBezTo>
                    <a:pt x="1379" y="0"/>
                    <a:pt x="737" y="903"/>
                    <a:pt x="737" y="1710"/>
                  </a:cubicBezTo>
                  <a:cubicBezTo>
                    <a:pt x="737" y="1827"/>
                    <a:pt x="774" y="1934"/>
                    <a:pt x="811" y="2039"/>
                  </a:cubicBezTo>
                  <a:cubicBezTo>
                    <a:pt x="848" y="2143"/>
                    <a:pt x="881" y="2237"/>
                    <a:pt x="879" y="2339"/>
                  </a:cubicBezTo>
                  <a:cubicBezTo>
                    <a:pt x="870" y="2877"/>
                    <a:pt x="681" y="3277"/>
                    <a:pt x="479" y="3701"/>
                  </a:cubicBezTo>
                  <a:cubicBezTo>
                    <a:pt x="246" y="4195"/>
                    <a:pt x="3" y="4709"/>
                    <a:pt x="3" y="5503"/>
                  </a:cubicBezTo>
                  <a:cubicBezTo>
                    <a:pt x="1" y="6099"/>
                    <a:pt x="239" y="6671"/>
                    <a:pt x="663" y="7090"/>
                  </a:cubicBezTo>
                  <a:lnTo>
                    <a:pt x="670" y="7097"/>
                  </a:lnTo>
                  <a:lnTo>
                    <a:pt x="3810" y="7097"/>
                  </a:lnTo>
                  <a:lnTo>
                    <a:pt x="3817" y="7090"/>
                  </a:lnTo>
                  <a:cubicBezTo>
                    <a:pt x="4242" y="6671"/>
                    <a:pt x="4478" y="6099"/>
                    <a:pt x="4476" y="5503"/>
                  </a:cubicBezTo>
                  <a:cubicBezTo>
                    <a:pt x="4478" y="4678"/>
                    <a:pt x="4233" y="4167"/>
                    <a:pt x="3996" y="3673"/>
                  </a:cubicBezTo>
                  <a:cubicBezTo>
                    <a:pt x="3798" y="3261"/>
                    <a:pt x="3610" y="2872"/>
                    <a:pt x="3602" y="2339"/>
                  </a:cubicBezTo>
                  <a:cubicBezTo>
                    <a:pt x="3600" y="2237"/>
                    <a:pt x="3633" y="2141"/>
                    <a:pt x="3670" y="2039"/>
                  </a:cubicBezTo>
                  <a:cubicBezTo>
                    <a:pt x="3705" y="1936"/>
                    <a:pt x="3744" y="1827"/>
                    <a:pt x="3744" y="1710"/>
                  </a:cubicBezTo>
                  <a:cubicBezTo>
                    <a:pt x="3744" y="903"/>
                    <a:pt x="3100" y="0"/>
                    <a:pt x="2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5"/>
            <p:cNvSpPr/>
            <p:nvPr/>
          </p:nvSpPr>
          <p:spPr>
            <a:xfrm>
              <a:off x="6741850" y="2726925"/>
              <a:ext cx="311028" cy="337152"/>
            </a:xfrm>
            <a:custGeom>
              <a:avLst/>
              <a:gdLst/>
              <a:ahLst/>
              <a:cxnLst/>
              <a:rect l="l" t="t" r="r" b="b"/>
              <a:pathLst>
                <a:path w="4477" h="4932" extrusionOk="0">
                  <a:moveTo>
                    <a:pt x="3654" y="0"/>
                  </a:moveTo>
                  <a:lnTo>
                    <a:pt x="3635" y="19"/>
                  </a:lnTo>
                  <a:cubicBezTo>
                    <a:pt x="3321" y="328"/>
                    <a:pt x="2795" y="512"/>
                    <a:pt x="2223" y="512"/>
                  </a:cubicBezTo>
                  <a:cubicBezTo>
                    <a:pt x="1664" y="512"/>
                    <a:pt x="1161" y="338"/>
                    <a:pt x="840" y="35"/>
                  </a:cubicBezTo>
                  <a:lnTo>
                    <a:pt x="819" y="16"/>
                  </a:lnTo>
                  <a:lnTo>
                    <a:pt x="807" y="40"/>
                  </a:lnTo>
                  <a:cubicBezTo>
                    <a:pt x="325" y="891"/>
                    <a:pt x="1" y="1948"/>
                    <a:pt x="1" y="2670"/>
                  </a:cubicBezTo>
                  <a:cubicBezTo>
                    <a:pt x="1" y="3545"/>
                    <a:pt x="511" y="4416"/>
                    <a:pt x="1240" y="4788"/>
                  </a:cubicBezTo>
                  <a:cubicBezTo>
                    <a:pt x="1426" y="4879"/>
                    <a:pt x="1629" y="4928"/>
                    <a:pt x="1836" y="4932"/>
                  </a:cubicBezTo>
                  <a:cubicBezTo>
                    <a:pt x="1954" y="4932"/>
                    <a:pt x="2046" y="4910"/>
                    <a:pt x="2108" y="4870"/>
                  </a:cubicBezTo>
                  <a:cubicBezTo>
                    <a:pt x="2134" y="4851"/>
                    <a:pt x="2155" y="4825"/>
                    <a:pt x="2169" y="4795"/>
                  </a:cubicBezTo>
                  <a:cubicBezTo>
                    <a:pt x="2190" y="4760"/>
                    <a:pt x="2201" y="4740"/>
                    <a:pt x="2229" y="4740"/>
                  </a:cubicBezTo>
                  <a:cubicBezTo>
                    <a:pt x="2259" y="4740"/>
                    <a:pt x="2267" y="4758"/>
                    <a:pt x="2285" y="4793"/>
                  </a:cubicBezTo>
                  <a:cubicBezTo>
                    <a:pt x="2299" y="4826"/>
                    <a:pt x="2323" y="4854"/>
                    <a:pt x="2355" y="4872"/>
                  </a:cubicBezTo>
                  <a:cubicBezTo>
                    <a:pt x="2432" y="4905"/>
                    <a:pt x="2517" y="4923"/>
                    <a:pt x="2602" y="4923"/>
                  </a:cubicBezTo>
                  <a:cubicBezTo>
                    <a:pt x="2606" y="4923"/>
                    <a:pt x="2610" y="4923"/>
                    <a:pt x="2614" y="4923"/>
                  </a:cubicBezTo>
                  <a:cubicBezTo>
                    <a:pt x="2791" y="4919"/>
                    <a:pt x="2965" y="4879"/>
                    <a:pt x="3126" y="4805"/>
                  </a:cubicBezTo>
                  <a:cubicBezTo>
                    <a:pt x="3922" y="4446"/>
                    <a:pt x="4476" y="3569"/>
                    <a:pt x="4476" y="2670"/>
                  </a:cubicBezTo>
                  <a:cubicBezTo>
                    <a:pt x="4476" y="1893"/>
                    <a:pt x="4166" y="878"/>
                    <a:pt x="3668" y="25"/>
                  </a:cubicBezTo>
                  <a:lnTo>
                    <a:pt x="36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5"/>
            <p:cNvSpPr/>
            <p:nvPr/>
          </p:nvSpPr>
          <p:spPr>
            <a:xfrm>
              <a:off x="6744125" y="2935525"/>
              <a:ext cx="306150" cy="128376"/>
            </a:xfrm>
            <a:custGeom>
              <a:avLst/>
              <a:gdLst/>
              <a:ahLst/>
              <a:cxnLst/>
              <a:rect l="l" t="t" r="r" b="b"/>
              <a:pathLst>
                <a:path w="4324" h="1848" extrusionOk="0">
                  <a:moveTo>
                    <a:pt x="0" y="1"/>
                  </a:moveTo>
                  <a:lnTo>
                    <a:pt x="0" y="1"/>
                  </a:lnTo>
                  <a:cubicBezTo>
                    <a:pt x="109" y="707"/>
                    <a:pt x="559" y="1431"/>
                    <a:pt x="1175" y="1705"/>
                  </a:cubicBezTo>
                  <a:cubicBezTo>
                    <a:pt x="1355" y="1785"/>
                    <a:pt x="1594" y="1847"/>
                    <a:pt x="1783" y="1847"/>
                  </a:cubicBezTo>
                  <a:cubicBezTo>
                    <a:pt x="1880" y="1847"/>
                    <a:pt x="1965" y="1831"/>
                    <a:pt x="2022" y="1792"/>
                  </a:cubicBezTo>
                  <a:cubicBezTo>
                    <a:pt x="2083" y="1750"/>
                    <a:pt x="2081" y="1650"/>
                    <a:pt x="2155" y="1650"/>
                  </a:cubicBezTo>
                  <a:cubicBezTo>
                    <a:pt x="2228" y="1650"/>
                    <a:pt x="2223" y="1759"/>
                    <a:pt x="2290" y="1792"/>
                  </a:cubicBezTo>
                  <a:cubicBezTo>
                    <a:pt x="2359" y="1827"/>
                    <a:pt x="2445" y="1843"/>
                    <a:pt x="2538" y="1843"/>
                  </a:cubicBezTo>
                  <a:cubicBezTo>
                    <a:pt x="2703" y="1843"/>
                    <a:pt x="2889" y="1794"/>
                    <a:pt x="3044" y="1720"/>
                  </a:cubicBezTo>
                  <a:cubicBezTo>
                    <a:pt x="3671" y="1424"/>
                    <a:pt x="4185" y="800"/>
                    <a:pt x="4323" y="11"/>
                  </a:cubicBezTo>
                  <a:lnTo>
                    <a:pt x="4323" y="11"/>
                  </a:lnTo>
                  <a:cubicBezTo>
                    <a:pt x="3766" y="581"/>
                    <a:pt x="3007" y="932"/>
                    <a:pt x="2169" y="932"/>
                  </a:cubicBezTo>
                  <a:cubicBezTo>
                    <a:pt x="1324" y="932"/>
                    <a:pt x="559" y="57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5"/>
            <p:cNvSpPr/>
            <p:nvPr/>
          </p:nvSpPr>
          <p:spPr>
            <a:xfrm>
              <a:off x="6826449" y="2639159"/>
              <a:ext cx="141568" cy="105271"/>
            </a:xfrm>
            <a:custGeom>
              <a:avLst/>
              <a:gdLst/>
              <a:ahLst/>
              <a:cxnLst/>
              <a:rect l="l" t="t" r="r" b="b"/>
              <a:pathLst>
                <a:path w="2071" h="1540" extrusionOk="0">
                  <a:moveTo>
                    <a:pt x="1038" y="1"/>
                  </a:moveTo>
                  <a:cubicBezTo>
                    <a:pt x="675" y="1"/>
                    <a:pt x="0" y="309"/>
                    <a:pt x="0" y="900"/>
                  </a:cubicBezTo>
                  <a:cubicBezTo>
                    <a:pt x="0" y="1265"/>
                    <a:pt x="465" y="1540"/>
                    <a:pt x="1082" y="1540"/>
                  </a:cubicBezTo>
                  <a:lnTo>
                    <a:pt x="1105" y="1540"/>
                  </a:lnTo>
                  <a:cubicBezTo>
                    <a:pt x="1675" y="1533"/>
                    <a:pt x="2071" y="1270"/>
                    <a:pt x="2071" y="897"/>
                  </a:cubicBezTo>
                  <a:cubicBezTo>
                    <a:pt x="2071" y="316"/>
                    <a:pt x="1389" y="1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 w="575" cap="flat" cmpd="sng">
              <a:solidFill>
                <a:srgbClr val="231F20"/>
              </a:solidFill>
              <a:prstDash val="solid"/>
              <a:miter lim="17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5"/>
            <p:cNvSpPr/>
            <p:nvPr/>
          </p:nvSpPr>
          <p:spPr>
            <a:xfrm>
              <a:off x="6863841" y="2651258"/>
              <a:ext cx="66717" cy="29667"/>
            </a:xfrm>
            <a:custGeom>
              <a:avLst/>
              <a:gdLst/>
              <a:ahLst/>
              <a:cxnLst/>
              <a:rect l="l" t="t" r="r" b="b"/>
              <a:pathLst>
                <a:path w="976" h="434" extrusionOk="0">
                  <a:moveTo>
                    <a:pt x="14" y="1"/>
                  </a:moveTo>
                  <a:cubicBezTo>
                    <a:pt x="0" y="243"/>
                    <a:pt x="365" y="434"/>
                    <a:pt x="488" y="434"/>
                  </a:cubicBezTo>
                  <a:cubicBezTo>
                    <a:pt x="621" y="434"/>
                    <a:pt x="958" y="243"/>
                    <a:pt x="9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5"/>
            <p:cNvSpPr/>
            <p:nvPr/>
          </p:nvSpPr>
          <p:spPr>
            <a:xfrm>
              <a:off x="6864046" y="2625145"/>
              <a:ext cx="67195" cy="42382"/>
            </a:xfrm>
            <a:custGeom>
              <a:avLst/>
              <a:gdLst/>
              <a:ahLst/>
              <a:cxnLst/>
              <a:rect l="l" t="t" r="r" b="b"/>
              <a:pathLst>
                <a:path w="983" h="620" extrusionOk="0">
                  <a:moveTo>
                    <a:pt x="492" y="1"/>
                  </a:moveTo>
                  <a:cubicBezTo>
                    <a:pt x="357" y="1"/>
                    <a:pt x="115" y="155"/>
                    <a:pt x="1" y="383"/>
                  </a:cubicBezTo>
                  <a:lnTo>
                    <a:pt x="6" y="386"/>
                  </a:lnTo>
                  <a:lnTo>
                    <a:pt x="17" y="393"/>
                  </a:lnTo>
                  <a:cubicBezTo>
                    <a:pt x="153" y="495"/>
                    <a:pt x="367" y="619"/>
                    <a:pt x="478" y="619"/>
                  </a:cubicBezTo>
                  <a:cubicBezTo>
                    <a:pt x="595" y="619"/>
                    <a:pt x="848" y="470"/>
                    <a:pt x="965" y="393"/>
                  </a:cubicBezTo>
                  <a:lnTo>
                    <a:pt x="977" y="386"/>
                  </a:lnTo>
                  <a:lnTo>
                    <a:pt x="983" y="383"/>
                  </a:lnTo>
                  <a:cubicBezTo>
                    <a:pt x="844" y="143"/>
                    <a:pt x="583" y="1"/>
                    <a:pt x="4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26" name="Google Shape;2026;p35"/>
            <p:cNvGrpSpPr/>
            <p:nvPr/>
          </p:nvGrpSpPr>
          <p:grpSpPr>
            <a:xfrm flipH="1">
              <a:off x="6814326" y="2576747"/>
              <a:ext cx="64529" cy="55301"/>
              <a:chOff x="6688530" y="2567647"/>
              <a:chExt cx="64529" cy="55301"/>
            </a:xfrm>
          </p:grpSpPr>
          <p:sp>
            <p:nvSpPr>
              <p:cNvPr id="2027" name="Google Shape;2027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1" name="Google Shape;2031;p35"/>
            <p:cNvGrpSpPr/>
            <p:nvPr/>
          </p:nvGrpSpPr>
          <p:grpSpPr>
            <a:xfrm>
              <a:off x="6916580" y="2576747"/>
              <a:ext cx="64529" cy="55301"/>
              <a:chOff x="6688530" y="2567647"/>
              <a:chExt cx="64529" cy="55301"/>
            </a:xfrm>
          </p:grpSpPr>
          <p:sp>
            <p:nvSpPr>
              <p:cNvPr id="2032" name="Google Shape;2032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36" name="Google Shape;2036;p35"/>
          <p:cNvGrpSpPr/>
          <p:nvPr/>
        </p:nvGrpSpPr>
        <p:grpSpPr>
          <a:xfrm>
            <a:off x="6821953" y="468019"/>
            <a:ext cx="251312" cy="263356"/>
            <a:chOff x="6612760" y="2533135"/>
            <a:chExt cx="570516" cy="597857"/>
          </a:xfrm>
        </p:grpSpPr>
        <p:sp>
          <p:nvSpPr>
            <p:cNvPr id="2037" name="Google Shape;2037;p35"/>
            <p:cNvSpPr/>
            <p:nvPr/>
          </p:nvSpPr>
          <p:spPr>
            <a:xfrm>
              <a:off x="6804027" y="3059216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770" y="1"/>
                  </a:moveTo>
                  <a:lnTo>
                    <a:pt x="770" y="1"/>
                  </a:lnTo>
                  <a:cubicBezTo>
                    <a:pt x="784" y="76"/>
                    <a:pt x="777" y="132"/>
                    <a:pt x="751" y="176"/>
                  </a:cubicBezTo>
                  <a:cubicBezTo>
                    <a:pt x="726" y="213"/>
                    <a:pt x="686" y="237"/>
                    <a:pt x="642" y="246"/>
                  </a:cubicBezTo>
                  <a:cubicBezTo>
                    <a:pt x="418" y="293"/>
                    <a:pt x="132" y="400"/>
                    <a:pt x="43" y="504"/>
                  </a:cubicBezTo>
                  <a:cubicBezTo>
                    <a:pt x="9" y="541"/>
                    <a:pt x="1" y="595"/>
                    <a:pt x="22" y="641"/>
                  </a:cubicBezTo>
                  <a:cubicBezTo>
                    <a:pt x="48" y="701"/>
                    <a:pt x="122" y="739"/>
                    <a:pt x="214" y="739"/>
                  </a:cubicBezTo>
                  <a:cubicBezTo>
                    <a:pt x="219" y="739"/>
                    <a:pt x="223" y="739"/>
                    <a:pt x="227" y="739"/>
                  </a:cubicBezTo>
                  <a:cubicBezTo>
                    <a:pt x="193" y="420"/>
                    <a:pt x="707" y="299"/>
                    <a:pt x="730" y="293"/>
                  </a:cubicBezTo>
                  <a:cubicBezTo>
                    <a:pt x="732" y="293"/>
                    <a:pt x="734" y="293"/>
                    <a:pt x="736" y="293"/>
                  </a:cubicBezTo>
                  <a:cubicBezTo>
                    <a:pt x="766" y="293"/>
                    <a:pt x="775" y="338"/>
                    <a:pt x="742" y="346"/>
                  </a:cubicBezTo>
                  <a:cubicBezTo>
                    <a:pt x="737" y="346"/>
                    <a:pt x="223" y="467"/>
                    <a:pt x="285" y="760"/>
                  </a:cubicBezTo>
                  <a:cubicBezTo>
                    <a:pt x="353" y="842"/>
                    <a:pt x="453" y="891"/>
                    <a:pt x="560" y="897"/>
                  </a:cubicBezTo>
                  <a:cubicBezTo>
                    <a:pt x="583" y="897"/>
                    <a:pt x="605" y="893"/>
                    <a:pt x="626" y="882"/>
                  </a:cubicBezTo>
                  <a:cubicBezTo>
                    <a:pt x="560" y="548"/>
                    <a:pt x="919" y="372"/>
                    <a:pt x="923" y="371"/>
                  </a:cubicBezTo>
                  <a:cubicBezTo>
                    <a:pt x="928" y="368"/>
                    <a:pt x="933" y="366"/>
                    <a:pt x="937" y="366"/>
                  </a:cubicBezTo>
                  <a:cubicBezTo>
                    <a:pt x="963" y="366"/>
                    <a:pt x="977" y="406"/>
                    <a:pt x="946" y="418"/>
                  </a:cubicBezTo>
                  <a:cubicBezTo>
                    <a:pt x="933" y="425"/>
                    <a:pt x="616" y="581"/>
                    <a:pt x="679" y="879"/>
                  </a:cubicBezTo>
                  <a:cubicBezTo>
                    <a:pt x="679" y="879"/>
                    <a:pt x="679" y="881"/>
                    <a:pt x="679" y="881"/>
                  </a:cubicBezTo>
                  <a:cubicBezTo>
                    <a:pt x="733" y="958"/>
                    <a:pt x="928" y="1049"/>
                    <a:pt x="1038" y="1049"/>
                  </a:cubicBezTo>
                  <a:cubicBezTo>
                    <a:pt x="1042" y="1050"/>
                    <a:pt x="1046" y="1050"/>
                    <a:pt x="1049" y="1050"/>
                  </a:cubicBezTo>
                  <a:cubicBezTo>
                    <a:pt x="1066" y="1050"/>
                    <a:pt x="1082" y="1044"/>
                    <a:pt x="1095" y="1035"/>
                  </a:cubicBezTo>
                  <a:lnTo>
                    <a:pt x="1103" y="1005"/>
                  </a:lnTo>
                  <a:cubicBezTo>
                    <a:pt x="1095" y="821"/>
                    <a:pt x="1151" y="702"/>
                    <a:pt x="1194" y="606"/>
                  </a:cubicBezTo>
                  <a:cubicBezTo>
                    <a:pt x="1240" y="511"/>
                    <a:pt x="1270" y="446"/>
                    <a:pt x="1219" y="362"/>
                  </a:cubicBezTo>
                  <a:cubicBezTo>
                    <a:pt x="1165" y="267"/>
                    <a:pt x="1140" y="160"/>
                    <a:pt x="1149" y="52"/>
                  </a:cubicBezTo>
                  <a:lnTo>
                    <a:pt x="7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5"/>
            <p:cNvSpPr/>
            <p:nvPr/>
          </p:nvSpPr>
          <p:spPr>
            <a:xfrm>
              <a:off x="6903284" y="3059079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498" y="1"/>
                  </a:moveTo>
                  <a:lnTo>
                    <a:pt x="119" y="54"/>
                  </a:lnTo>
                  <a:cubicBezTo>
                    <a:pt x="128" y="160"/>
                    <a:pt x="105" y="267"/>
                    <a:pt x="51" y="362"/>
                  </a:cubicBezTo>
                  <a:cubicBezTo>
                    <a:pt x="0" y="446"/>
                    <a:pt x="30" y="509"/>
                    <a:pt x="76" y="606"/>
                  </a:cubicBezTo>
                  <a:cubicBezTo>
                    <a:pt x="119" y="702"/>
                    <a:pt x="175" y="821"/>
                    <a:pt x="167" y="1005"/>
                  </a:cubicBezTo>
                  <a:lnTo>
                    <a:pt x="174" y="1034"/>
                  </a:lnTo>
                  <a:cubicBezTo>
                    <a:pt x="189" y="1044"/>
                    <a:pt x="206" y="1050"/>
                    <a:pt x="224" y="1050"/>
                  </a:cubicBezTo>
                  <a:cubicBezTo>
                    <a:pt x="226" y="1050"/>
                    <a:pt x="229" y="1050"/>
                    <a:pt x="232" y="1049"/>
                  </a:cubicBezTo>
                  <a:cubicBezTo>
                    <a:pt x="342" y="1049"/>
                    <a:pt x="538" y="958"/>
                    <a:pt x="591" y="881"/>
                  </a:cubicBezTo>
                  <a:lnTo>
                    <a:pt x="591" y="877"/>
                  </a:lnTo>
                  <a:cubicBezTo>
                    <a:pt x="654" y="581"/>
                    <a:pt x="337" y="425"/>
                    <a:pt x="323" y="418"/>
                  </a:cubicBezTo>
                  <a:cubicBezTo>
                    <a:pt x="310" y="411"/>
                    <a:pt x="303" y="395"/>
                    <a:pt x="310" y="383"/>
                  </a:cubicBezTo>
                  <a:cubicBezTo>
                    <a:pt x="315" y="373"/>
                    <a:pt x="325" y="368"/>
                    <a:pt x="334" y="368"/>
                  </a:cubicBezTo>
                  <a:cubicBezTo>
                    <a:pt x="338" y="368"/>
                    <a:pt x="342" y="369"/>
                    <a:pt x="346" y="371"/>
                  </a:cubicBezTo>
                  <a:cubicBezTo>
                    <a:pt x="349" y="371"/>
                    <a:pt x="710" y="548"/>
                    <a:pt x="644" y="883"/>
                  </a:cubicBezTo>
                  <a:cubicBezTo>
                    <a:pt x="661" y="892"/>
                    <a:pt x="680" y="895"/>
                    <a:pt x="699" y="895"/>
                  </a:cubicBezTo>
                  <a:cubicBezTo>
                    <a:pt x="703" y="895"/>
                    <a:pt x="706" y="895"/>
                    <a:pt x="710" y="895"/>
                  </a:cubicBezTo>
                  <a:cubicBezTo>
                    <a:pt x="817" y="892"/>
                    <a:pt x="917" y="842"/>
                    <a:pt x="985" y="760"/>
                  </a:cubicBezTo>
                  <a:cubicBezTo>
                    <a:pt x="1047" y="467"/>
                    <a:pt x="533" y="346"/>
                    <a:pt x="528" y="346"/>
                  </a:cubicBezTo>
                  <a:cubicBezTo>
                    <a:pt x="495" y="338"/>
                    <a:pt x="503" y="293"/>
                    <a:pt x="531" y="293"/>
                  </a:cubicBezTo>
                  <a:cubicBezTo>
                    <a:pt x="533" y="293"/>
                    <a:pt x="536" y="293"/>
                    <a:pt x="538" y="294"/>
                  </a:cubicBezTo>
                  <a:cubicBezTo>
                    <a:pt x="561" y="299"/>
                    <a:pt x="1077" y="418"/>
                    <a:pt x="1043" y="739"/>
                  </a:cubicBezTo>
                  <a:cubicBezTo>
                    <a:pt x="1047" y="739"/>
                    <a:pt x="1051" y="739"/>
                    <a:pt x="1056" y="739"/>
                  </a:cubicBezTo>
                  <a:cubicBezTo>
                    <a:pt x="1148" y="739"/>
                    <a:pt x="1220" y="701"/>
                    <a:pt x="1248" y="639"/>
                  </a:cubicBezTo>
                  <a:cubicBezTo>
                    <a:pt x="1269" y="593"/>
                    <a:pt x="1261" y="541"/>
                    <a:pt x="1227" y="504"/>
                  </a:cubicBezTo>
                  <a:cubicBezTo>
                    <a:pt x="1136" y="402"/>
                    <a:pt x="849" y="295"/>
                    <a:pt x="626" y="246"/>
                  </a:cubicBezTo>
                  <a:cubicBezTo>
                    <a:pt x="580" y="239"/>
                    <a:pt x="540" y="215"/>
                    <a:pt x="516" y="176"/>
                  </a:cubicBezTo>
                  <a:cubicBezTo>
                    <a:pt x="489" y="134"/>
                    <a:pt x="484" y="78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5"/>
            <p:cNvSpPr/>
            <p:nvPr/>
          </p:nvSpPr>
          <p:spPr>
            <a:xfrm>
              <a:off x="6612760" y="2749079"/>
              <a:ext cx="280266" cy="103220"/>
            </a:xfrm>
            <a:custGeom>
              <a:avLst/>
              <a:gdLst/>
              <a:ahLst/>
              <a:cxnLst/>
              <a:rect l="l" t="t" r="r" b="b"/>
              <a:pathLst>
                <a:path w="4100" h="1510" extrusionOk="0">
                  <a:moveTo>
                    <a:pt x="3416" y="0"/>
                  </a:moveTo>
                  <a:lnTo>
                    <a:pt x="3205" y="498"/>
                  </a:lnTo>
                  <a:cubicBezTo>
                    <a:pt x="2563" y="841"/>
                    <a:pt x="1779" y="965"/>
                    <a:pt x="1148" y="965"/>
                  </a:cubicBezTo>
                  <a:cubicBezTo>
                    <a:pt x="491" y="965"/>
                    <a:pt x="0" y="829"/>
                    <a:pt x="13" y="665"/>
                  </a:cubicBezTo>
                  <a:cubicBezTo>
                    <a:pt x="15" y="660"/>
                    <a:pt x="16" y="654"/>
                    <a:pt x="20" y="651"/>
                  </a:cubicBezTo>
                  <a:lnTo>
                    <a:pt x="16" y="651"/>
                  </a:lnTo>
                  <a:lnTo>
                    <a:pt x="8" y="649"/>
                  </a:lnTo>
                  <a:lnTo>
                    <a:pt x="8" y="651"/>
                  </a:lnTo>
                  <a:cubicBezTo>
                    <a:pt x="6" y="656"/>
                    <a:pt x="4" y="660"/>
                    <a:pt x="2" y="663"/>
                  </a:cubicBezTo>
                  <a:lnTo>
                    <a:pt x="2" y="670"/>
                  </a:lnTo>
                  <a:cubicBezTo>
                    <a:pt x="2" y="675"/>
                    <a:pt x="2" y="679"/>
                    <a:pt x="2" y="684"/>
                  </a:cubicBezTo>
                  <a:cubicBezTo>
                    <a:pt x="4" y="738"/>
                    <a:pt x="34" y="795"/>
                    <a:pt x="90" y="856"/>
                  </a:cubicBezTo>
                  <a:cubicBezTo>
                    <a:pt x="381" y="1171"/>
                    <a:pt x="1301" y="1510"/>
                    <a:pt x="2208" y="1510"/>
                  </a:cubicBezTo>
                  <a:lnTo>
                    <a:pt x="2252" y="1510"/>
                  </a:lnTo>
                  <a:cubicBezTo>
                    <a:pt x="2757" y="1503"/>
                    <a:pt x="3233" y="1387"/>
                    <a:pt x="3596" y="1184"/>
                  </a:cubicBezTo>
                  <a:cubicBezTo>
                    <a:pt x="3908" y="1010"/>
                    <a:pt x="4099" y="791"/>
                    <a:pt x="4096" y="614"/>
                  </a:cubicBezTo>
                  <a:cubicBezTo>
                    <a:pt x="4092" y="432"/>
                    <a:pt x="3826" y="134"/>
                    <a:pt x="34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5"/>
            <p:cNvSpPr/>
            <p:nvPr/>
          </p:nvSpPr>
          <p:spPr>
            <a:xfrm>
              <a:off x="6612760" y="2722214"/>
              <a:ext cx="238294" cy="92829"/>
            </a:xfrm>
            <a:custGeom>
              <a:avLst/>
              <a:gdLst/>
              <a:ahLst/>
              <a:cxnLst/>
              <a:rect l="l" t="t" r="r" b="b"/>
              <a:pathLst>
                <a:path w="3486" h="1358" extrusionOk="0">
                  <a:moveTo>
                    <a:pt x="3052" y="0"/>
                  </a:moveTo>
                  <a:cubicBezTo>
                    <a:pt x="2885" y="0"/>
                    <a:pt x="2650" y="89"/>
                    <a:pt x="2273" y="351"/>
                  </a:cubicBezTo>
                  <a:cubicBezTo>
                    <a:pt x="1301" y="1028"/>
                    <a:pt x="118" y="932"/>
                    <a:pt x="20" y="1044"/>
                  </a:cubicBezTo>
                  <a:cubicBezTo>
                    <a:pt x="16" y="1047"/>
                    <a:pt x="15" y="1053"/>
                    <a:pt x="13" y="1058"/>
                  </a:cubicBezTo>
                  <a:cubicBezTo>
                    <a:pt x="0" y="1222"/>
                    <a:pt x="491" y="1358"/>
                    <a:pt x="1148" y="1358"/>
                  </a:cubicBezTo>
                  <a:cubicBezTo>
                    <a:pt x="1779" y="1358"/>
                    <a:pt x="2563" y="1234"/>
                    <a:pt x="3205" y="891"/>
                  </a:cubicBezTo>
                  <a:lnTo>
                    <a:pt x="3416" y="393"/>
                  </a:lnTo>
                  <a:lnTo>
                    <a:pt x="3486" y="230"/>
                  </a:lnTo>
                  <a:cubicBezTo>
                    <a:pt x="3355" y="126"/>
                    <a:pt x="3252" y="0"/>
                    <a:pt x="3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5"/>
            <p:cNvSpPr/>
            <p:nvPr/>
          </p:nvSpPr>
          <p:spPr>
            <a:xfrm>
              <a:off x="6902805" y="2749079"/>
              <a:ext cx="280471" cy="103220"/>
            </a:xfrm>
            <a:custGeom>
              <a:avLst/>
              <a:gdLst/>
              <a:ahLst/>
              <a:cxnLst/>
              <a:rect l="l" t="t" r="r" b="b"/>
              <a:pathLst>
                <a:path w="4103" h="1510" extrusionOk="0">
                  <a:moveTo>
                    <a:pt x="680" y="0"/>
                  </a:moveTo>
                  <a:cubicBezTo>
                    <a:pt x="270" y="134"/>
                    <a:pt x="4" y="432"/>
                    <a:pt x="2" y="614"/>
                  </a:cubicBezTo>
                  <a:cubicBezTo>
                    <a:pt x="0" y="793"/>
                    <a:pt x="191" y="1010"/>
                    <a:pt x="502" y="1184"/>
                  </a:cubicBezTo>
                  <a:cubicBezTo>
                    <a:pt x="866" y="1389"/>
                    <a:pt x="1343" y="1503"/>
                    <a:pt x="1846" y="1510"/>
                  </a:cubicBezTo>
                  <a:lnTo>
                    <a:pt x="1892" y="1510"/>
                  </a:lnTo>
                  <a:cubicBezTo>
                    <a:pt x="2798" y="1510"/>
                    <a:pt x="3718" y="1173"/>
                    <a:pt x="4010" y="856"/>
                  </a:cubicBezTo>
                  <a:cubicBezTo>
                    <a:pt x="4073" y="787"/>
                    <a:pt x="4102" y="723"/>
                    <a:pt x="4097" y="665"/>
                  </a:cubicBezTo>
                  <a:cubicBezTo>
                    <a:pt x="4095" y="661"/>
                    <a:pt x="4095" y="658"/>
                    <a:pt x="4094" y="654"/>
                  </a:cubicBezTo>
                  <a:lnTo>
                    <a:pt x="4090" y="649"/>
                  </a:lnTo>
                  <a:lnTo>
                    <a:pt x="4080" y="651"/>
                  </a:lnTo>
                  <a:lnTo>
                    <a:pt x="4076" y="651"/>
                  </a:lnTo>
                  <a:cubicBezTo>
                    <a:pt x="4080" y="654"/>
                    <a:pt x="4081" y="660"/>
                    <a:pt x="4083" y="665"/>
                  </a:cubicBezTo>
                  <a:cubicBezTo>
                    <a:pt x="4096" y="829"/>
                    <a:pt x="3605" y="965"/>
                    <a:pt x="2948" y="965"/>
                  </a:cubicBezTo>
                  <a:cubicBezTo>
                    <a:pt x="2317" y="965"/>
                    <a:pt x="1533" y="841"/>
                    <a:pt x="891" y="498"/>
                  </a:cubicBezTo>
                  <a:lnTo>
                    <a:pt x="6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5"/>
            <p:cNvSpPr/>
            <p:nvPr/>
          </p:nvSpPr>
          <p:spPr>
            <a:xfrm>
              <a:off x="6944504" y="2722146"/>
              <a:ext cx="238294" cy="92898"/>
            </a:xfrm>
            <a:custGeom>
              <a:avLst/>
              <a:gdLst/>
              <a:ahLst/>
              <a:cxnLst/>
              <a:rect l="l" t="t" r="r" b="b"/>
              <a:pathLst>
                <a:path w="3486" h="1359" extrusionOk="0">
                  <a:moveTo>
                    <a:pt x="433" y="1"/>
                  </a:moveTo>
                  <a:cubicBezTo>
                    <a:pt x="233" y="1"/>
                    <a:pt x="131" y="126"/>
                    <a:pt x="0" y="231"/>
                  </a:cubicBezTo>
                  <a:lnTo>
                    <a:pt x="70" y="394"/>
                  </a:lnTo>
                  <a:lnTo>
                    <a:pt x="281" y="890"/>
                  </a:lnTo>
                  <a:cubicBezTo>
                    <a:pt x="924" y="1234"/>
                    <a:pt x="1709" y="1359"/>
                    <a:pt x="2339" y="1359"/>
                  </a:cubicBezTo>
                  <a:cubicBezTo>
                    <a:pt x="2996" y="1359"/>
                    <a:pt x="3486" y="1223"/>
                    <a:pt x="3473" y="1059"/>
                  </a:cubicBezTo>
                  <a:cubicBezTo>
                    <a:pt x="3471" y="1054"/>
                    <a:pt x="3470" y="1048"/>
                    <a:pt x="3466" y="1045"/>
                  </a:cubicBezTo>
                  <a:cubicBezTo>
                    <a:pt x="3368" y="933"/>
                    <a:pt x="2185" y="1029"/>
                    <a:pt x="1213" y="352"/>
                  </a:cubicBezTo>
                  <a:cubicBezTo>
                    <a:pt x="836" y="89"/>
                    <a:pt x="600" y="1"/>
                    <a:pt x="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5"/>
            <p:cNvSpPr/>
            <p:nvPr/>
          </p:nvSpPr>
          <p:spPr>
            <a:xfrm>
              <a:off x="6744214" y="2533135"/>
              <a:ext cx="306173" cy="485133"/>
            </a:xfrm>
            <a:custGeom>
              <a:avLst/>
              <a:gdLst/>
              <a:ahLst/>
              <a:cxnLst/>
              <a:rect l="l" t="t" r="r" b="b"/>
              <a:pathLst>
                <a:path w="4479" h="7097" extrusionOk="0">
                  <a:moveTo>
                    <a:pt x="2240" y="0"/>
                  </a:moveTo>
                  <a:cubicBezTo>
                    <a:pt x="1379" y="0"/>
                    <a:pt x="737" y="903"/>
                    <a:pt x="737" y="1710"/>
                  </a:cubicBezTo>
                  <a:cubicBezTo>
                    <a:pt x="737" y="1827"/>
                    <a:pt x="774" y="1934"/>
                    <a:pt x="811" y="2039"/>
                  </a:cubicBezTo>
                  <a:cubicBezTo>
                    <a:pt x="848" y="2143"/>
                    <a:pt x="881" y="2237"/>
                    <a:pt x="879" y="2339"/>
                  </a:cubicBezTo>
                  <a:cubicBezTo>
                    <a:pt x="870" y="2877"/>
                    <a:pt x="681" y="3277"/>
                    <a:pt x="479" y="3701"/>
                  </a:cubicBezTo>
                  <a:cubicBezTo>
                    <a:pt x="246" y="4195"/>
                    <a:pt x="3" y="4709"/>
                    <a:pt x="3" y="5503"/>
                  </a:cubicBezTo>
                  <a:cubicBezTo>
                    <a:pt x="1" y="6099"/>
                    <a:pt x="239" y="6671"/>
                    <a:pt x="663" y="7090"/>
                  </a:cubicBezTo>
                  <a:lnTo>
                    <a:pt x="670" y="7097"/>
                  </a:lnTo>
                  <a:lnTo>
                    <a:pt x="3810" y="7097"/>
                  </a:lnTo>
                  <a:lnTo>
                    <a:pt x="3817" y="7090"/>
                  </a:lnTo>
                  <a:cubicBezTo>
                    <a:pt x="4242" y="6671"/>
                    <a:pt x="4478" y="6099"/>
                    <a:pt x="4476" y="5503"/>
                  </a:cubicBezTo>
                  <a:cubicBezTo>
                    <a:pt x="4478" y="4678"/>
                    <a:pt x="4233" y="4167"/>
                    <a:pt x="3996" y="3673"/>
                  </a:cubicBezTo>
                  <a:cubicBezTo>
                    <a:pt x="3798" y="3261"/>
                    <a:pt x="3610" y="2872"/>
                    <a:pt x="3602" y="2339"/>
                  </a:cubicBezTo>
                  <a:cubicBezTo>
                    <a:pt x="3600" y="2237"/>
                    <a:pt x="3633" y="2141"/>
                    <a:pt x="3670" y="2039"/>
                  </a:cubicBezTo>
                  <a:cubicBezTo>
                    <a:pt x="3705" y="1936"/>
                    <a:pt x="3744" y="1827"/>
                    <a:pt x="3744" y="1710"/>
                  </a:cubicBezTo>
                  <a:cubicBezTo>
                    <a:pt x="3744" y="903"/>
                    <a:pt x="3100" y="0"/>
                    <a:pt x="2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5"/>
            <p:cNvSpPr/>
            <p:nvPr/>
          </p:nvSpPr>
          <p:spPr>
            <a:xfrm>
              <a:off x="6741850" y="2726925"/>
              <a:ext cx="311028" cy="337152"/>
            </a:xfrm>
            <a:custGeom>
              <a:avLst/>
              <a:gdLst/>
              <a:ahLst/>
              <a:cxnLst/>
              <a:rect l="l" t="t" r="r" b="b"/>
              <a:pathLst>
                <a:path w="4477" h="4932" extrusionOk="0">
                  <a:moveTo>
                    <a:pt x="3654" y="0"/>
                  </a:moveTo>
                  <a:lnTo>
                    <a:pt x="3635" y="19"/>
                  </a:lnTo>
                  <a:cubicBezTo>
                    <a:pt x="3321" y="328"/>
                    <a:pt x="2795" y="512"/>
                    <a:pt x="2223" y="512"/>
                  </a:cubicBezTo>
                  <a:cubicBezTo>
                    <a:pt x="1664" y="512"/>
                    <a:pt x="1161" y="338"/>
                    <a:pt x="840" y="35"/>
                  </a:cubicBezTo>
                  <a:lnTo>
                    <a:pt x="819" y="16"/>
                  </a:lnTo>
                  <a:lnTo>
                    <a:pt x="807" y="40"/>
                  </a:lnTo>
                  <a:cubicBezTo>
                    <a:pt x="325" y="891"/>
                    <a:pt x="1" y="1948"/>
                    <a:pt x="1" y="2670"/>
                  </a:cubicBezTo>
                  <a:cubicBezTo>
                    <a:pt x="1" y="3545"/>
                    <a:pt x="511" y="4416"/>
                    <a:pt x="1240" y="4788"/>
                  </a:cubicBezTo>
                  <a:cubicBezTo>
                    <a:pt x="1426" y="4879"/>
                    <a:pt x="1629" y="4928"/>
                    <a:pt x="1836" y="4932"/>
                  </a:cubicBezTo>
                  <a:cubicBezTo>
                    <a:pt x="1954" y="4932"/>
                    <a:pt x="2046" y="4910"/>
                    <a:pt x="2108" y="4870"/>
                  </a:cubicBezTo>
                  <a:cubicBezTo>
                    <a:pt x="2134" y="4851"/>
                    <a:pt x="2155" y="4825"/>
                    <a:pt x="2169" y="4795"/>
                  </a:cubicBezTo>
                  <a:cubicBezTo>
                    <a:pt x="2190" y="4760"/>
                    <a:pt x="2201" y="4740"/>
                    <a:pt x="2229" y="4740"/>
                  </a:cubicBezTo>
                  <a:cubicBezTo>
                    <a:pt x="2259" y="4740"/>
                    <a:pt x="2267" y="4758"/>
                    <a:pt x="2285" y="4793"/>
                  </a:cubicBezTo>
                  <a:cubicBezTo>
                    <a:pt x="2299" y="4826"/>
                    <a:pt x="2323" y="4854"/>
                    <a:pt x="2355" y="4872"/>
                  </a:cubicBezTo>
                  <a:cubicBezTo>
                    <a:pt x="2432" y="4905"/>
                    <a:pt x="2517" y="4923"/>
                    <a:pt x="2602" y="4923"/>
                  </a:cubicBezTo>
                  <a:cubicBezTo>
                    <a:pt x="2606" y="4923"/>
                    <a:pt x="2610" y="4923"/>
                    <a:pt x="2614" y="4923"/>
                  </a:cubicBezTo>
                  <a:cubicBezTo>
                    <a:pt x="2791" y="4919"/>
                    <a:pt x="2965" y="4879"/>
                    <a:pt x="3126" y="4805"/>
                  </a:cubicBezTo>
                  <a:cubicBezTo>
                    <a:pt x="3922" y="4446"/>
                    <a:pt x="4476" y="3569"/>
                    <a:pt x="4476" y="2670"/>
                  </a:cubicBezTo>
                  <a:cubicBezTo>
                    <a:pt x="4476" y="1893"/>
                    <a:pt x="4166" y="878"/>
                    <a:pt x="3668" y="25"/>
                  </a:cubicBezTo>
                  <a:lnTo>
                    <a:pt x="36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5"/>
            <p:cNvSpPr/>
            <p:nvPr/>
          </p:nvSpPr>
          <p:spPr>
            <a:xfrm>
              <a:off x="6744125" y="2935525"/>
              <a:ext cx="306150" cy="128376"/>
            </a:xfrm>
            <a:custGeom>
              <a:avLst/>
              <a:gdLst/>
              <a:ahLst/>
              <a:cxnLst/>
              <a:rect l="l" t="t" r="r" b="b"/>
              <a:pathLst>
                <a:path w="4324" h="1848" extrusionOk="0">
                  <a:moveTo>
                    <a:pt x="0" y="1"/>
                  </a:moveTo>
                  <a:lnTo>
                    <a:pt x="0" y="1"/>
                  </a:lnTo>
                  <a:cubicBezTo>
                    <a:pt x="109" y="707"/>
                    <a:pt x="559" y="1431"/>
                    <a:pt x="1175" y="1705"/>
                  </a:cubicBezTo>
                  <a:cubicBezTo>
                    <a:pt x="1355" y="1785"/>
                    <a:pt x="1594" y="1847"/>
                    <a:pt x="1783" y="1847"/>
                  </a:cubicBezTo>
                  <a:cubicBezTo>
                    <a:pt x="1880" y="1847"/>
                    <a:pt x="1965" y="1831"/>
                    <a:pt x="2022" y="1792"/>
                  </a:cubicBezTo>
                  <a:cubicBezTo>
                    <a:pt x="2083" y="1750"/>
                    <a:pt x="2081" y="1650"/>
                    <a:pt x="2155" y="1650"/>
                  </a:cubicBezTo>
                  <a:cubicBezTo>
                    <a:pt x="2228" y="1650"/>
                    <a:pt x="2223" y="1759"/>
                    <a:pt x="2290" y="1792"/>
                  </a:cubicBezTo>
                  <a:cubicBezTo>
                    <a:pt x="2359" y="1827"/>
                    <a:pt x="2445" y="1843"/>
                    <a:pt x="2538" y="1843"/>
                  </a:cubicBezTo>
                  <a:cubicBezTo>
                    <a:pt x="2703" y="1843"/>
                    <a:pt x="2889" y="1794"/>
                    <a:pt x="3044" y="1720"/>
                  </a:cubicBezTo>
                  <a:cubicBezTo>
                    <a:pt x="3671" y="1424"/>
                    <a:pt x="4185" y="800"/>
                    <a:pt x="4323" y="11"/>
                  </a:cubicBezTo>
                  <a:lnTo>
                    <a:pt x="4323" y="11"/>
                  </a:lnTo>
                  <a:cubicBezTo>
                    <a:pt x="3766" y="581"/>
                    <a:pt x="3007" y="932"/>
                    <a:pt x="2169" y="932"/>
                  </a:cubicBezTo>
                  <a:cubicBezTo>
                    <a:pt x="1324" y="932"/>
                    <a:pt x="559" y="57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5"/>
            <p:cNvSpPr/>
            <p:nvPr/>
          </p:nvSpPr>
          <p:spPr>
            <a:xfrm>
              <a:off x="6826449" y="2639159"/>
              <a:ext cx="141568" cy="105271"/>
            </a:xfrm>
            <a:custGeom>
              <a:avLst/>
              <a:gdLst/>
              <a:ahLst/>
              <a:cxnLst/>
              <a:rect l="l" t="t" r="r" b="b"/>
              <a:pathLst>
                <a:path w="2071" h="1540" extrusionOk="0">
                  <a:moveTo>
                    <a:pt x="1038" y="1"/>
                  </a:moveTo>
                  <a:cubicBezTo>
                    <a:pt x="675" y="1"/>
                    <a:pt x="0" y="309"/>
                    <a:pt x="0" y="900"/>
                  </a:cubicBezTo>
                  <a:cubicBezTo>
                    <a:pt x="0" y="1265"/>
                    <a:pt x="465" y="1540"/>
                    <a:pt x="1082" y="1540"/>
                  </a:cubicBezTo>
                  <a:lnTo>
                    <a:pt x="1105" y="1540"/>
                  </a:lnTo>
                  <a:cubicBezTo>
                    <a:pt x="1675" y="1533"/>
                    <a:pt x="2071" y="1270"/>
                    <a:pt x="2071" y="897"/>
                  </a:cubicBezTo>
                  <a:cubicBezTo>
                    <a:pt x="2071" y="316"/>
                    <a:pt x="1389" y="1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 w="575" cap="flat" cmpd="sng">
              <a:solidFill>
                <a:srgbClr val="231F20"/>
              </a:solidFill>
              <a:prstDash val="solid"/>
              <a:miter lim="17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5"/>
            <p:cNvSpPr/>
            <p:nvPr/>
          </p:nvSpPr>
          <p:spPr>
            <a:xfrm>
              <a:off x="6863841" y="2651258"/>
              <a:ext cx="66717" cy="29667"/>
            </a:xfrm>
            <a:custGeom>
              <a:avLst/>
              <a:gdLst/>
              <a:ahLst/>
              <a:cxnLst/>
              <a:rect l="l" t="t" r="r" b="b"/>
              <a:pathLst>
                <a:path w="976" h="434" extrusionOk="0">
                  <a:moveTo>
                    <a:pt x="14" y="1"/>
                  </a:moveTo>
                  <a:cubicBezTo>
                    <a:pt x="0" y="243"/>
                    <a:pt x="365" y="434"/>
                    <a:pt x="488" y="434"/>
                  </a:cubicBezTo>
                  <a:cubicBezTo>
                    <a:pt x="621" y="434"/>
                    <a:pt x="958" y="243"/>
                    <a:pt x="9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5"/>
            <p:cNvSpPr/>
            <p:nvPr/>
          </p:nvSpPr>
          <p:spPr>
            <a:xfrm>
              <a:off x="6864046" y="2625145"/>
              <a:ext cx="67195" cy="42382"/>
            </a:xfrm>
            <a:custGeom>
              <a:avLst/>
              <a:gdLst/>
              <a:ahLst/>
              <a:cxnLst/>
              <a:rect l="l" t="t" r="r" b="b"/>
              <a:pathLst>
                <a:path w="983" h="620" extrusionOk="0">
                  <a:moveTo>
                    <a:pt x="492" y="1"/>
                  </a:moveTo>
                  <a:cubicBezTo>
                    <a:pt x="357" y="1"/>
                    <a:pt x="115" y="155"/>
                    <a:pt x="1" y="383"/>
                  </a:cubicBezTo>
                  <a:lnTo>
                    <a:pt x="6" y="386"/>
                  </a:lnTo>
                  <a:lnTo>
                    <a:pt x="17" y="393"/>
                  </a:lnTo>
                  <a:cubicBezTo>
                    <a:pt x="153" y="495"/>
                    <a:pt x="367" y="619"/>
                    <a:pt x="478" y="619"/>
                  </a:cubicBezTo>
                  <a:cubicBezTo>
                    <a:pt x="595" y="619"/>
                    <a:pt x="848" y="470"/>
                    <a:pt x="965" y="393"/>
                  </a:cubicBezTo>
                  <a:lnTo>
                    <a:pt x="977" y="386"/>
                  </a:lnTo>
                  <a:lnTo>
                    <a:pt x="983" y="383"/>
                  </a:lnTo>
                  <a:cubicBezTo>
                    <a:pt x="844" y="143"/>
                    <a:pt x="583" y="1"/>
                    <a:pt x="4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49" name="Google Shape;2049;p35"/>
            <p:cNvGrpSpPr/>
            <p:nvPr/>
          </p:nvGrpSpPr>
          <p:grpSpPr>
            <a:xfrm flipH="1">
              <a:off x="6814326" y="2576747"/>
              <a:ext cx="64529" cy="55301"/>
              <a:chOff x="6688530" y="2567647"/>
              <a:chExt cx="64529" cy="55301"/>
            </a:xfrm>
          </p:grpSpPr>
          <p:sp>
            <p:nvSpPr>
              <p:cNvPr id="2050" name="Google Shape;2050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54" name="Google Shape;2054;p35"/>
            <p:cNvGrpSpPr/>
            <p:nvPr/>
          </p:nvGrpSpPr>
          <p:grpSpPr>
            <a:xfrm>
              <a:off x="6916580" y="2576747"/>
              <a:ext cx="64529" cy="55301"/>
              <a:chOff x="6688530" y="2567647"/>
              <a:chExt cx="64529" cy="55301"/>
            </a:xfrm>
          </p:grpSpPr>
          <p:sp>
            <p:nvSpPr>
              <p:cNvPr id="2055" name="Google Shape;2055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59" name="Google Shape;2059;p35"/>
          <p:cNvGrpSpPr/>
          <p:nvPr/>
        </p:nvGrpSpPr>
        <p:grpSpPr>
          <a:xfrm>
            <a:off x="4102791" y="3643245"/>
            <a:ext cx="251312" cy="263356"/>
            <a:chOff x="6612760" y="2533135"/>
            <a:chExt cx="570516" cy="597857"/>
          </a:xfrm>
        </p:grpSpPr>
        <p:sp>
          <p:nvSpPr>
            <p:cNvPr id="2060" name="Google Shape;2060;p35"/>
            <p:cNvSpPr/>
            <p:nvPr/>
          </p:nvSpPr>
          <p:spPr>
            <a:xfrm>
              <a:off x="6804027" y="3059216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770" y="1"/>
                  </a:moveTo>
                  <a:lnTo>
                    <a:pt x="770" y="1"/>
                  </a:lnTo>
                  <a:cubicBezTo>
                    <a:pt x="784" y="76"/>
                    <a:pt x="777" y="132"/>
                    <a:pt x="751" y="176"/>
                  </a:cubicBezTo>
                  <a:cubicBezTo>
                    <a:pt x="726" y="213"/>
                    <a:pt x="686" y="237"/>
                    <a:pt x="642" y="246"/>
                  </a:cubicBezTo>
                  <a:cubicBezTo>
                    <a:pt x="418" y="293"/>
                    <a:pt x="132" y="400"/>
                    <a:pt x="43" y="504"/>
                  </a:cubicBezTo>
                  <a:cubicBezTo>
                    <a:pt x="9" y="541"/>
                    <a:pt x="1" y="595"/>
                    <a:pt x="22" y="641"/>
                  </a:cubicBezTo>
                  <a:cubicBezTo>
                    <a:pt x="48" y="701"/>
                    <a:pt x="122" y="739"/>
                    <a:pt x="214" y="739"/>
                  </a:cubicBezTo>
                  <a:cubicBezTo>
                    <a:pt x="219" y="739"/>
                    <a:pt x="223" y="739"/>
                    <a:pt x="227" y="739"/>
                  </a:cubicBezTo>
                  <a:cubicBezTo>
                    <a:pt x="193" y="420"/>
                    <a:pt x="707" y="299"/>
                    <a:pt x="730" y="293"/>
                  </a:cubicBezTo>
                  <a:cubicBezTo>
                    <a:pt x="732" y="293"/>
                    <a:pt x="734" y="293"/>
                    <a:pt x="736" y="293"/>
                  </a:cubicBezTo>
                  <a:cubicBezTo>
                    <a:pt x="766" y="293"/>
                    <a:pt x="775" y="338"/>
                    <a:pt x="742" y="346"/>
                  </a:cubicBezTo>
                  <a:cubicBezTo>
                    <a:pt x="737" y="346"/>
                    <a:pt x="223" y="467"/>
                    <a:pt x="285" y="760"/>
                  </a:cubicBezTo>
                  <a:cubicBezTo>
                    <a:pt x="353" y="842"/>
                    <a:pt x="453" y="891"/>
                    <a:pt x="560" y="897"/>
                  </a:cubicBezTo>
                  <a:cubicBezTo>
                    <a:pt x="583" y="897"/>
                    <a:pt x="605" y="893"/>
                    <a:pt x="626" y="882"/>
                  </a:cubicBezTo>
                  <a:cubicBezTo>
                    <a:pt x="560" y="548"/>
                    <a:pt x="919" y="372"/>
                    <a:pt x="923" y="371"/>
                  </a:cubicBezTo>
                  <a:cubicBezTo>
                    <a:pt x="928" y="368"/>
                    <a:pt x="933" y="366"/>
                    <a:pt x="937" y="366"/>
                  </a:cubicBezTo>
                  <a:cubicBezTo>
                    <a:pt x="963" y="366"/>
                    <a:pt x="977" y="406"/>
                    <a:pt x="946" y="418"/>
                  </a:cubicBezTo>
                  <a:cubicBezTo>
                    <a:pt x="933" y="425"/>
                    <a:pt x="616" y="581"/>
                    <a:pt x="679" y="879"/>
                  </a:cubicBezTo>
                  <a:cubicBezTo>
                    <a:pt x="679" y="879"/>
                    <a:pt x="679" y="881"/>
                    <a:pt x="679" y="881"/>
                  </a:cubicBezTo>
                  <a:cubicBezTo>
                    <a:pt x="733" y="958"/>
                    <a:pt x="928" y="1049"/>
                    <a:pt x="1038" y="1049"/>
                  </a:cubicBezTo>
                  <a:cubicBezTo>
                    <a:pt x="1042" y="1050"/>
                    <a:pt x="1046" y="1050"/>
                    <a:pt x="1049" y="1050"/>
                  </a:cubicBezTo>
                  <a:cubicBezTo>
                    <a:pt x="1066" y="1050"/>
                    <a:pt x="1082" y="1044"/>
                    <a:pt x="1095" y="1035"/>
                  </a:cubicBezTo>
                  <a:lnTo>
                    <a:pt x="1103" y="1005"/>
                  </a:lnTo>
                  <a:cubicBezTo>
                    <a:pt x="1095" y="821"/>
                    <a:pt x="1151" y="702"/>
                    <a:pt x="1194" y="606"/>
                  </a:cubicBezTo>
                  <a:cubicBezTo>
                    <a:pt x="1240" y="511"/>
                    <a:pt x="1270" y="446"/>
                    <a:pt x="1219" y="362"/>
                  </a:cubicBezTo>
                  <a:cubicBezTo>
                    <a:pt x="1165" y="267"/>
                    <a:pt x="1140" y="160"/>
                    <a:pt x="1149" y="52"/>
                  </a:cubicBezTo>
                  <a:lnTo>
                    <a:pt x="7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5"/>
            <p:cNvSpPr/>
            <p:nvPr/>
          </p:nvSpPr>
          <p:spPr>
            <a:xfrm>
              <a:off x="6903284" y="3059079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498" y="1"/>
                  </a:moveTo>
                  <a:lnTo>
                    <a:pt x="119" y="54"/>
                  </a:lnTo>
                  <a:cubicBezTo>
                    <a:pt x="128" y="160"/>
                    <a:pt x="105" y="267"/>
                    <a:pt x="51" y="362"/>
                  </a:cubicBezTo>
                  <a:cubicBezTo>
                    <a:pt x="0" y="446"/>
                    <a:pt x="30" y="509"/>
                    <a:pt x="76" y="606"/>
                  </a:cubicBezTo>
                  <a:cubicBezTo>
                    <a:pt x="119" y="702"/>
                    <a:pt x="175" y="821"/>
                    <a:pt x="167" y="1005"/>
                  </a:cubicBezTo>
                  <a:lnTo>
                    <a:pt x="174" y="1034"/>
                  </a:lnTo>
                  <a:cubicBezTo>
                    <a:pt x="189" y="1044"/>
                    <a:pt x="206" y="1050"/>
                    <a:pt x="224" y="1050"/>
                  </a:cubicBezTo>
                  <a:cubicBezTo>
                    <a:pt x="226" y="1050"/>
                    <a:pt x="229" y="1050"/>
                    <a:pt x="232" y="1049"/>
                  </a:cubicBezTo>
                  <a:cubicBezTo>
                    <a:pt x="342" y="1049"/>
                    <a:pt x="538" y="958"/>
                    <a:pt x="591" y="881"/>
                  </a:cubicBezTo>
                  <a:lnTo>
                    <a:pt x="591" y="877"/>
                  </a:lnTo>
                  <a:cubicBezTo>
                    <a:pt x="654" y="581"/>
                    <a:pt x="337" y="425"/>
                    <a:pt x="323" y="418"/>
                  </a:cubicBezTo>
                  <a:cubicBezTo>
                    <a:pt x="310" y="411"/>
                    <a:pt x="303" y="395"/>
                    <a:pt x="310" y="383"/>
                  </a:cubicBezTo>
                  <a:cubicBezTo>
                    <a:pt x="315" y="373"/>
                    <a:pt x="325" y="368"/>
                    <a:pt x="334" y="368"/>
                  </a:cubicBezTo>
                  <a:cubicBezTo>
                    <a:pt x="338" y="368"/>
                    <a:pt x="342" y="369"/>
                    <a:pt x="346" y="371"/>
                  </a:cubicBezTo>
                  <a:cubicBezTo>
                    <a:pt x="349" y="371"/>
                    <a:pt x="710" y="548"/>
                    <a:pt x="644" y="883"/>
                  </a:cubicBezTo>
                  <a:cubicBezTo>
                    <a:pt x="661" y="892"/>
                    <a:pt x="680" y="895"/>
                    <a:pt x="699" y="895"/>
                  </a:cubicBezTo>
                  <a:cubicBezTo>
                    <a:pt x="703" y="895"/>
                    <a:pt x="706" y="895"/>
                    <a:pt x="710" y="895"/>
                  </a:cubicBezTo>
                  <a:cubicBezTo>
                    <a:pt x="817" y="892"/>
                    <a:pt x="917" y="842"/>
                    <a:pt x="985" y="760"/>
                  </a:cubicBezTo>
                  <a:cubicBezTo>
                    <a:pt x="1047" y="467"/>
                    <a:pt x="533" y="346"/>
                    <a:pt x="528" y="346"/>
                  </a:cubicBezTo>
                  <a:cubicBezTo>
                    <a:pt x="495" y="338"/>
                    <a:pt x="503" y="293"/>
                    <a:pt x="531" y="293"/>
                  </a:cubicBezTo>
                  <a:cubicBezTo>
                    <a:pt x="533" y="293"/>
                    <a:pt x="536" y="293"/>
                    <a:pt x="538" y="294"/>
                  </a:cubicBezTo>
                  <a:cubicBezTo>
                    <a:pt x="561" y="299"/>
                    <a:pt x="1077" y="418"/>
                    <a:pt x="1043" y="739"/>
                  </a:cubicBezTo>
                  <a:cubicBezTo>
                    <a:pt x="1047" y="739"/>
                    <a:pt x="1051" y="739"/>
                    <a:pt x="1056" y="739"/>
                  </a:cubicBezTo>
                  <a:cubicBezTo>
                    <a:pt x="1148" y="739"/>
                    <a:pt x="1220" y="701"/>
                    <a:pt x="1248" y="639"/>
                  </a:cubicBezTo>
                  <a:cubicBezTo>
                    <a:pt x="1269" y="593"/>
                    <a:pt x="1261" y="541"/>
                    <a:pt x="1227" y="504"/>
                  </a:cubicBezTo>
                  <a:cubicBezTo>
                    <a:pt x="1136" y="402"/>
                    <a:pt x="849" y="295"/>
                    <a:pt x="626" y="246"/>
                  </a:cubicBezTo>
                  <a:cubicBezTo>
                    <a:pt x="580" y="239"/>
                    <a:pt x="540" y="215"/>
                    <a:pt x="516" y="176"/>
                  </a:cubicBezTo>
                  <a:cubicBezTo>
                    <a:pt x="489" y="134"/>
                    <a:pt x="484" y="78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5"/>
            <p:cNvSpPr/>
            <p:nvPr/>
          </p:nvSpPr>
          <p:spPr>
            <a:xfrm>
              <a:off x="6612760" y="2749079"/>
              <a:ext cx="280266" cy="103220"/>
            </a:xfrm>
            <a:custGeom>
              <a:avLst/>
              <a:gdLst/>
              <a:ahLst/>
              <a:cxnLst/>
              <a:rect l="l" t="t" r="r" b="b"/>
              <a:pathLst>
                <a:path w="4100" h="1510" extrusionOk="0">
                  <a:moveTo>
                    <a:pt x="3416" y="0"/>
                  </a:moveTo>
                  <a:lnTo>
                    <a:pt x="3205" y="498"/>
                  </a:lnTo>
                  <a:cubicBezTo>
                    <a:pt x="2563" y="841"/>
                    <a:pt x="1779" y="965"/>
                    <a:pt x="1148" y="965"/>
                  </a:cubicBezTo>
                  <a:cubicBezTo>
                    <a:pt x="491" y="965"/>
                    <a:pt x="0" y="829"/>
                    <a:pt x="13" y="665"/>
                  </a:cubicBezTo>
                  <a:cubicBezTo>
                    <a:pt x="15" y="660"/>
                    <a:pt x="16" y="654"/>
                    <a:pt x="20" y="651"/>
                  </a:cubicBezTo>
                  <a:lnTo>
                    <a:pt x="16" y="651"/>
                  </a:lnTo>
                  <a:lnTo>
                    <a:pt x="8" y="649"/>
                  </a:lnTo>
                  <a:lnTo>
                    <a:pt x="8" y="651"/>
                  </a:lnTo>
                  <a:cubicBezTo>
                    <a:pt x="6" y="656"/>
                    <a:pt x="4" y="660"/>
                    <a:pt x="2" y="663"/>
                  </a:cubicBezTo>
                  <a:lnTo>
                    <a:pt x="2" y="670"/>
                  </a:lnTo>
                  <a:cubicBezTo>
                    <a:pt x="2" y="675"/>
                    <a:pt x="2" y="679"/>
                    <a:pt x="2" y="684"/>
                  </a:cubicBezTo>
                  <a:cubicBezTo>
                    <a:pt x="4" y="738"/>
                    <a:pt x="34" y="795"/>
                    <a:pt x="90" y="856"/>
                  </a:cubicBezTo>
                  <a:cubicBezTo>
                    <a:pt x="381" y="1171"/>
                    <a:pt x="1301" y="1510"/>
                    <a:pt x="2208" y="1510"/>
                  </a:cubicBezTo>
                  <a:lnTo>
                    <a:pt x="2252" y="1510"/>
                  </a:lnTo>
                  <a:cubicBezTo>
                    <a:pt x="2757" y="1503"/>
                    <a:pt x="3233" y="1387"/>
                    <a:pt x="3596" y="1184"/>
                  </a:cubicBezTo>
                  <a:cubicBezTo>
                    <a:pt x="3908" y="1010"/>
                    <a:pt x="4099" y="791"/>
                    <a:pt x="4096" y="614"/>
                  </a:cubicBezTo>
                  <a:cubicBezTo>
                    <a:pt x="4092" y="432"/>
                    <a:pt x="3826" y="134"/>
                    <a:pt x="34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5"/>
            <p:cNvSpPr/>
            <p:nvPr/>
          </p:nvSpPr>
          <p:spPr>
            <a:xfrm>
              <a:off x="6612760" y="2722214"/>
              <a:ext cx="238294" cy="92829"/>
            </a:xfrm>
            <a:custGeom>
              <a:avLst/>
              <a:gdLst/>
              <a:ahLst/>
              <a:cxnLst/>
              <a:rect l="l" t="t" r="r" b="b"/>
              <a:pathLst>
                <a:path w="3486" h="1358" extrusionOk="0">
                  <a:moveTo>
                    <a:pt x="3052" y="0"/>
                  </a:moveTo>
                  <a:cubicBezTo>
                    <a:pt x="2885" y="0"/>
                    <a:pt x="2650" y="89"/>
                    <a:pt x="2273" y="351"/>
                  </a:cubicBezTo>
                  <a:cubicBezTo>
                    <a:pt x="1301" y="1028"/>
                    <a:pt x="118" y="932"/>
                    <a:pt x="20" y="1044"/>
                  </a:cubicBezTo>
                  <a:cubicBezTo>
                    <a:pt x="16" y="1047"/>
                    <a:pt x="15" y="1053"/>
                    <a:pt x="13" y="1058"/>
                  </a:cubicBezTo>
                  <a:cubicBezTo>
                    <a:pt x="0" y="1222"/>
                    <a:pt x="491" y="1358"/>
                    <a:pt x="1148" y="1358"/>
                  </a:cubicBezTo>
                  <a:cubicBezTo>
                    <a:pt x="1779" y="1358"/>
                    <a:pt x="2563" y="1234"/>
                    <a:pt x="3205" y="891"/>
                  </a:cubicBezTo>
                  <a:lnTo>
                    <a:pt x="3416" y="393"/>
                  </a:lnTo>
                  <a:lnTo>
                    <a:pt x="3486" y="230"/>
                  </a:lnTo>
                  <a:cubicBezTo>
                    <a:pt x="3355" y="126"/>
                    <a:pt x="3252" y="0"/>
                    <a:pt x="3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5"/>
            <p:cNvSpPr/>
            <p:nvPr/>
          </p:nvSpPr>
          <p:spPr>
            <a:xfrm>
              <a:off x="6902805" y="2749079"/>
              <a:ext cx="280471" cy="103220"/>
            </a:xfrm>
            <a:custGeom>
              <a:avLst/>
              <a:gdLst/>
              <a:ahLst/>
              <a:cxnLst/>
              <a:rect l="l" t="t" r="r" b="b"/>
              <a:pathLst>
                <a:path w="4103" h="1510" extrusionOk="0">
                  <a:moveTo>
                    <a:pt x="680" y="0"/>
                  </a:moveTo>
                  <a:cubicBezTo>
                    <a:pt x="270" y="134"/>
                    <a:pt x="4" y="432"/>
                    <a:pt x="2" y="614"/>
                  </a:cubicBezTo>
                  <a:cubicBezTo>
                    <a:pt x="0" y="793"/>
                    <a:pt x="191" y="1010"/>
                    <a:pt x="502" y="1184"/>
                  </a:cubicBezTo>
                  <a:cubicBezTo>
                    <a:pt x="866" y="1389"/>
                    <a:pt x="1343" y="1503"/>
                    <a:pt x="1846" y="1510"/>
                  </a:cubicBezTo>
                  <a:lnTo>
                    <a:pt x="1892" y="1510"/>
                  </a:lnTo>
                  <a:cubicBezTo>
                    <a:pt x="2798" y="1510"/>
                    <a:pt x="3718" y="1173"/>
                    <a:pt x="4010" y="856"/>
                  </a:cubicBezTo>
                  <a:cubicBezTo>
                    <a:pt x="4073" y="787"/>
                    <a:pt x="4102" y="723"/>
                    <a:pt x="4097" y="665"/>
                  </a:cubicBezTo>
                  <a:cubicBezTo>
                    <a:pt x="4095" y="661"/>
                    <a:pt x="4095" y="658"/>
                    <a:pt x="4094" y="654"/>
                  </a:cubicBezTo>
                  <a:lnTo>
                    <a:pt x="4090" y="649"/>
                  </a:lnTo>
                  <a:lnTo>
                    <a:pt x="4080" y="651"/>
                  </a:lnTo>
                  <a:lnTo>
                    <a:pt x="4076" y="651"/>
                  </a:lnTo>
                  <a:cubicBezTo>
                    <a:pt x="4080" y="654"/>
                    <a:pt x="4081" y="660"/>
                    <a:pt x="4083" y="665"/>
                  </a:cubicBezTo>
                  <a:cubicBezTo>
                    <a:pt x="4096" y="829"/>
                    <a:pt x="3605" y="965"/>
                    <a:pt x="2948" y="965"/>
                  </a:cubicBezTo>
                  <a:cubicBezTo>
                    <a:pt x="2317" y="965"/>
                    <a:pt x="1533" y="841"/>
                    <a:pt x="891" y="498"/>
                  </a:cubicBezTo>
                  <a:lnTo>
                    <a:pt x="6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5"/>
            <p:cNvSpPr/>
            <p:nvPr/>
          </p:nvSpPr>
          <p:spPr>
            <a:xfrm>
              <a:off x="6944504" y="2722146"/>
              <a:ext cx="238294" cy="92898"/>
            </a:xfrm>
            <a:custGeom>
              <a:avLst/>
              <a:gdLst/>
              <a:ahLst/>
              <a:cxnLst/>
              <a:rect l="l" t="t" r="r" b="b"/>
              <a:pathLst>
                <a:path w="3486" h="1359" extrusionOk="0">
                  <a:moveTo>
                    <a:pt x="433" y="1"/>
                  </a:moveTo>
                  <a:cubicBezTo>
                    <a:pt x="233" y="1"/>
                    <a:pt x="131" y="126"/>
                    <a:pt x="0" y="231"/>
                  </a:cubicBezTo>
                  <a:lnTo>
                    <a:pt x="70" y="394"/>
                  </a:lnTo>
                  <a:lnTo>
                    <a:pt x="281" y="890"/>
                  </a:lnTo>
                  <a:cubicBezTo>
                    <a:pt x="924" y="1234"/>
                    <a:pt x="1709" y="1359"/>
                    <a:pt x="2339" y="1359"/>
                  </a:cubicBezTo>
                  <a:cubicBezTo>
                    <a:pt x="2996" y="1359"/>
                    <a:pt x="3486" y="1223"/>
                    <a:pt x="3473" y="1059"/>
                  </a:cubicBezTo>
                  <a:cubicBezTo>
                    <a:pt x="3471" y="1054"/>
                    <a:pt x="3470" y="1048"/>
                    <a:pt x="3466" y="1045"/>
                  </a:cubicBezTo>
                  <a:cubicBezTo>
                    <a:pt x="3368" y="933"/>
                    <a:pt x="2185" y="1029"/>
                    <a:pt x="1213" y="352"/>
                  </a:cubicBezTo>
                  <a:cubicBezTo>
                    <a:pt x="836" y="89"/>
                    <a:pt x="600" y="1"/>
                    <a:pt x="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5"/>
            <p:cNvSpPr/>
            <p:nvPr/>
          </p:nvSpPr>
          <p:spPr>
            <a:xfrm>
              <a:off x="6744214" y="2533135"/>
              <a:ext cx="306173" cy="485133"/>
            </a:xfrm>
            <a:custGeom>
              <a:avLst/>
              <a:gdLst/>
              <a:ahLst/>
              <a:cxnLst/>
              <a:rect l="l" t="t" r="r" b="b"/>
              <a:pathLst>
                <a:path w="4479" h="7097" extrusionOk="0">
                  <a:moveTo>
                    <a:pt x="2240" y="0"/>
                  </a:moveTo>
                  <a:cubicBezTo>
                    <a:pt x="1379" y="0"/>
                    <a:pt x="737" y="903"/>
                    <a:pt x="737" y="1710"/>
                  </a:cubicBezTo>
                  <a:cubicBezTo>
                    <a:pt x="737" y="1827"/>
                    <a:pt x="774" y="1934"/>
                    <a:pt x="811" y="2039"/>
                  </a:cubicBezTo>
                  <a:cubicBezTo>
                    <a:pt x="848" y="2143"/>
                    <a:pt x="881" y="2237"/>
                    <a:pt x="879" y="2339"/>
                  </a:cubicBezTo>
                  <a:cubicBezTo>
                    <a:pt x="870" y="2877"/>
                    <a:pt x="681" y="3277"/>
                    <a:pt x="479" y="3701"/>
                  </a:cubicBezTo>
                  <a:cubicBezTo>
                    <a:pt x="246" y="4195"/>
                    <a:pt x="3" y="4709"/>
                    <a:pt x="3" y="5503"/>
                  </a:cubicBezTo>
                  <a:cubicBezTo>
                    <a:pt x="1" y="6099"/>
                    <a:pt x="239" y="6671"/>
                    <a:pt x="663" y="7090"/>
                  </a:cubicBezTo>
                  <a:lnTo>
                    <a:pt x="670" y="7097"/>
                  </a:lnTo>
                  <a:lnTo>
                    <a:pt x="3810" y="7097"/>
                  </a:lnTo>
                  <a:lnTo>
                    <a:pt x="3817" y="7090"/>
                  </a:lnTo>
                  <a:cubicBezTo>
                    <a:pt x="4242" y="6671"/>
                    <a:pt x="4478" y="6099"/>
                    <a:pt x="4476" y="5503"/>
                  </a:cubicBezTo>
                  <a:cubicBezTo>
                    <a:pt x="4478" y="4678"/>
                    <a:pt x="4233" y="4167"/>
                    <a:pt x="3996" y="3673"/>
                  </a:cubicBezTo>
                  <a:cubicBezTo>
                    <a:pt x="3798" y="3261"/>
                    <a:pt x="3610" y="2872"/>
                    <a:pt x="3602" y="2339"/>
                  </a:cubicBezTo>
                  <a:cubicBezTo>
                    <a:pt x="3600" y="2237"/>
                    <a:pt x="3633" y="2141"/>
                    <a:pt x="3670" y="2039"/>
                  </a:cubicBezTo>
                  <a:cubicBezTo>
                    <a:pt x="3705" y="1936"/>
                    <a:pt x="3744" y="1827"/>
                    <a:pt x="3744" y="1710"/>
                  </a:cubicBezTo>
                  <a:cubicBezTo>
                    <a:pt x="3744" y="903"/>
                    <a:pt x="3100" y="0"/>
                    <a:pt x="2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5"/>
            <p:cNvSpPr/>
            <p:nvPr/>
          </p:nvSpPr>
          <p:spPr>
            <a:xfrm>
              <a:off x="6741850" y="2726925"/>
              <a:ext cx="311028" cy="337152"/>
            </a:xfrm>
            <a:custGeom>
              <a:avLst/>
              <a:gdLst/>
              <a:ahLst/>
              <a:cxnLst/>
              <a:rect l="l" t="t" r="r" b="b"/>
              <a:pathLst>
                <a:path w="4477" h="4932" extrusionOk="0">
                  <a:moveTo>
                    <a:pt x="3654" y="0"/>
                  </a:moveTo>
                  <a:lnTo>
                    <a:pt x="3635" y="19"/>
                  </a:lnTo>
                  <a:cubicBezTo>
                    <a:pt x="3321" y="328"/>
                    <a:pt x="2795" y="512"/>
                    <a:pt x="2223" y="512"/>
                  </a:cubicBezTo>
                  <a:cubicBezTo>
                    <a:pt x="1664" y="512"/>
                    <a:pt x="1161" y="338"/>
                    <a:pt x="840" y="35"/>
                  </a:cubicBezTo>
                  <a:lnTo>
                    <a:pt x="819" y="16"/>
                  </a:lnTo>
                  <a:lnTo>
                    <a:pt x="807" y="40"/>
                  </a:lnTo>
                  <a:cubicBezTo>
                    <a:pt x="325" y="891"/>
                    <a:pt x="1" y="1948"/>
                    <a:pt x="1" y="2670"/>
                  </a:cubicBezTo>
                  <a:cubicBezTo>
                    <a:pt x="1" y="3545"/>
                    <a:pt x="511" y="4416"/>
                    <a:pt x="1240" y="4788"/>
                  </a:cubicBezTo>
                  <a:cubicBezTo>
                    <a:pt x="1426" y="4879"/>
                    <a:pt x="1629" y="4928"/>
                    <a:pt x="1836" y="4932"/>
                  </a:cubicBezTo>
                  <a:cubicBezTo>
                    <a:pt x="1954" y="4932"/>
                    <a:pt x="2046" y="4910"/>
                    <a:pt x="2108" y="4870"/>
                  </a:cubicBezTo>
                  <a:cubicBezTo>
                    <a:pt x="2134" y="4851"/>
                    <a:pt x="2155" y="4825"/>
                    <a:pt x="2169" y="4795"/>
                  </a:cubicBezTo>
                  <a:cubicBezTo>
                    <a:pt x="2190" y="4760"/>
                    <a:pt x="2201" y="4740"/>
                    <a:pt x="2229" y="4740"/>
                  </a:cubicBezTo>
                  <a:cubicBezTo>
                    <a:pt x="2259" y="4740"/>
                    <a:pt x="2267" y="4758"/>
                    <a:pt x="2285" y="4793"/>
                  </a:cubicBezTo>
                  <a:cubicBezTo>
                    <a:pt x="2299" y="4826"/>
                    <a:pt x="2323" y="4854"/>
                    <a:pt x="2355" y="4872"/>
                  </a:cubicBezTo>
                  <a:cubicBezTo>
                    <a:pt x="2432" y="4905"/>
                    <a:pt x="2517" y="4923"/>
                    <a:pt x="2602" y="4923"/>
                  </a:cubicBezTo>
                  <a:cubicBezTo>
                    <a:pt x="2606" y="4923"/>
                    <a:pt x="2610" y="4923"/>
                    <a:pt x="2614" y="4923"/>
                  </a:cubicBezTo>
                  <a:cubicBezTo>
                    <a:pt x="2791" y="4919"/>
                    <a:pt x="2965" y="4879"/>
                    <a:pt x="3126" y="4805"/>
                  </a:cubicBezTo>
                  <a:cubicBezTo>
                    <a:pt x="3922" y="4446"/>
                    <a:pt x="4476" y="3569"/>
                    <a:pt x="4476" y="2670"/>
                  </a:cubicBezTo>
                  <a:cubicBezTo>
                    <a:pt x="4476" y="1893"/>
                    <a:pt x="4166" y="878"/>
                    <a:pt x="3668" y="25"/>
                  </a:cubicBezTo>
                  <a:lnTo>
                    <a:pt x="36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5"/>
            <p:cNvSpPr/>
            <p:nvPr/>
          </p:nvSpPr>
          <p:spPr>
            <a:xfrm>
              <a:off x="6744125" y="2935525"/>
              <a:ext cx="306150" cy="128376"/>
            </a:xfrm>
            <a:custGeom>
              <a:avLst/>
              <a:gdLst/>
              <a:ahLst/>
              <a:cxnLst/>
              <a:rect l="l" t="t" r="r" b="b"/>
              <a:pathLst>
                <a:path w="4324" h="1848" extrusionOk="0">
                  <a:moveTo>
                    <a:pt x="0" y="1"/>
                  </a:moveTo>
                  <a:lnTo>
                    <a:pt x="0" y="1"/>
                  </a:lnTo>
                  <a:cubicBezTo>
                    <a:pt x="109" y="707"/>
                    <a:pt x="559" y="1431"/>
                    <a:pt x="1175" y="1705"/>
                  </a:cubicBezTo>
                  <a:cubicBezTo>
                    <a:pt x="1355" y="1785"/>
                    <a:pt x="1594" y="1847"/>
                    <a:pt x="1783" y="1847"/>
                  </a:cubicBezTo>
                  <a:cubicBezTo>
                    <a:pt x="1880" y="1847"/>
                    <a:pt x="1965" y="1831"/>
                    <a:pt x="2022" y="1792"/>
                  </a:cubicBezTo>
                  <a:cubicBezTo>
                    <a:pt x="2083" y="1750"/>
                    <a:pt x="2081" y="1650"/>
                    <a:pt x="2155" y="1650"/>
                  </a:cubicBezTo>
                  <a:cubicBezTo>
                    <a:pt x="2228" y="1650"/>
                    <a:pt x="2223" y="1759"/>
                    <a:pt x="2290" y="1792"/>
                  </a:cubicBezTo>
                  <a:cubicBezTo>
                    <a:pt x="2359" y="1827"/>
                    <a:pt x="2445" y="1843"/>
                    <a:pt x="2538" y="1843"/>
                  </a:cubicBezTo>
                  <a:cubicBezTo>
                    <a:pt x="2703" y="1843"/>
                    <a:pt x="2889" y="1794"/>
                    <a:pt x="3044" y="1720"/>
                  </a:cubicBezTo>
                  <a:cubicBezTo>
                    <a:pt x="3671" y="1424"/>
                    <a:pt x="4185" y="800"/>
                    <a:pt x="4323" y="11"/>
                  </a:cubicBezTo>
                  <a:lnTo>
                    <a:pt x="4323" y="11"/>
                  </a:lnTo>
                  <a:cubicBezTo>
                    <a:pt x="3766" y="581"/>
                    <a:pt x="3007" y="932"/>
                    <a:pt x="2169" y="932"/>
                  </a:cubicBezTo>
                  <a:cubicBezTo>
                    <a:pt x="1324" y="932"/>
                    <a:pt x="559" y="57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5"/>
            <p:cNvSpPr/>
            <p:nvPr/>
          </p:nvSpPr>
          <p:spPr>
            <a:xfrm>
              <a:off x="6826449" y="2639159"/>
              <a:ext cx="141568" cy="105271"/>
            </a:xfrm>
            <a:custGeom>
              <a:avLst/>
              <a:gdLst/>
              <a:ahLst/>
              <a:cxnLst/>
              <a:rect l="l" t="t" r="r" b="b"/>
              <a:pathLst>
                <a:path w="2071" h="1540" extrusionOk="0">
                  <a:moveTo>
                    <a:pt x="1038" y="1"/>
                  </a:moveTo>
                  <a:cubicBezTo>
                    <a:pt x="675" y="1"/>
                    <a:pt x="0" y="309"/>
                    <a:pt x="0" y="900"/>
                  </a:cubicBezTo>
                  <a:cubicBezTo>
                    <a:pt x="0" y="1265"/>
                    <a:pt x="465" y="1540"/>
                    <a:pt x="1082" y="1540"/>
                  </a:cubicBezTo>
                  <a:lnTo>
                    <a:pt x="1105" y="1540"/>
                  </a:lnTo>
                  <a:cubicBezTo>
                    <a:pt x="1675" y="1533"/>
                    <a:pt x="2071" y="1270"/>
                    <a:pt x="2071" y="897"/>
                  </a:cubicBezTo>
                  <a:cubicBezTo>
                    <a:pt x="2071" y="316"/>
                    <a:pt x="1389" y="1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 w="575" cap="flat" cmpd="sng">
              <a:solidFill>
                <a:srgbClr val="231F20"/>
              </a:solidFill>
              <a:prstDash val="solid"/>
              <a:miter lim="17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5"/>
            <p:cNvSpPr/>
            <p:nvPr/>
          </p:nvSpPr>
          <p:spPr>
            <a:xfrm>
              <a:off x="6863841" y="2651258"/>
              <a:ext cx="66717" cy="29667"/>
            </a:xfrm>
            <a:custGeom>
              <a:avLst/>
              <a:gdLst/>
              <a:ahLst/>
              <a:cxnLst/>
              <a:rect l="l" t="t" r="r" b="b"/>
              <a:pathLst>
                <a:path w="976" h="434" extrusionOk="0">
                  <a:moveTo>
                    <a:pt x="14" y="1"/>
                  </a:moveTo>
                  <a:cubicBezTo>
                    <a:pt x="0" y="243"/>
                    <a:pt x="365" y="434"/>
                    <a:pt x="488" y="434"/>
                  </a:cubicBezTo>
                  <a:cubicBezTo>
                    <a:pt x="621" y="434"/>
                    <a:pt x="958" y="243"/>
                    <a:pt x="9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5"/>
            <p:cNvSpPr/>
            <p:nvPr/>
          </p:nvSpPr>
          <p:spPr>
            <a:xfrm>
              <a:off x="6864046" y="2625145"/>
              <a:ext cx="67195" cy="42382"/>
            </a:xfrm>
            <a:custGeom>
              <a:avLst/>
              <a:gdLst/>
              <a:ahLst/>
              <a:cxnLst/>
              <a:rect l="l" t="t" r="r" b="b"/>
              <a:pathLst>
                <a:path w="983" h="620" extrusionOk="0">
                  <a:moveTo>
                    <a:pt x="492" y="1"/>
                  </a:moveTo>
                  <a:cubicBezTo>
                    <a:pt x="357" y="1"/>
                    <a:pt x="115" y="155"/>
                    <a:pt x="1" y="383"/>
                  </a:cubicBezTo>
                  <a:lnTo>
                    <a:pt x="6" y="386"/>
                  </a:lnTo>
                  <a:lnTo>
                    <a:pt x="17" y="393"/>
                  </a:lnTo>
                  <a:cubicBezTo>
                    <a:pt x="153" y="495"/>
                    <a:pt x="367" y="619"/>
                    <a:pt x="478" y="619"/>
                  </a:cubicBezTo>
                  <a:cubicBezTo>
                    <a:pt x="595" y="619"/>
                    <a:pt x="848" y="470"/>
                    <a:pt x="965" y="393"/>
                  </a:cubicBezTo>
                  <a:lnTo>
                    <a:pt x="977" y="386"/>
                  </a:lnTo>
                  <a:lnTo>
                    <a:pt x="983" y="383"/>
                  </a:lnTo>
                  <a:cubicBezTo>
                    <a:pt x="844" y="143"/>
                    <a:pt x="583" y="1"/>
                    <a:pt x="4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72" name="Google Shape;2072;p35"/>
            <p:cNvGrpSpPr/>
            <p:nvPr/>
          </p:nvGrpSpPr>
          <p:grpSpPr>
            <a:xfrm flipH="1">
              <a:off x="6814326" y="2576747"/>
              <a:ext cx="64529" cy="55301"/>
              <a:chOff x="6688530" y="2567647"/>
              <a:chExt cx="64529" cy="55301"/>
            </a:xfrm>
          </p:grpSpPr>
          <p:sp>
            <p:nvSpPr>
              <p:cNvPr id="2073" name="Google Shape;2073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77" name="Google Shape;2077;p35"/>
            <p:cNvGrpSpPr/>
            <p:nvPr/>
          </p:nvGrpSpPr>
          <p:grpSpPr>
            <a:xfrm>
              <a:off x="6916580" y="2576747"/>
              <a:ext cx="64529" cy="55301"/>
              <a:chOff x="6688530" y="2567647"/>
              <a:chExt cx="64529" cy="55301"/>
            </a:xfrm>
          </p:grpSpPr>
          <p:sp>
            <p:nvSpPr>
              <p:cNvPr id="2078" name="Google Shape;2078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82" name="Google Shape;2082;p35"/>
          <p:cNvGrpSpPr/>
          <p:nvPr/>
        </p:nvGrpSpPr>
        <p:grpSpPr>
          <a:xfrm>
            <a:off x="4354091" y="4090920"/>
            <a:ext cx="251312" cy="263356"/>
            <a:chOff x="6612760" y="2533135"/>
            <a:chExt cx="570516" cy="597857"/>
          </a:xfrm>
        </p:grpSpPr>
        <p:sp>
          <p:nvSpPr>
            <p:cNvPr id="2083" name="Google Shape;2083;p35"/>
            <p:cNvSpPr/>
            <p:nvPr/>
          </p:nvSpPr>
          <p:spPr>
            <a:xfrm>
              <a:off x="6804027" y="3059216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770" y="1"/>
                  </a:moveTo>
                  <a:lnTo>
                    <a:pt x="770" y="1"/>
                  </a:lnTo>
                  <a:cubicBezTo>
                    <a:pt x="784" y="76"/>
                    <a:pt x="777" y="132"/>
                    <a:pt x="751" y="176"/>
                  </a:cubicBezTo>
                  <a:cubicBezTo>
                    <a:pt x="726" y="213"/>
                    <a:pt x="686" y="237"/>
                    <a:pt x="642" y="246"/>
                  </a:cubicBezTo>
                  <a:cubicBezTo>
                    <a:pt x="418" y="293"/>
                    <a:pt x="132" y="400"/>
                    <a:pt x="43" y="504"/>
                  </a:cubicBezTo>
                  <a:cubicBezTo>
                    <a:pt x="9" y="541"/>
                    <a:pt x="1" y="595"/>
                    <a:pt x="22" y="641"/>
                  </a:cubicBezTo>
                  <a:cubicBezTo>
                    <a:pt x="48" y="701"/>
                    <a:pt x="122" y="739"/>
                    <a:pt x="214" y="739"/>
                  </a:cubicBezTo>
                  <a:cubicBezTo>
                    <a:pt x="219" y="739"/>
                    <a:pt x="223" y="739"/>
                    <a:pt x="227" y="739"/>
                  </a:cubicBezTo>
                  <a:cubicBezTo>
                    <a:pt x="193" y="420"/>
                    <a:pt x="707" y="299"/>
                    <a:pt x="730" y="293"/>
                  </a:cubicBezTo>
                  <a:cubicBezTo>
                    <a:pt x="732" y="293"/>
                    <a:pt x="734" y="293"/>
                    <a:pt x="736" y="293"/>
                  </a:cubicBezTo>
                  <a:cubicBezTo>
                    <a:pt x="766" y="293"/>
                    <a:pt x="775" y="338"/>
                    <a:pt x="742" y="346"/>
                  </a:cubicBezTo>
                  <a:cubicBezTo>
                    <a:pt x="737" y="346"/>
                    <a:pt x="223" y="467"/>
                    <a:pt x="285" y="760"/>
                  </a:cubicBezTo>
                  <a:cubicBezTo>
                    <a:pt x="353" y="842"/>
                    <a:pt x="453" y="891"/>
                    <a:pt x="560" y="897"/>
                  </a:cubicBezTo>
                  <a:cubicBezTo>
                    <a:pt x="583" y="897"/>
                    <a:pt x="605" y="893"/>
                    <a:pt x="626" y="882"/>
                  </a:cubicBezTo>
                  <a:cubicBezTo>
                    <a:pt x="560" y="548"/>
                    <a:pt x="919" y="372"/>
                    <a:pt x="923" y="371"/>
                  </a:cubicBezTo>
                  <a:cubicBezTo>
                    <a:pt x="928" y="368"/>
                    <a:pt x="933" y="366"/>
                    <a:pt x="937" y="366"/>
                  </a:cubicBezTo>
                  <a:cubicBezTo>
                    <a:pt x="963" y="366"/>
                    <a:pt x="977" y="406"/>
                    <a:pt x="946" y="418"/>
                  </a:cubicBezTo>
                  <a:cubicBezTo>
                    <a:pt x="933" y="425"/>
                    <a:pt x="616" y="581"/>
                    <a:pt x="679" y="879"/>
                  </a:cubicBezTo>
                  <a:cubicBezTo>
                    <a:pt x="679" y="879"/>
                    <a:pt x="679" y="881"/>
                    <a:pt x="679" y="881"/>
                  </a:cubicBezTo>
                  <a:cubicBezTo>
                    <a:pt x="733" y="958"/>
                    <a:pt x="928" y="1049"/>
                    <a:pt x="1038" y="1049"/>
                  </a:cubicBezTo>
                  <a:cubicBezTo>
                    <a:pt x="1042" y="1050"/>
                    <a:pt x="1046" y="1050"/>
                    <a:pt x="1049" y="1050"/>
                  </a:cubicBezTo>
                  <a:cubicBezTo>
                    <a:pt x="1066" y="1050"/>
                    <a:pt x="1082" y="1044"/>
                    <a:pt x="1095" y="1035"/>
                  </a:cubicBezTo>
                  <a:lnTo>
                    <a:pt x="1103" y="1005"/>
                  </a:lnTo>
                  <a:cubicBezTo>
                    <a:pt x="1095" y="821"/>
                    <a:pt x="1151" y="702"/>
                    <a:pt x="1194" y="606"/>
                  </a:cubicBezTo>
                  <a:cubicBezTo>
                    <a:pt x="1240" y="511"/>
                    <a:pt x="1270" y="446"/>
                    <a:pt x="1219" y="362"/>
                  </a:cubicBezTo>
                  <a:cubicBezTo>
                    <a:pt x="1165" y="267"/>
                    <a:pt x="1140" y="160"/>
                    <a:pt x="1149" y="52"/>
                  </a:cubicBezTo>
                  <a:lnTo>
                    <a:pt x="7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5"/>
            <p:cNvSpPr/>
            <p:nvPr/>
          </p:nvSpPr>
          <p:spPr>
            <a:xfrm>
              <a:off x="6903284" y="3059079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498" y="1"/>
                  </a:moveTo>
                  <a:lnTo>
                    <a:pt x="119" y="54"/>
                  </a:lnTo>
                  <a:cubicBezTo>
                    <a:pt x="128" y="160"/>
                    <a:pt x="105" y="267"/>
                    <a:pt x="51" y="362"/>
                  </a:cubicBezTo>
                  <a:cubicBezTo>
                    <a:pt x="0" y="446"/>
                    <a:pt x="30" y="509"/>
                    <a:pt x="76" y="606"/>
                  </a:cubicBezTo>
                  <a:cubicBezTo>
                    <a:pt x="119" y="702"/>
                    <a:pt x="175" y="821"/>
                    <a:pt x="167" y="1005"/>
                  </a:cubicBezTo>
                  <a:lnTo>
                    <a:pt x="174" y="1034"/>
                  </a:lnTo>
                  <a:cubicBezTo>
                    <a:pt x="189" y="1044"/>
                    <a:pt x="206" y="1050"/>
                    <a:pt x="224" y="1050"/>
                  </a:cubicBezTo>
                  <a:cubicBezTo>
                    <a:pt x="226" y="1050"/>
                    <a:pt x="229" y="1050"/>
                    <a:pt x="232" y="1049"/>
                  </a:cubicBezTo>
                  <a:cubicBezTo>
                    <a:pt x="342" y="1049"/>
                    <a:pt x="538" y="958"/>
                    <a:pt x="591" y="881"/>
                  </a:cubicBezTo>
                  <a:lnTo>
                    <a:pt x="591" y="877"/>
                  </a:lnTo>
                  <a:cubicBezTo>
                    <a:pt x="654" y="581"/>
                    <a:pt x="337" y="425"/>
                    <a:pt x="323" y="418"/>
                  </a:cubicBezTo>
                  <a:cubicBezTo>
                    <a:pt x="310" y="411"/>
                    <a:pt x="303" y="395"/>
                    <a:pt x="310" y="383"/>
                  </a:cubicBezTo>
                  <a:cubicBezTo>
                    <a:pt x="315" y="373"/>
                    <a:pt x="325" y="368"/>
                    <a:pt x="334" y="368"/>
                  </a:cubicBezTo>
                  <a:cubicBezTo>
                    <a:pt x="338" y="368"/>
                    <a:pt x="342" y="369"/>
                    <a:pt x="346" y="371"/>
                  </a:cubicBezTo>
                  <a:cubicBezTo>
                    <a:pt x="349" y="371"/>
                    <a:pt x="710" y="548"/>
                    <a:pt x="644" y="883"/>
                  </a:cubicBezTo>
                  <a:cubicBezTo>
                    <a:pt x="661" y="892"/>
                    <a:pt x="680" y="895"/>
                    <a:pt x="699" y="895"/>
                  </a:cubicBezTo>
                  <a:cubicBezTo>
                    <a:pt x="703" y="895"/>
                    <a:pt x="706" y="895"/>
                    <a:pt x="710" y="895"/>
                  </a:cubicBezTo>
                  <a:cubicBezTo>
                    <a:pt x="817" y="892"/>
                    <a:pt x="917" y="842"/>
                    <a:pt x="985" y="760"/>
                  </a:cubicBezTo>
                  <a:cubicBezTo>
                    <a:pt x="1047" y="467"/>
                    <a:pt x="533" y="346"/>
                    <a:pt x="528" y="346"/>
                  </a:cubicBezTo>
                  <a:cubicBezTo>
                    <a:pt x="495" y="338"/>
                    <a:pt x="503" y="293"/>
                    <a:pt x="531" y="293"/>
                  </a:cubicBezTo>
                  <a:cubicBezTo>
                    <a:pt x="533" y="293"/>
                    <a:pt x="536" y="293"/>
                    <a:pt x="538" y="294"/>
                  </a:cubicBezTo>
                  <a:cubicBezTo>
                    <a:pt x="561" y="299"/>
                    <a:pt x="1077" y="418"/>
                    <a:pt x="1043" y="739"/>
                  </a:cubicBezTo>
                  <a:cubicBezTo>
                    <a:pt x="1047" y="739"/>
                    <a:pt x="1051" y="739"/>
                    <a:pt x="1056" y="739"/>
                  </a:cubicBezTo>
                  <a:cubicBezTo>
                    <a:pt x="1148" y="739"/>
                    <a:pt x="1220" y="701"/>
                    <a:pt x="1248" y="639"/>
                  </a:cubicBezTo>
                  <a:cubicBezTo>
                    <a:pt x="1269" y="593"/>
                    <a:pt x="1261" y="541"/>
                    <a:pt x="1227" y="504"/>
                  </a:cubicBezTo>
                  <a:cubicBezTo>
                    <a:pt x="1136" y="402"/>
                    <a:pt x="849" y="295"/>
                    <a:pt x="626" y="246"/>
                  </a:cubicBezTo>
                  <a:cubicBezTo>
                    <a:pt x="580" y="239"/>
                    <a:pt x="540" y="215"/>
                    <a:pt x="516" y="176"/>
                  </a:cubicBezTo>
                  <a:cubicBezTo>
                    <a:pt x="489" y="134"/>
                    <a:pt x="484" y="78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5"/>
            <p:cNvSpPr/>
            <p:nvPr/>
          </p:nvSpPr>
          <p:spPr>
            <a:xfrm>
              <a:off x="6612760" y="2749079"/>
              <a:ext cx="280266" cy="103220"/>
            </a:xfrm>
            <a:custGeom>
              <a:avLst/>
              <a:gdLst/>
              <a:ahLst/>
              <a:cxnLst/>
              <a:rect l="l" t="t" r="r" b="b"/>
              <a:pathLst>
                <a:path w="4100" h="1510" extrusionOk="0">
                  <a:moveTo>
                    <a:pt x="3416" y="0"/>
                  </a:moveTo>
                  <a:lnTo>
                    <a:pt x="3205" y="498"/>
                  </a:lnTo>
                  <a:cubicBezTo>
                    <a:pt x="2563" y="841"/>
                    <a:pt x="1779" y="965"/>
                    <a:pt x="1148" y="965"/>
                  </a:cubicBezTo>
                  <a:cubicBezTo>
                    <a:pt x="491" y="965"/>
                    <a:pt x="0" y="829"/>
                    <a:pt x="13" y="665"/>
                  </a:cubicBezTo>
                  <a:cubicBezTo>
                    <a:pt x="15" y="660"/>
                    <a:pt x="16" y="654"/>
                    <a:pt x="20" y="651"/>
                  </a:cubicBezTo>
                  <a:lnTo>
                    <a:pt x="16" y="651"/>
                  </a:lnTo>
                  <a:lnTo>
                    <a:pt x="8" y="649"/>
                  </a:lnTo>
                  <a:lnTo>
                    <a:pt x="8" y="651"/>
                  </a:lnTo>
                  <a:cubicBezTo>
                    <a:pt x="6" y="656"/>
                    <a:pt x="4" y="660"/>
                    <a:pt x="2" y="663"/>
                  </a:cubicBezTo>
                  <a:lnTo>
                    <a:pt x="2" y="670"/>
                  </a:lnTo>
                  <a:cubicBezTo>
                    <a:pt x="2" y="675"/>
                    <a:pt x="2" y="679"/>
                    <a:pt x="2" y="684"/>
                  </a:cubicBezTo>
                  <a:cubicBezTo>
                    <a:pt x="4" y="738"/>
                    <a:pt x="34" y="795"/>
                    <a:pt x="90" y="856"/>
                  </a:cubicBezTo>
                  <a:cubicBezTo>
                    <a:pt x="381" y="1171"/>
                    <a:pt x="1301" y="1510"/>
                    <a:pt x="2208" y="1510"/>
                  </a:cubicBezTo>
                  <a:lnTo>
                    <a:pt x="2252" y="1510"/>
                  </a:lnTo>
                  <a:cubicBezTo>
                    <a:pt x="2757" y="1503"/>
                    <a:pt x="3233" y="1387"/>
                    <a:pt x="3596" y="1184"/>
                  </a:cubicBezTo>
                  <a:cubicBezTo>
                    <a:pt x="3908" y="1010"/>
                    <a:pt x="4099" y="791"/>
                    <a:pt x="4096" y="614"/>
                  </a:cubicBezTo>
                  <a:cubicBezTo>
                    <a:pt x="4092" y="432"/>
                    <a:pt x="3826" y="134"/>
                    <a:pt x="34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5"/>
            <p:cNvSpPr/>
            <p:nvPr/>
          </p:nvSpPr>
          <p:spPr>
            <a:xfrm>
              <a:off x="6612760" y="2722214"/>
              <a:ext cx="238294" cy="92829"/>
            </a:xfrm>
            <a:custGeom>
              <a:avLst/>
              <a:gdLst/>
              <a:ahLst/>
              <a:cxnLst/>
              <a:rect l="l" t="t" r="r" b="b"/>
              <a:pathLst>
                <a:path w="3486" h="1358" extrusionOk="0">
                  <a:moveTo>
                    <a:pt x="3052" y="0"/>
                  </a:moveTo>
                  <a:cubicBezTo>
                    <a:pt x="2885" y="0"/>
                    <a:pt x="2650" y="89"/>
                    <a:pt x="2273" y="351"/>
                  </a:cubicBezTo>
                  <a:cubicBezTo>
                    <a:pt x="1301" y="1028"/>
                    <a:pt x="118" y="932"/>
                    <a:pt x="20" y="1044"/>
                  </a:cubicBezTo>
                  <a:cubicBezTo>
                    <a:pt x="16" y="1047"/>
                    <a:pt x="15" y="1053"/>
                    <a:pt x="13" y="1058"/>
                  </a:cubicBezTo>
                  <a:cubicBezTo>
                    <a:pt x="0" y="1222"/>
                    <a:pt x="491" y="1358"/>
                    <a:pt x="1148" y="1358"/>
                  </a:cubicBezTo>
                  <a:cubicBezTo>
                    <a:pt x="1779" y="1358"/>
                    <a:pt x="2563" y="1234"/>
                    <a:pt x="3205" y="891"/>
                  </a:cubicBezTo>
                  <a:lnTo>
                    <a:pt x="3416" y="393"/>
                  </a:lnTo>
                  <a:lnTo>
                    <a:pt x="3486" y="230"/>
                  </a:lnTo>
                  <a:cubicBezTo>
                    <a:pt x="3355" y="126"/>
                    <a:pt x="3252" y="0"/>
                    <a:pt x="3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5"/>
            <p:cNvSpPr/>
            <p:nvPr/>
          </p:nvSpPr>
          <p:spPr>
            <a:xfrm>
              <a:off x="6902805" y="2749079"/>
              <a:ext cx="280471" cy="103220"/>
            </a:xfrm>
            <a:custGeom>
              <a:avLst/>
              <a:gdLst/>
              <a:ahLst/>
              <a:cxnLst/>
              <a:rect l="l" t="t" r="r" b="b"/>
              <a:pathLst>
                <a:path w="4103" h="1510" extrusionOk="0">
                  <a:moveTo>
                    <a:pt x="680" y="0"/>
                  </a:moveTo>
                  <a:cubicBezTo>
                    <a:pt x="270" y="134"/>
                    <a:pt x="4" y="432"/>
                    <a:pt x="2" y="614"/>
                  </a:cubicBezTo>
                  <a:cubicBezTo>
                    <a:pt x="0" y="793"/>
                    <a:pt x="191" y="1010"/>
                    <a:pt x="502" y="1184"/>
                  </a:cubicBezTo>
                  <a:cubicBezTo>
                    <a:pt x="866" y="1389"/>
                    <a:pt x="1343" y="1503"/>
                    <a:pt x="1846" y="1510"/>
                  </a:cubicBezTo>
                  <a:lnTo>
                    <a:pt x="1892" y="1510"/>
                  </a:lnTo>
                  <a:cubicBezTo>
                    <a:pt x="2798" y="1510"/>
                    <a:pt x="3718" y="1173"/>
                    <a:pt x="4010" y="856"/>
                  </a:cubicBezTo>
                  <a:cubicBezTo>
                    <a:pt x="4073" y="787"/>
                    <a:pt x="4102" y="723"/>
                    <a:pt x="4097" y="665"/>
                  </a:cubicBezTo>
                  <a:cubicBezTo>
                    <a:pt x="4095" y="661"/>
                    <a:pt x="4095" y="658"/>
                    <a:pt x="4094" y="654"/>
                  </a:cubicBezTo>
                  <a:lnTo>
                    <a:pt x="4090" y="649"/>
                  </a:lnTo>
                  <a:lnTo>
                    <a:pt x="4080" y="651"/>
                  </a:lnTo>
                  <a:lnTo>
                    <a:pt x="4076" y="651"/>
                  </a:lnTo>
                  <a:cubicBezTo>
                    <a:pt x="4080" y="654"/>
                    <a:pt x="4081" y="660"/>
                    <a:pt x="4083" y="665"/>
                  </a:cubicBezTo>
                  <a:cubicBezTo>
                    <a:pt x="4096" y="829"/>
                    <a:pt x="3605" y="965"/>
                    <a:pt x="2948" y="965"/>
                  </a:cubicBezTo>
                  <a:cubicBezTo>
                    <a:pt x="2317" y="965"/>
                    <a:pt x="1533" y="841"/>
                    <a:pt x="891" y="498"/>
                  </a:cubicBezTo>
                  <a:lnTo>
                    <a:pt x="6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5"/>
            <p:cNvSpPr/>
            <p:nvPr/>
          </p:nvSpPr>
          <p:spPr>
            <a:xfrm>
              <a:off x="6944504" y="2722146"/>
              <a:ext cx="238294" cy="92898"/>
            </a:xfrm>
            <a:custGeom>
              <a:avLst/>
              <a:gdLst/>
              <a:ahLst/>
              <a:cxnLst/>
              <a:rect l="l" t="t" r="r" b="b"/>
              <a:pathLst>
                <a:path w="3486" h="1359" extrusionOk="0">
                  <a:moveTo>
                    <a:pt x="433" y="1"/>
                  </a:moveTo>
                  <a:cubicBezTo>
                    <a:pt x="233" y="1"/>
                    <a:pt x="131" y="126"/>
                    <a:pt x="0" y="231"/>
                  </a:cubicBezTo>
                  <a:lnTo>
                    <a:pt x="70" y="394"/>
                  </a:lnTo>
                  <a:lnTo>
                    <a:pt x="281" y="890"/>
                  </a:lnTo>
                  <a:cubicBezTo>
                    <a:pt x="924" y="1234"/>
                    <a:pt x="1709" y="1359"/>
                    <a:pt x="2339" y="1359"/>
                  </a:cubicBezTo>
                  <a:cubicBezTo>
                    <a:pt x="2996" y="1359"/>
                    <a:pt x="3486" y="1223"/>
                    <a:pt x="3473" y="1059"/>
                  </a:cubicBezTo>
                  <a:cubicBezTo>
                    <a:pt x="3471" y="1054"/>
                    <a:pt x="3470" y="1048"/>
                    <a:pt x="3466" y="1045"/>
                  </a:cubicBezTo>
                  <a:cubicBezTo>
                    <a:pt x="3368" y="933"/>
                    <a:pt x="2185" y="1029"/>
                    <a:pt x="1213" y="352"/>
                  </a:cubicBezTo>
                  <a:cubicBezTo>
                    <a:pt x="836" y="89"/>
                    <a:pt x="600" y="1"/>
                    <a:pt x="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5"/>
            <p:cNvSpPr/>
            <p:nvPr/>
          </p:nvSpPr>
          <p:spPr>
            <a:xfrm>
              <a:off x="6744214" y="2533135"/>
              <a:ext cx="306173" cy="485133"/>
            </a:xfrm>
            <a:custGeom>
              <a:avLst/>
              <a:gdLst/>
              <a:ahLst/>
              <a:cxnLst/>
              <a:rect l="l" t="t" r="r" b="b"/>
              <a:pathLst>
                <a:path w="4479" h="7097" extrusionOk="0">
                  <a:moveTo>
                    <a:pt x="2240" y="0"/>
                  </a:moveTo>
                  <a:cubicBezTo>
                    <a:pt x="1379" y="0"/>
                    <a:pt x="737" y="903"/>
                    <a:pt x="737" y="1710"/>
                  </a:cubicBezTo>
                  <a:cubicBezTo>
                    <a:pt x="737" y="1827"/>
                    <a:pt x="774" y="1934"/>
                    <a:pt x="811" y="2039"/>
                  </a:cubicBezTo>
                  <a:cubicBezTo>
                    <a:pt x="848" y="2143"/>
                    <a:pt x="881" y="2237"/>
                    <a:pt x="879" y="2339"/>
                  </a:cubicBezTo>
                  <a:cubicBezTo>
                    <a:pt x="870" y="2877"/>
                    <a:pt x="681" y="3277"/>
                    <a:pt x="479" y="3701"/>
                  </a:cubicBezTo>
                  <a:cubicBezTo>
                    <a:pt x="246" y="4195"/>
                    <a:pt x="3" y="4709"/>
                    <a:pt x="3" y="5503"/>
                  </a:cubicBezTo>
                  <a:cubicBezTo>
                    <a:pt x="1" y="6099"/>
                    <a:pt x="239" y="6671"/>
                    <a:pt x="663" y="7090"/>
                  </a:cubicBezTo>
                  <a:lnTo>
                    <a:pt x="670" y="7097"/>
                  </a:lnTo>
                  <a:lnTo>
                    <a:pt x="3810" y="7097"/>
                  </a:lnTo>
                  <a:lnTo>
                    <a:pt x="3817" y="7090"/>
                  </a:lnTo>
                  <a:cubicBezTo>
                    <a:pt x="4242" y="6671"/>
                    <a:pt x="4478" y="6099"/>
                    <a:pt x="4476" y="5503"/>
                  </a:cubicBezTo>
                  <a:cubicBezTo>
                    <a:pt x="4478" y="4678"/>
                    <a:pt x="4233" y="4167"/>
                    <a:pt x="3996" y="3673"/>
                  </a:cubicBezTo>
                  <a:cubicBezTo>
                    <a:pt x="3798" y="3261"/>
                    <a:pt x="3610" y="2872"/>
                    <a:pt x="3602" y="2339"/>
                  </a:cubicBezTo>
                  <a:cubicBezTo>
                    <a:pt x="3600" y="2237"/>
                    <a:pt x="3633" y="2141"/>
                    <a:pt x="3670" y="2039"/>
                  </a:cubicBezTo>
                  <a:cubicBezTo>
                    <a:pt x="3705" y="1936"/>
                    <a:pt x="3744" y="1827"/>
                    <a:pt x="3744" y="1710"/>
                  </a:cubicBezTo>
                  <a:cubicBezTo>
                    <a:pt x="3744" y="903"/>
                    <a:pt x="3100" y="0"/>
                    <a:pt x="2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5"/>
            <p:cNvSpPr/>
            <p:nvPr/>
          </p:nvSpPr>
          <p:spPr>
            <a:xfrm>
              <a:off x="6741850" y="2726925"/>
              <a:ext cx="311028" cy="337152"/>
            </a:xfrm>
            <a:custGeom>
              <a:avLst/>
              <a:gdLst/>
              <a:ahLst/>
              <a:cxnLst/>
              <a:rect l="l" t="t" r="r" b="b"/>
              <a:pathLst>
                <a:path w="4477" h="4932" extrusionOk="0">
                  <a:moveTo>
                    <a:pt x="3654" y="0"/>
                  </a:moveTo>
                  <a:lnTo>
                    <a:pt x="3635" y="19"/>
                  </a:lnTo>
                  <a:cubicBezTo>
                    <a:pt x="3321" y="328"/>
                    <a:pt x="2795" y="512"/>
                    <a:pt x="2223" y="512"/>
                  </a:cubicBezTo>
                  <a:cubicBezTo>
                    <a:pt x="1664" y="512"/>
                    <a:pt x="1161" y="338"/>
                    <a:pt x="840" y="35"/>
                  </a:cubicBezTo>
                  <a:lnTo>
                    <a:pt x="819" y="16"/>
                  </a:lnTo>
                  <a:lnTo>
                    <a:pt x="807" y="40"/>
                  </a:lnTo>
                  <a:cubicBezTo>
                    <a:pt x="325" y="891"/>
                    <a:pt x="1" y="1948"/>
                    <a:pt x="1" y="2670"/>
                  </a:cubicBezTo>
                  <a:cubicBezTo>
                    <a:pt x="1" y="3545"/>
                    <a:pt x="511" y="4416"/>
                    <a:pt x="1240" y="4788"/>
                  </a:cubicBezTo>
                  <a:cubicBezTo>
                    <a:pt x="1426" y="4879"/>
                    <a:pt x="1629" y="4928"/>
                    <a:pt x="1836" y="4932"/>
                  </a:cubicBezTo>
                  <a:cubicBezTo>
                    <a:pt x="1954" y="4932"/>
                    <a:pt x="2046" y="4910"/>
                    <a:pt x="2108" y="4870"/>
                  </a:cubicBezTo>
                  <a:cubicBezTo>
                    <a:pt x="2134" y="4851"/>
                    <a:pt x="2155" y="4825"/>
                    <a:pt x="2169" y="4795"/>
                  </a:cubicBezTo>
                  <a:cubicBezTo>
                    <a:pt x="2190" y="4760"/>
                    <a:pt x="2201" y="4740"/>
                    <a:pt x="2229" y="4740"/>
                  </a:cubicBezTo>
                  <a:cubicBezTo>
                    <a:pt x="2259" y="4740"/>
                    <a:pt x="2267" y="4758"/>
                    <a:pt x="2285" y="4793"/>
                  </a:cubicBezTo>
                  <a:cubicBezTo>
                    <a:pt x="2299" y="4826"/>
                    <a:pt x="2323" y="4854"/>
                    <a:pt x="2355" y="4872"/>
                  </a:cubicBezTo>
                  <a:cubicBezTo>
                    <a:pt x="2432" y="4905"/>
                    <a:pt x="2517" y="4923"/>
                    <a:pt x="2602" y="4923"/>
                  </a:cubicBezTo>
                  <a:cubicBezTo>
                    <a:pt x="2606" y="4923"/>
                    <a:pt x="2610" y="4923"/>
                    <a:pt x="2614" y="4923"/>
                  </a:cubicBezTo>
                  <a:cubicBezTo>
                    <a:pt x="2791" y="4919"/>
                    <a:pt x="2965" y="4879"/>
                    <a:pt x="3126" y="4805"/>
                  </a:cubicBezTo>
                  <a:cubicBezTo>
                    <a:pt x="3922" y="4446"/>
                    <a:pt x="4476" y="3569"/>
                    <a:pt x="4476" y="2670"/>
                  </a:cubicBezTo>
                  <a:cubicBezTo>
                    <a:pt x="4476" y="1893"/>
                    <a:pt x="4166" y="878"/>
                    <a:pt x="3668" y="25"/>
                  </a:cubicBezTo>
                  <a:lnTo>
                    <a:pt x="36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5"/>
            <p:cNvSpPr/>
            <p:nvPr/>
          </p:nvSpPr>
          <p:spPr>
            <a:xfrm>
              <a:off x="6744125" y="2935525"/>
              <a:ext cx="306150" cy="128376"/>
            </a:xfrm>
            <a:custGeom>
              <a:avLst/>
              <a:gdLst/>
              <a:ahLst/>
              <a:cxnLst/>
              <a:rect l="l" t="t" r="r" b="b"/>
              <a:pathLst>
                <a:path w="4324" h="1848" extrusionOk="0">
                  <a:moveTo>
                    <a:pt x="0" y="1"/>
                  </a:moveTo>
                  <a:lnTo>
                    <a:pt x="0" y="1"/>
                  </a:lnTo>
                  <a:cubicBezTo>
                    <a:pt x="109" y="707"/>
                    <a:pt x="559" y="1431"/>
                    <a:pt x="1175" y="1705"/>
                  </a:cubicBezTo>
                  <a:cubicBezTo>
                    <a:pt x="1355" y="1785"/>
                    <a:pt x="1594" y="1847"/>
                    <a:pt x="1783" y="1847"/>
                  </a:cubicBezTo>
                  <a:cubicBezTo>
                    <a:pt x="1880" y="1847"/>
                    <a:pt x="1965" y="1831"/>
                    <a:pt x="2022" y="1792"/>
                  </a:cubicBezTo>
                  <a:cubicBezTo>
                    <a:pt x="2083" y="1750"/>
                    <a:pt x="2081" y="1650"/>
                    <a:pt x="2155" y="1650"/>
                  </a:cubicBezTo>
                  <a:cubicBezTo>
                    <a:pt x="2228" y="1650"/>
                    <a:pt x="2223" y="1759"/>
                    <a:pt x="2290" y="1792"/>
                  </a:cubicBezTo>
                  <a:cubicBezTo>
                    <a:pt x="2359" y="1827"/>
                    <a:pt x="2445" y="1843"/>
                    <a:pt x="2538" y="1843"/>
                  </a:cubicBezTo>
                  <a:cubicBezTo>
                    <a:pt x="2703" y="1843"/>
                    <a:pt x="2889" y="1794"/>
                    <a:pt x="3044" y="1720"/>
                  </a:cubicBezTo>
                  <a:cubicBezTo>
                    <a:pt x="3671" y="1424"/>
                    <a:pt x="4185" y="800"/>
                    <a:pt x="4323" y="11"/>
                  </a:cubicBezTo>
                  <a:lnTo>
                    <a:pt x="4323" y="11"/>
                  </a:lnTo>
                  <a:cubicBezTo>
                    <a:pt x="3766" y="581"/>
                    <a:pt x="3007" y="932"/>
                    <a:pt x="2169" y="932"/>
                  </a:cubicBezTo>
                  <a:cubicBezTo>
                    <a:pt x="1324" y="932"/>
                    <a:pt x="559" y="57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5"/>
            <p:cNvSpPr/>
            <p:nvPr/>
          </p:nvSpPr>
          <p:spPr>
            <a:xfrm>
              <a:off x="6826449" y="2639159"/>
              <a:ext cx="141568" cy="105271"/>
            </a:xfrm>
            <a:custGeom>
              <a:avLst/>
              <a:gdLst/>
              <a:ahLst/>
              <a:cxnLst/>
              <a:rect l="l" t="t" r="r" b="b"/>
              <a:pathLst>
                <a:path w="2071" h="1540" extrusionOk="0">
                  <a:moveTo>
                    <a:pt x="1038" y="1"/>
                  </a:moveTo>
                  <a:cubicBezTo>
                    <a:pt x="675" y="1"/>
                    <a:pt x="0" y="309"/>
                    <a:pt x="0" y="900"/>
                  </a:cubicBezTo>
                  <a:cubicBezTo>
                    <a:pt x="0" y="1265"/>
                    <a:pt x="465" y="1540"/>
                    <a:pt x="1082" y="1540"/>
                  </a:cubicBezTo>
                  <a:lnTo>
                    <a:pt x="1105" y="1540"/>
                  </a:lnTo>
                  <a:cubicBezTo>
                    <a:pt x="1675" y="1533"/>
                    <a:pt x="2071" y="1270"/>
                    <a:pt x="2071" y="897"/>
                  </a:cubicBezTo>
                  <a:cubicBezTo>
                    <a:pt x="2071" y="316"/>
                    <a:pt x="1389" y="1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 w="575" cap="flat" cmpd="sng">
              <a:solidFill>
                <a:srgbClr val="231F20"/>
              </a:solidFill>
              <a:prstDash val="solid"/>
              <a:miter lim="17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5"/>
            <p:cNvSpPr/>
            <p:nvPr/>
          </p:nvSpPr>
          <p:spPr>
            <a:xfrm>
              <a:off x="6863841" y="2651258"/>
              <a:ext cx="66717" cy="29667"/>
            </a:xfrm>
            <a:custGeom>
              <a:avLst/>
              <a:gdLst/>
              <a:ahLst/>
              <a:cxnLst/>
              <a:rect l="l" t="t" r="r" b="b"/>
              <a:pathLst>
                <a:path w="976" h="434" extrusionOk="0">
                  <a:moveTo>
                    <a:pt x="14" y="1"/>
                  </a:moveTo>
                  <a:cubicBezTo>
                    <a:pt x="0" y="243"/>
                    <a:pt x="365" y="434"/>
                    <a:pt x="488" y="434"/>
                  </a:cubicBezTo>
                  <a:cubicBezTo>
                    <a:pt x="621" y="434"/>
                    <a:pt x="958" y="243"/>
                    <a:pt x="9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5"/>
            <p:cNvSpPr/>
            <p:nvPr/>
          </p:nvSpPr>
          <p:spPr>
            <a:xfrm>
              <a:off x="6864046" y="2625145"/>
              <a:ext cx="67195" cy="42382"/>
            </a:xfrm>
            <a:custGeom>
              <a:avLst/>
              <a:gdLst/>
              <a:ahLst/>
              <a:cxnLst/>
              <a:rect l="l" t="t" r="r" b="b"/>
              <a:pathLst>
                <a:path w="983" h="620" extrusionOk="0">
                  <a:moveTo>
                    <a:pt x="492" y="1"/>
                  </a:moveTo>
                  <a:cubicBezTo>
                    <a:pt x="357" y="1"/>
                    <a:pt x="115" y="155"/>
                    <a:pt x="1" y="383"/>
                  </a:cubicBezTo>
                  <a:lnTo>
                    <a:pt x="6" y="386"/>
                  </a:lnTo>
                  <a:lnTo>
                    <a:pt x="17" y="393"/>
                  </a:lnTo>
                  <a:cubicBezTo>
                    <a:pt x="153" y="495"/>
                    <a:pt x="367" y="619"/>
                    <a:pt x="478" y="619"/>
                  </a:cubicBezTo>
                  <a:cubicBezTo>
                    <a:pt x="595" y="619"/>
                    <a:pt x="848" y="470"/>
                    <a:pt x="965" y="393"/>
                  </a:cubicBezTo>
                  <a:lnTo>
                    <a:pt x="977" y="386"/>
                  </a:lnTo>
                  <a:lnTo>
                    <a:pt x="983" y="383"/>
                  </a:lnTo>
                  <a:cubicBezTo>
                    <a:pt x="844" y="143"/>
                    <a:pt x="583" y="1"/>
                    <a:pt x="4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5" name="Google Shape;2095;p35"/>
            <p:cNvGrpSpPr/>
            <p:nvPr/>
          </p:nvGrpSpPr>
          <p:grpSpPr>
            <a:xfrm flipH="1">
              <a:off x="6814326" y="2576747"/>
              <a:ext cx="64529" cy="55301"/>
              <a:chOff x="6688530" y="2567647"/>
              <a:chExt cx="64529" cy="55301"/>
            </a:xfrm>
          </p:grpSpPr>
          <p:sp>
            <p:nvSpPr>
              <p:cNvPr id="2096" name="Google Shape;2096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0" name="Google Shape;2100;p35"/>
            <p:cNvGrpSpPr/>
            <p:nvPr/>
          </p:nvGrpSpPr>
          <p:grpSpPr>
            <a:xfrm>
              <a:off x="6916580" y="2576747"/>
              <a:ext cx="64529" cy="55301"/>
              <a:chOff x="6688530" y="2567647"/>
              <a:chExt cx="64529" cy="55301"/>
            </a:xfrm>
          </p:grpSpPr>
          <p:sp>
            <p:nvSpPr>
              <p:cNvPr id="2101" name="Google Shape;2101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05" name="Google Shape;2105;p35"/>
          <p:cNvGrpSpPr/>
          <p:nvPr/>
        </p:nvGrpSpPr>
        <p:grpSpPr>
          <a:xfrm>
            <a:off x="5806641" y="3528945"/>
            <a:ext cx="251312" cy="263356"/>
            <a:chOff x="6612760" y="2533135"/>
            <a:chExt cx="570516" cy="597857"/>
          </a:xfrm>
        </p:grpSpPr>
        <p:sp>
          <p:nvSpPr>
            <p:cNvPr id="2106" name="Google Shape;2106;p35"/>
            <p:cNvSpPr/>
            <p:nvPr/>
          </p:nvSpPr>
          <p:spPr>
            <a:xfrm>
              <a:off x="6804027" y="3059216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770" y="1"/>
                  </a:moveTo>
                  <a:lnTo>
                    <a:pt x="770" y="1"/>
                  </a:lnTo>
                  <a:cubicBezTo>
                    <a:pt x="784" y="76"/>
                    <a:pt x="777" y="132"/>
                    <a:pt x="751" y="176"/>
                  </a:cubicBezTo>
                  <a:cubicBezTo>
                    <a:pt x="726" y="213"/>
                    <a:pt x="686" y="237"/>
                    <a:pt x="642" y="246"/>
                  </a:cubicBezTo>
                  <a:cubicBezTo>
                    <a:pt x="418" y="293"/>
                    <a:pt x="132" y="400"/>
                    <a:pt x="43" y="504"/>
                  </a:cubicBezTo>
                  <a:cubicBezTo>
                    <a:pt x="9" y="541"/>
                    <a:pt x="1" y="595"/>
                    <a:pt x="22" y="641"/>
                  </a:cubicBezTo>
                  <a:cubicBezTo>
                    <a:pt x="48" y="701"/>
                    <a:pt x="122" y="739"/>
                    <a:pt x="214" y="739"/>
                  </a:cubicBezTo>
                  <a:cubicBezTo>
                    <a:pt x="219" y="739"/>
                    <a:pt x="223" y="739"/>
                    <a:pt x="227" y="739"/>
                  </a:cubicBezTo>
                  <a:cubicBezTo>
                    <a:pt x="193" y="420"/>
                    <a:pt x="707" y="299"/>
                    <a:pt x="730" y="293"/>
                  </a:cubicBezTo>
                  <a:cubicBezTo>
                    <a:pt x="732" y="293"/>
                    <a:pt x="734" y="293"/>
                    <a:pt x="736" y="293"/>
                  </a:cubicBezTo>
                  <a:cubicBezTo>
                    <a:pt x="766" y="293"/>
                    <a:pt x="775" y="338"/>
                    <a:pt x="742" y="346"/>
                  </a:cubicBezTo>
                  <a:cubicBezTo>
                    <a:pt x="737" y="346"/>
                    <a:pt x="223" y="467"/>
                    <a:pt x="285" y="760"/>
                  </a:cubicBezTo>
                  <a:cubicBezTo>
                    <a:pt x="353" y="842"/>
                    <a:pt x="453" y="891"/>
                    <a:pt x="560" y="897"/>
                  </a:cubicBezTo>
                  <a:cubicBezTo>
                    <a:pt x="583" y="897"/>
                    <a:pt x="605" y="893"/>
                    <a:pt x="626" y="882"/>
                  </a:cubicBezTo>
                  <a:cubicBezTo>
                    <a:pt x="560" y="548"/>
                    <a:pt x="919" y="372"/>
                    <a:pt x="923" y="371"/>
                  </a:cubicBezTo>
                  <a:cubicBezTo>
                    <a:pt x="928" y="368"/>
                    <a:pt x="933" y="366"/>
                    <a:pt x="937" y="366"/>
                  </a:cubicBezTo>
                  <a:cubicBezTo>
                    <a:pt x="963" y="366"/>
                    <a:pt x="977" y="406"/>
                    <a:pt x="946" y="418"/>
                  </a:cubicBezTo>
                  <a:cubicBezTo>
                    <a:pt x="933" y="425"/>
                    <a:pt x="616" y="581"/>
                    <a:pt x="679" y="879"/>
                  </a:cubicBezTo>
                  <a:cubicBezTo>
                    <a:pt x="679" y="879"/>
                    <a:pt x="679" y="881"/>
                    <a:pt x="679" y="881"/>
                  </a:cubicBezTo>
                  <a:cubicBezTo>
                    <a:pt x="733" y="958"/>
                    <a:pt x="928" y="1049"/>
                    <a:pt x="1038" y="1049"/>
                  </a:cubicBezTo>
                  <a:cubicBezTo>
                    <a:pt x="1042" y="1050"/>
                    <a:pt x="1046" y="1050"/>
                    <a:pt x="1049" y="1050"/>
                  </a:cubicBezTo>
                  <a:cubicBezTo>
                    <a:pt x="1066" y="1050"/>
                    <a:pt x="1082" y="1044"/>
                    <a:pt x="1095" y="1035"/>
                  </a:cubicBezTo>
                  <a:lnTo>
                    <a:pt x="1103" y="1005"/>
                  </a:lnTo>
                  <a:cubicBezTo>
                    <a:pt x="1095" y="821"/>
                    <a:pt x="1151" y="702"/>
                    <a:pt x="1194" y="606"/>
                  </a:cubicBezTo>
                  <a:cubicBezTo>
                    <a:pt x="1240" y="511"/>
                    <a:pt x="1270" y="446"/>
                    <a:pt x="1219" y="362"/>
                  </a:cubicBezTo>
                  <a:cubicBezTo>
                    <a:pt x="1165" y="267"/>
                    <a:pt x="1140" y="160"/>
                    <a:pt x="1149" y="52"/>
                  </a:cubicBezTo>
                  <a:lnTo>
                    <a:pt x="7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5"/>
            <p:cNvSpPr/>
            <p:nvPr/>
          </p:nvSpPr>
          <p:spPr>
            <a:xfrm>
              <a:off x="6903284" y="3059079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498" y="1"/>
                  </a:moveTo>
                  <a:lnTo>
                    <a:pt x="119" y="54"/>
                  </a:lnTo>
                  <a:cubicBezTo>
                    <a:pt x="128" y="160"/>
                    <a:pt x="105" y="267"/>
                    <a:pt x="51" y="362"/>
                  </a:cubicBezTo>
                  <a:cubicBezTo>
                    <a:pt x="0" y="446"/>
                    <a:pt x="30" y="509"/>
                    <a:pt x="76" y="606"/>
                  </a:cubicBezTo>
                  <a:cubicBezTo>
                    <a:pt x="119" y="702"/>
                    <a:pt x="175" y="821"/>
                    <a:pt x="167" y="1005"/>
                  </a:cubicBezTo>
                  <a:lnTo>
                    <a:pt x="174" y="1034"/>
                  </a:lnTo>
                  <a:cubicBezTo>
                    <a:pt x="189" y="1044"/>
                    <a:pt x="206" y="1050"/>
                    <a:pt x="224" y="1050"/>
                  </a:cubicBezTo>
                  <a:cubicBezTo>
                    <a:pt x="226" y="1050"/>
                    <a:pt x="229" y="1050"/>
                    <a:pt x="232" y="1049"/>
                  </a:cubicBezTo>
                  <a:cubicBezTo>
                    <a:pt x="342" y="1049"/>
                    <a:pt x="538" y="958"/>
                    <a:pt x="591" y="881"/>
                  </a:cubicBezTo>
                  <a:lnTo>
                    <a:pt x="591" y="877"/>
                  </a:lnTo>
                  <a:cubicBezTo>
                    <a:pt x="654" y="581"/>
                    <a:pt x="337" y="425"/>
                    <a:pt x="323" y="418"/>
                  </a:cubicBezTo>
                  <a:cubicBezTo>
                    <a:pt x="310" y="411"/>
                    <a:pt x="303" y="395"/>
                    <a:pt x="310" y="383"/>
                  </a:cubicBezTo>
                  <a:cubicBezTo>
                    <a:pt x="315" y="373"/>
                    <a:pt x="325" y="368"/>
                    <a:pt x="334" y="368"/>
                  </a:cubicBezTo>
                  <a:cubicBezTo>
                    <a:pt x="338" y="368"/>
                    <a:pt x="342" y="369"/>
                    <a:pt x="346" y="371"/>
                  </a:cubicBezTo>
                  <a:cubicBezTo>
                    <a:pt x="349" y="371"/>
                    <a:pt x="710" y="548"/>
                    <a:pt x="644" y="883"/>
                  </a:cubicBezTo>
                  <a:cubicBezTo>
                    <a:pt x="661" y="892"/>
                    <a:pt x="680" y="895"/>
                    <a:pt x="699" y="895"/>
                  </a:cubicBezTo>
                  <a:cubicBezTo>
                    <a:pt x="703" y="895"/>
                    <a:pt x="706" y="895"/>
                    <a:pt x="710" y="895"/>
                  </a:cubicBezTo>
                  <a:cubicBezTo>
                    <a:pt x="817" y="892"/>
                    <a:pt x="917" y="842"/>
                    <a:pt x="985" y="760"/>
                  </a:cubicBezTo>
                  <a:cubicBezTo>
                    <a:pt x="1047" y="467"/>
                    <a:pt x="533" y="346"/>
                    <a:pt x="528" y="346"/>
                  </a:cubicBezTo>
                  <a:cubicBezTo>
                    <a:pt x="495" y="338"/>
                    <a:pt x="503" y="293"/>
                    <a:pt x="531" y="293"/>
                  </a:cubicBezTo>
                  <a:cubicBezTo>
                    <a:pt x="533" y="293"/>
                    <a:pt x="536" y="293"/>
                    <a:pt x="538" y="294"/>
                  </a:cubicBezTo>
                  <a:cubicBezTo>
                    <a:pt x="561" y="299"/>
                    <a:pt x="1077" y="418"/>
                    <a:pt x="1043" y="739"/>
                  </a:cubicBezTo>
                  <a:cubicBezTo>
                    <a:pt x="1047" y="739"/>
                    <a:pt x="1051" y="739"/>
                    <a:pt x="1056" y="739"/>
                  </a:cubicBezTo>
                  <a:cubicBezTo>
                    <a:pt x="1148" y="739"/>
                    <a:pt x="1220" y="701"/>
                    <a:pt x="1248" y="639"/>
                  </a:cubicBezTo>
                  <a:cubicBezTo>
                    <a:pt x="1269" y="593"/>
                    <a:pt x="1261" y="541"/>
                    <a:pt x="1227" y="504"/>
                  </a:cubicBezTo>
                  <a:cubicBezTo>
                    <a:pt x="1136" y="402"/>
                    <a:pt x="849" y="295"/>
                    <a:pt x="626" y="246"/>
                  </a:cubicBezTo>
                  <a:cubicBezTo>
                    <a:pt x="580" y="239"/>
                    <a:pt x="540" y="215"/>
                    <a:pt x="516" y="176"/>
                  </a:cubicBezTo>
                  <a:cubicBezTo>
                    <a:pt x="489" y="134"/>
                    <a:pt x="484" y="78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5"/>
            <p:cNvSpPr/>
            <p:nvPr/>
          </p:nvSpPr>
          <p:spPr>
            <a:xfrm>
              <a:off x="6612760" y="2749079"/>
              <a:ext cx="280266" cy="103220"/>
            </a:xfrm>
            <a:custGeom>
              <a:avLst/>
              <a:gdLst/>
              <a:ahLst/>
              <a:cxnLst/>
              <a:rect l="l" t="t" r="r" b="b"/>
              <a:pathLst>
                <a:path w="4100" h="1510" extrusionOk="0">
                  <a:moveTo>
                    <a:pt x="3416" y="0"/>
                  </a:moveTo>
                  <a:lnTo>
                    <a:pt x="3205" y="498"/>
                  </a:lnTo>
                  <a:cubicBezTo>
                    <a:pt x="2563" y="841"/>
                    <a:pt x="1779" y="965"/>
                    <a:pt x="1148" y="965"/>
                  </a:cubicBezTo>
                  <a:cubicBezTo>
                    <a:pt x="491" y="965"/>
                    <a:pt x="0" y="829"/>
                    <a:pt x="13" y="665"/>
                  </a:cubicBezTo>
                  <a:cubicBezTo>
                    <a:pt x="15" y="660"/>
                    <a:pt x="16" y="654"/>
                    <a:pt x="20" y="651"/>
                  </a:cubicBezTo>
                  <a:lnTo>
                    <a:pt x="16" y="651"/>
                  </a:lnTo>
                  <a:lnTo>
                    <a:pt x="8" y="649"/>
                  </a:lnTo>
                  <a:lnTo>
                    <a:pt x="8" y="651"/>
                  </a:lnTo>
                  <a:cubicBezTo>
                    <a:pt x="6" y="656"/>
                    <a:pt x="4" y="660"/>
                    <a:pt x="2" y="663"/>
                  </a:cubicBezTo>
                  <a:lnTo>
                    <a:pt x="2" y="670"/>
                  </a:lnTo>
                  <a:cubicBezTo>
                    <a:pt x="2" y="675"/>
                    <a:pt x="2" y="679"/>
                    <a:pt x="2" y="684"/>
                  </a:cubicBezTo>
                  <a:cubicBezTo>
                    <a:pt x="4" y="738"/>
                    <a:pt x="34" y="795"/>
                    <a:pt x="90" y="856"/>
                  </a:cubicBezTo>
                  <a:cubicBezTo>
                    <a:pt x="381" y="1171"/>
                    <a:pt x="1301" y="1510"/>
                    <a:pt x="2208" y="1510"/>
                  </a:cubicBezTo>
                  <a:lnTo>
                    <a:pt x="2252" y="1510"/>
                  </a:lnTo>
                  <a:cubicBezTo>
                    <a:pt x="2757" y="1503"/>
                    <a:pt x="3233" y="1387"/>
                    <a:pt x="3596" y="1184"/>
                  </a:cubicBezTo>
                  <a:cubicBezTo>
                    <a:pt x="3908" y="1010"/>
                    <a:pt x="4099" y="791"/>
                    <a:pt x="4096" y="614"/>
                  </a:cubicBezTo>
                  <a:cubicBezTo>
                    <a:pt x="4092" y="432"/>
                    <a:pt x="3826" y="134"/>
                    <a:pt x="34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5"/>
            <p:cNvSpPr/>
            <p:nvPr/>
          </p:nvSpPr>
          <p:spPr>
            <a:xfrm>
              <a:off x="6612760" y="2722214"/>
              <a:ext cx="238294" cy="92829"/>
            </a:xfrm>
            <a:custGeom>
              <a:avLst/>
              <a:gdLst/>
              <a:ahLst/>
              <a:cxnLst/>
              <a:rect l="l" t="t" r="r" b="b"/>
              <a:pathLst>
                <a:path w="3486" h="1358" extrusionOk="0">
                  <a:moveTo>
                    <a:pt x="3052" y="0"/>
                  </a:moveTo>
                  <a:cubicBezTo>
                    <a:pt x="2885" y="0"/>
                    <a:pt x="2650" y="89"/>
                    <a:pt x="2273" y="351"/>
                  </a:cubicBezTo>
                  <a:cubicBezTo>
                    <a:pt x="1301" y="1028"/>
                    <a:pt x="118" y="932"/>
                    <a:pt x="20" y="1044"/>
                  </a:cubicBezTo>
                  <a:cubicBezTo>
                    <a:pt x="16" y="1047"/>
                    <a:pt x="15" y="1053"/>
                    <a:pt x="13" y="1058"/>
                  </a:cubicBezTo>
                  <a:cubicBezTo>
                    <a:pt x="0" y="1222"/>
                    <a:pt x="491" y="1358"/>
                    <a:pt x="1148" y="1358"/>
                  </a:cubicBezTo>
                  <a:cubicBezTo>
                    <a:pt x="1779" y="1358"/>
                    <a:pt x="2563" y="1234"/>
                    <a:pt x="3205" y="891"/>
                  </a:cubicBezTo>
                  <a:lnTo>
                    <a:pt x="3416" y="393"/>
                  </a:lnTo>
                  <a:lnTo>
                    <a:pt x="3486" y="230"/>
                  </a:lnTo>
                  <a:cubicBezTo>
                    <a:pt x="3355" y="126"/>
                    <a:pt x="3252" y="0"/>
                    <a:pt x="3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5"/>
            <p:cNvSpPr/>
            <p:nvPr/>
          </p:nvSpPr>
          <p:spPr>
            <a:xfrm>
              <a:off x="6902805" y="2749079"/>
              <a:ext cx="280471" cy="103220"/>
            </a:xfrm>
            <a:custGeom>
              <a:avLst/>
              <a:gdLst/>
              <a:ahLst/>
              <a:cxnLst/>
              <a:rect l="l" t="t" r="r" b="b"/>
              <a:pathLst>
                <a:path w="4103" h="1510" extrusionOk="0">
                  <a:moveTo>
                    <a:pt x="680" y="0"/>
                  </a:moveTo>
                  <a:cubicBezTo>
                    <a:pt x="270" y="134"/>
                    <a:pt x="4" y="432"/>
                    <a:pt x="2" y="614"/>
                  </a:cubicBezTo>
                  <a:cubicBezTo>
                    <a:pt x="0" y="793"/>
                    <a:pt x="191" y="1010"/>
                    <a:pt x="502" y="1184"/>
                  </a:cubicBezTo>
                  <a:cubicBezTo>
                    <a:pt x="866" y="1389"/>
                    <a:pt x="1343" y="1503"/>
                    <a:pt x="1846" y="1510"/>
                  </a:cubicBezTo>
                  <a:lnTo>
                    <a:pt x="1892" y="1510"/>
                  </a:lnTo>
                  <a:cubicBezTo>
                    <a:pt x="2798" y="1510"/>
                    <a:pt x="3718" y="1173"/>
                    <a:pt x="4010" y="856"/>
                  </a:cubicBezTo>
                  <a:cubicBezTo>
                    <a:pt x="4073" y="787"/>
                    <a:pt x="4102" y="723"/>
                    <a:pt x="4097" y="665"/>
                  </a:cubicBezTo>
                  <a:cubicBezTo>
                    <a:pt x="4095" y="661"/>
                    <a:pt x="4095" y="658"/>
                    <a:pt x="4094" y="654"/>
                  </a:cubicBezTo>
                  <a:lnTo>
                    <a:pt x="4090" y="649"/>
                  </a:lnTo>
                  <a:lnTo>
                    <a:pt x="4080" y="651"/>
                  </a:lnTo>
                  <a:lnTo>
                    <a:pt x="4076" y="651"/>
                  </a:lnTo>
                  <a:cubicBezTo>
                    <a:pt x="4080" y="654"/>
                    <a:pt x="4081" y="660"/>
                    <a:pt x="4083" y="665"/>
                  </a:cubicBezTo>
                  <a:cubicBezTo>
                    <a:pt x="4096" y="829"/>
                    <a:pt x="3605" y="965"/>
                    <a:pt x="2948" y="965"/>
                  </a:cubicBezTo>
                  <a:cubicBezTo>
                    <a:pt x="2317" y="965"/>
                    <a:pt x="1533" y="841"/>
                    <a:pt x="891" y="498"/>
                  </a:cubicBezTo>
                  <a:lnTo>
                    <a:pt x="6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5"/>
            <p:cNvSpPr/>
            <p:nvPr/>
          </p:nvSpPr>
          <p:spPr>
            <a:xfrm>
              <a:off x="6944504" y="2722146"/>
              <a:ext cx="238294" cy="92898"/>
            </a:xfrm>
            <a:custGeom>
              <a:avLst/>
              <a:gdLst/>
              <a:ahLst/>
              <a:cxnLst/>
              <a:rect l="l" t="t" r="r" b="b"/>
              <a:pathLst>
                <a:path w="3486" h="1359" extrusionOk="0">
                  <a:moveTo>
                    <a:pt x="433" y="1"/>
                  </a:moveTo>
                  <a:cubicBezTo>
                    <a:pt x="233" y="1"/>
                    <a:pt x="131" y="126"/>
                    <a:pt x="0" y="231"/>
                  </a:cubicBezTo>
                  <a:lnTo>
                    <a:pt x="70" y="394"/>
                  </a:lnTo>
                  <a:lnTo>
                    <a:pt x="281" y="890"/>
                  </a:lnTo>
                  <a:cubicBezTo>
                    <a:pt x="924" y="1234"/>
                    <a:pt x="1709" y="1359"/>
                    <a:pt x="2339" y="1359"/>
                  </a:cubicBezTo>
                  <a:cubicBezTo>
                    <a:pt x="2996" y="1359"/>
                    <a:pt x="3486" y="1223"/>
                    <a:pt x="3473" y="1059"/>
                  </a:cubicBezTo>
                  <a:cubicBezTo>
                    <a:pt x="3471" y="1054"/>
                    <a:pt x="3470" y="1048"/>
                    <a:pt x="3466" y="1045"/>
                  </a:cubicBezTo>
                  <a:cubicBezTo>
                    <a:pt x="3368" y="933"/>
                    <a:pt x="2185" y="1029"/>
                    <a:pt x="1213" y="352"/>
                  </a:cubicBezTo>
                  <a:cubicBezTo>
                    <a:pt x="836" y="89"/>
                    <a:pt x="600" y="1"/>
                    <a:pt x="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35"/>
            <p:cNvSpPr/>
            <p:nvPr/>
          </p:nvSpPr>
          <p:spPr>
            <a:xfrm>
              <a:off x="6744214" y="2533135"/>
              <a:ext cx="306173" cy="485133"/>
            </a:xfrm>
            <a:custGeom>
              <a:avLst/>
              <a:gdLst/>
              <a:ahLst/>
              <a:cxnLst/>
              <a:rect l="l" t="t" r="r" b="b"/>
              <a:pathLst>
                <a:path w="4479" h="7097" extrusionOk="0">
                  <a:moveTo>
                    <a:pt x="2240" y="0"/>
                  </a:moveTo>
                  <a:cubicBezTo>
                    <a:pt x="1379" y="0"/>
                    <a:pt x="737" y="903"/>
                    <a:pt x="737" y="1710"/>
                  </a:cubicBezTo>
                  <a:cubicBezTo>
                    <a:pt x="737" y="1827"/>
                    <a:pt x="774" y="1934"/>
                    <a:pt x="811" y="2039"/>
                  </a:cubicBezTo>
                  <a:cubicBezTo>
                    <a:pt x="848" y="2143"/>
                    <a:pt x="881" y="2237"/>
                    <a:pt x="879" y="2339"/>
                  </a:cubicBezTo>
                  <a:cubicBezTo>
                    <a:pt x="870" y="2877"/>
                    <a:pt x="681" y="3277"/>
                    <a:pt x="479" y="3701"/>
                  </a:cubicBezTo>
                  <a:cubicBezTo>
                    <a:pt x="246" y="4195"/>
                    <a:pt x="3" y="4709"/>
                    <a:pt x="3" y="5503"/>
                  </a:cubicBezTo>
                  <a:cubicBezTo>
                    <a:pt x="1" y="6099"/>
                    <a:pt x="239" y="6671"/>
                    <a:pt x="663" y="7090"/>
                  </a:cubicBezTo>
                  <a:lnTo>
                    <a:pt x="670" y="7097"/>
                  </a:lnTo>
                  <a:lnTo>
                    <a:pt x="3810" y="7097"/>
                  </a:lnTo>
                  <a:lnTo>
                    <a:pt x="3817" y="7090"/>
                  </a:lnTo>
                  <a:cubicBezTo>
                    <a:pt x="4242" y="6671"/>
                    <a:pt x="4478" y="6099"/>
                    <a:pt x="4476" y="5503"/>
                  </a:cubicBezTo>
                  <a:cubicBezTo>
                    <a:pt x="4478" y="4678"/>
                    <a:pt x="4233" y="4167"/>
                    <a:pt x="3996" y="3673"/>
                  </a:cubicBezTo>
                  <a:cubicBezTo>
                    <a:pt x="3798" y="3261"/>
                    <a:pt x="3610" y="2872"/>
                    <a:pt x="3602" y="2339"/>
                  </a:cubicBezTo>
                  <a:cubicBezTo>
                    <a:pt x="3600" y="2237"/>
                    <a:pt x="3633" y="2141"/>
                    <a:pt x="3670" y="2039"/>
                  </a:cubicBezTo>
                  <a:cubicBezTo>
                    <a:pt x="3705" y="1936"/>
                    <a:pt x="3744" y="1827"/>
                    <a:pt x="3744" y="1710"/>
                  </a:cubicBezTo>
                  <a:cubicBezTo>
                    <a:pt x="3744" y="903"/>
                    <a:pt x="3100" y="0"/>
                    <a:pt x="2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35"/>
            <p:cNvSpPr/>
            <p:nvPr/>
          </p:nvSpPr>
          <p:spPr>
            <a:xfrm>
              <a:off x="6741850" y="2726925"/>
              <a:ext cx="311028" cy="337152"/>
            </a:xfrm>
            <a:custGeom>
              <a:avLst/>
              <a:gdLst/>
              <a:ahLst/>
              <a:cxnLst/>
              <a:rect l="l" t="t" r="r" b="b"/>
              <a:pathLst>
                <a:path w="4477" h="4932" extrusionOk="0">
                  <a:moveTo>
                    <a:pt x="3654" y="0"/>
                  </a:moveTo>
                  <a:lnTo>
                    <a:pt x="3635" y="19"/>
                  </a:lnTo>
                  <a:cubicBezTo>
                    <a:pt x="3321" y="328"/>
                    <a:pt x="2795" y="512"/>
                    <a:pt x="2223" y="512"/>
                  </a:cubicBezTo>
                  <a:cubicBezTo>
                    <a:pt x="1664" y="512"/>
                    <a:pt x="1161" y="338"/>
                    <a:pt x="840" y="35"/>
                  </a:cubicBezTo>
                  <a:lnTo>
                    <a:pt x="819" y="16"/>
                  </a:lnTo>
                  <a:lnTo>
                    <a:pt x="807" y="40"/>
                  </a:lnTo>
                  <a:cubicBezTo>
                    <a:pt x="325" y="891"/>
                    <a:pt x="1" y="1948"/>
                    <a:pt x="1" y="2670"/>
                  </a:cubicBezTo>
                  <a:cubicBezTo>
                    <a:pt x="1" y="3545"/>
                    <a:pt x="511" y="4416"/>
                    <a:pt x="1240" y="4788"/>
                  </a:cubicBezTo>
                  <a:cubicBezTo>
                    <a:pt x="1426" y="4879"/>
                    <a:pt x="1629" y="4928"/>
                    <a:pt x="1836" y="4932"/>
                  </a:cubicBezTo>
                  <a:cubicBezTo>
                    <a:pt x="1954" y="4932"/>
                    <a:pt x="2046" y="4910"/>
                    <a:pt x="2108" y="4870"/>
                  </a:cubicBezTo>
                  <a:cubicBezTo>
                    <a:pt x="2134" y="4851"/>
                    <a:pt x="2155" y="4825"/>
                    <a:pt x="2169" y="4795"/>
                  </a:cubicBezTo>
                  <a:cubicBezTo>
                    <a:pt x="2190" y="4760"/>
                    <a:pt x="2201" y="4740"/>
                    <a:pt x="2229" y="4740"/>
                  </a:cubicBezTo>
                  <a:cubicBezTo>
                    <a:pt x="2259" y="4740"/>
                    <a:pt x="2267" y="4758"/>
                    <a:pt x="2285" y="4793"/>
                  </a:cubicBezTo>
                  <a:cubicBezTo>
                    <a:pt x="2299" y="4826"/>
                    <a:pt x="2323" y="4854"/>
                    <a:pt x="2355" y="4872"/>
                  </a:cubicBezTo>
                  <a:cubicBezTo>
                    <a:pt x="2432" y="4905"/>
                    <a:pt x="2517" y="4923"/>
                    <a:pt x="2602" y="4923"/>
                  </a:cubicBezTo>
                  <a:cubicBezTo>
                    <a:pt x="2606" y="4923"/>
                    <a:pt x="2610" y="4923"/>
                    <a:pt x="2614" y="4923"/>
                  </a:cubicBezTo>
                  <a:cubicBezTo>
                    <a:pt x="2791" y="4919"/>
                    <a:pt x="2965" y="4879"/>
                    <a:pt x="3126" y="4805"/>
                  </a:cubicBezTo>
                  <a:cubicBezTo>
                    <a:pt x="3922" y="4446"/>
                    <a:pt x="4476" y="3569"/>
                    <a:pt x="4476" y="2670"/>
                  </a:cubicBezTo>
                  <a:cubicBezTo>
                    <a:pt x="4476" y="1893"/>
                    <a:pt x="4166" y="878"/>
                    <a:pt x="3668" y="25"/>
                  </a:cubicBezTo>
                  <a:lnTo>
                    <a:pt x="36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35"/>
            <p:cNvSpPr/>
            <p:nvPr/>
          </p:nvSpPr>
          <p:spPr>
            <a:xfrm>
              <a:off x="6744125" y="2935525"/>
              <a:ext cx="306150" cy="128376"/>
            </a:xfrm>
            <a:custGeom>
              <a:avLst/>
              <a:gdLst/>
              <a:ahLst/>
              <a:cxnLst/>
              <a:rect l="l" t="t" r="r" b="b"/>
              <a:pathLst>
                <a:path w="4324" h="1848" extrusionOk="0">
                  <a:moveTo>
                    <a:pt x="0" y="1"/>
                  </a:moveTo>
                  <a:lnTo>
                    <a:pt x="0" y="1"/>
                  </a:lnTo>
                  <a:cubicBezTo>
                    <a:pt x="109" y="707"/>
                    <a:pt x="559" y="1431"/>
                    <a:pt x="1175" y="1705"/>
                  </a:cubicBezTo>
                  <a:cubicBezTo>
                    <a:pt x="1355" y="1785"/>
                    <a:pt x="1594" y="1847"/>
                    <a:pt x="1783" y="1847"/>
                  </a:cubicBezTo>
                  <a:cubicBezTo>
                    <a:pt x="1880" y="1847"/>
                    <a:pt x="1965" y="1831"/>
                    <a:pt x="2022" y="1792"/>
                  </a:cubicBezTo>
                  <a:cubicBezTo>
                    <a:pt x="2083" y="1750"/>
                    <a:pt x="2081" y="1650"/>
                    <a:pt x="2155" y="1650"/>
                  </a:cubicBezTo>
                  <a:cubicBezTo>
                    <a:pt x="2228" y="1650"/>
                    <a:pt x="2223" y="1759"/>
                    <a:pt x="2290" y="1792"/>
                  </a:cubicBezTo>
                  <a:cubicBezTo>
                    <a:pt x="2359" y="1827"/>
                    <a:pt x="2445" y="1843"/>
                    <a:pt x="2538" y="1843"/>
                  </a:cubicBezTo>
                  <a:cubicBezTo>
                    <a:pt x="2703" y="1843"/>
                    <a:pt x="2889" y="1794"/>
                    <a:pt x="3044" y="1720"/>
                  </a:cubicBezTo>
                  <a:cubicBezTo>
                    <a:pt x="3671" y="1424"/>
                    <a:pt x="4185" y="800"/>
                    <a:pt x="4323" y="11"/>
                  </a:cubicBezTo>
                  <a:lnTo>
                    <a:pt x="4323" y="11"/>
                  </a:lnTo>
                  <a:cubicBezTo>
                    <a:pt x="3766" y="581"/>
                    <a:pt x="3007" y="932"/>
                    <a:pt x="2169" y="932"/>
                  </a:cubicBezTo>
                  <a:cubicBezTo>
                    <a:pt x="1324" y="932"/>
                    <a:pt x="559" y="57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35"/>
            <p:cNvSpPr/>
            <p:nvPr/>
          </p:nvSpPr>
          <p:spPr>
            <a:xfrm>
              <a:off x="6826449" y="2639159"/>
              <a:ext cx="141568" cy="105271"/>
            </a:xfrm>
            <a:custGeom>
              <a:avLst/>
              <a:gdLst/>
              <a:ahLst/>
              <a:cxnLst/>
              <a:rect l="l" t="t" r="r" b="b"/>
              <a:pathLst>
                <a:path w="2071" h="1540" extrusionOk="0">
                  <a:moveTo>
                    <a:pt x="1038" y="1"/>
                  </a:moveTo>
                  <a:cubicBezTo>
                    <a:pt x="675" y="1"/>
                    <a:pt x="0" y="309"/>
                    <a:pt x="0" y="900"/>
                  </a:cubicBezTo>
                  <a:cubicBezTo>
                    <a:pt x="0" y="1265"/>
                    <a:pt x="465" y="1540"/>
                    <a:pt x="1082" y="1540"/>
                  </a:cubicBezTo>
                  <a:lnTo>
                    <a:pt x="1105" y="1540"/>
                  </a:lnTo>
                  <a:cubicBezTo>
                    <a:pt x="1675" y="1533"/>
                    <a:pt x="2071" y="1270"/>
                    <a:pt x="2071" y="897"/>
                  </a:cubicBezTo>
                  <a:cubicBezTo>
                    <a:pt x="2071" y="316"/>
                    <a:pt x="1389" y="1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 w="575" cap="flat" cmpd="sng">
              <a:solidFill>
                <a:srgbClr val="231F20"/>
              </a:solidFill>
              <a:prstDash val="solid"/>
              <a:miter lim="17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35"/>
            <p:cNvSpPr/>
            <p:nvPr/>
          </p:nvSpPr>
          <p:spPr>
            <a:xfrm>
              <a:off x="6863841" y="2651258"/>
              <a:ext cx="66717" cy="29667"/>
            </a:xfrm>
            <a:custGeom>
              <a:avLst/>
              <a:gdLst/>
              <a:ahLst/>
              <a:cxnLst/>
              <a:rect l="l" t="t" r="r" b="b"/>
              <a:pathLst>
                <a:path w="976" h="434" extrusionOk="0">
                  <a:moveTo>
                    <a:pt x="14" y="1"/>
                  </a:moveTo>
                  <a:cubicBezTo>
                    <a:pt x="0" y="243"/>
                    <a:pt x="365" y="434"/>
                    <a:pt x="488" y="434"/>
                  </a:cubicBezTo>
                  <a:cubicBezTo>
                    <a:pt x="621" y="434"/>
                    <a:pt x="958" y="243"/>
                    <a:pt x="9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35"/>
            <p:cNvSpPr/>
            <p:nvPr/>
          </p:nvSpPr>
          <p:spPr>
            <a:xfrm>
              <a:off x="6864046" y="2625145"/>
              <a:ext cx="67195" cy="42382"/>
            </a:xfrm>
            <a:custGeom>
              <a:avLst/>
              <a:gdLst/>
              <a:ahLst/>
              <a:cxnLst/>
              <a:rect l="l" t="t" r="r" b="b"/>
              <a:pathLst>
                <a:path w="983" h="620" extrusionOk="0">
                  <a:moveTo>
                    <a:pt x="492" y="1"/>
                  </a:moveTo>
                  <a:cubicBezTo>
                    <a:pt x="357" y="1"/>
                    <a:pt x="115" y="155"/>
                    <a:pt x="1" y="383"/>
                  </a:cubicBezTo>
                  <a:lnTo>
                    <a:pt x="6" y="386"/>
                  </a:lnTo>
                  <a:lnTo>
                    <a:pt x="17" y="393"/>
                  </a:lnTo>
                  <a:cubicBezTo>
                    <a:pt x="153" y="495"/>
                    <a:pt x="367" y="619"/>
                    <a:pt x="478" y="619"/>
                  </a:cubicBezTo>
                  <a:cubicBezTo>
                    <a:pt x="595" y="619"/>
                    <a:pt x="848" y="470"/>
                    <a:pt x="965" y="393"/>
                  </a:cubicBezTo>
                  <a:lnTo>
                    <a:pt x="977" y="386"/>
                  </a:lnTo>
                  <a:lnTo>
                    <a:pt x="983" y="383"/>
                  </a:lnTo>
                  <a:cubicBezTo>
                    <a:pt x="844" y="143"/>
                    <a:pt x="583" y="1"/>
                    <a:pt x="4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18" name="Google Shape;2118;p35"/>
            <p:cNvGrpSpPr/>
            <p:nvPr/>
          </p:nvGrpSpPr>
          <p:grpSpPr>
            <a:xfrm flipH="1">
              <a:off x="6814326" y="2576747"/>
              <a:ext cx="64529" cy="55301"/>
              <a:chOff x="6688530" y="2567647"/>
              <a:chExt cx="64529" cy="55301"/>
            </a:xfrm>
          </p:grpSpPr>
          <p:sp>
            <p:nvSpPr>
              <p:cNvPr id="2119" name="Google Shape;2119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3" name="Google Shape;2123;p35"/>
            <p:cNvGrpSpPr/>
            <p:nvPr/>
          </p:nvGrpSpPr>
          <p:grpSpPr>
            <a:xfrm>
              <a:off x="6916580" y="2576747"/>
              <a:ext cx="64529" cy="55301"/>
              <a:chOff x="6688530" y="2567647"/>
              <a:chExt cx="64529" cy="55301"/>
            </a:xfrm>
          </p:grpSpPr>
          <p:sp>
            <p:nvSpPr>
              <p:cNvPr id="2124" name="Google Shape;2124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28" name="Google Shape;2128;p35"/>
          <p:cNvGrpSpPr/>
          <p:nvPr/>
        </p:nvGrpSpPr>
        <p:grpSpPr>
          <a:xfrm>
            <a:off x="7749741" y="3738495"/>
            <a:ext cx="251312" cy="263356"/>
            <a:chOff x="6612760" y="2533135"/>
            <a:chExt cx="570516" cy="597857"/>
          </a:xfrm>
        </p:grpSpPr>
        <p:sp>
          <p:nvSpPr>
            <p:cNvPr id="2129" name="Google Shape;2129;p35"/>
            <p:cNvSpPr/>
            <p:nvPr/>
          </p:nvSpPr>
          <p:spPr>
            <a:xfrm>
              <a:off x="6804027" y="3059216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770" y="1"/>
                  </a:moveTo>
                  <a:lnTo>
                    <a:pt x="770" y="1"/>
                  </a:lnTo>
                  <a:cubicBezTo>
                    <a:pt x="784" y="76"/>
                    <a:pt x="777" y="132"/>
                    <a:pt x="751" y="176"/>
                  </a:cubicBezTo>
                  <a:cubicBezTo>
                    <a:pt x="726" y="213"/>
                    <a:pt x="686" y="237"/>
                    <a:pt x="642" y="246"/>
                  </a:cubicBezTo>
                  <a:cubicBezTo>
                    <a:pt x="418" y="293"/>
                    <a:pt x="132" y="400"/>
                    <a:pt x="43" y="504"/>
                  </a:cubicBezTo>
                  <a:cubicBezTo>
                    <a:pt x="9" y="541"/>
                    <a:pt x="1" y="595"/>
                    <a:pt x="22" y="641"/>
                  </a:cubicBezTo>
                  <a:cubicBezTo>
                    <a:pt x="48" y="701"/>
                    <a:pt x="122" y="739"/>
                    <a:pt x="214" y="739"/>
                  </a:cubicBezTo>
                  <a:cubicBezTo>
                    <a:pt x="219" y="739"/>
                    <a:pt x="223" y="739"/>
                    <a:pt x="227" y="739"/>
                  </a:cubicBezTo>
                  <a:cubicBezTo>
                    <a:pt x="193" y="420"/>
                    <a:pt x="707" y="299"/>
                    <a:pt x="730" y="293"/>
                  </a:cubicBezTo>
                  <a:cubicBezTo>
                    <a:pt x="732" y="293"/>
                    <a:pt x="734" y="293"/>
                    <a:pt x="736" y="293"/>
                  </a:cubicBezTo>
                  <a:cubicBezTo>
                    <a:pt x="766" y="293"/>
                    <a:pt x="775" y="338"/>
                    <a:pt x="742" y="346"/>
                  </a:cubicBezTo>
                  <a:cubicBezTo>
                    <a:pt x="737" y="346"/>
                    <a:pt x="223" y="467"/>
                    <a:pt x="285" y="760"/>
                  </a:cubicBezTo>
                  <a:cubicBezTo>
                    <a:pt x="353" y="842"/>
                    <a:pt x="453" y="891"/>
                    <a:pt x="560" y="897"/>
                  </a:cubicBezTo>
                  <a:cubicBezTo>
                    <a:pt x="583" y="897"/>
                    <a:pt x="605" y="893"/>
                    <a:pt x="626" y="882"/>
                  </a:cubicBezTo>
                  <a:cubicBezTo>
                    <a:pt x="560" y="548"/>
                    <a:pt x="919" y="372"/>
                    <a:pt x="923" y="371"/>
                  </a:cubicBezTo>
                  <a:cubicBezTo>
                    <a:pt x="928" y="368"/>
                    <a:pt x="933" y="366"/>
                    <a:pt x="937" y="366"/>
                  </a:cubicBezTo>
                  <a:cubicBezTo>
                    <a:pt x="963" y="366"/>
                    <a:pt x="977" y="406"/>
                    <a:pt x="946" y="418"/>
                  </a:cubicBezTo>
                  <a:cubicBezTo>
                    <a:pt x="933" y="425"/>
                    <a:pt x="616" y="581"/>
                    <a:pt x="679" y="879"/>
                  </a:cubicBezTo>
                  <a:cubicBezTo>
                    <a:pt x="679" y="879"/>
                    <a:pt x="679" y="881"/>
                    <a:pt x="679" y="881"/>
                  </a:cubicBezTo>
                  <a:cubicBezTo>
                    <a:pt x="733" y="958"/>
                    <a:pt x="928" y="1049"/>
                    <a:pt x="1038" y="1049"/>
                  </a:cubicBezTo>
                  <a:cubicBezTo>
                    <a:pt x="1042" y="1050"/>
                    <a:pt x="1046" y="1050"/>
                    <a:pt x="1049" y="1050"/>
                  </a:cubicBezTo>
                  <a:cubicBezTo>
                    <a:pt x="1066" y="1050"/>
                    <a:pt x="1082" y="1044"/>
                    <a:pt x="1095" y="1035"/>
                  </a:cubicBezTo>
                  <a:lnTo>
                    <a:pt x="1103" y="1005"/>
                  </a:lnTo>
                  <a:cubicBezTo>
                    <a:pt x="1095" y="821"/>
                    <a:pt x="1151" y="702"/>
                    <a:pt x="1194" y="606"/>
                  </a:cubicBezTo>
                  <a:cubicBezTo>
                    <a:pt x="1240" y="511"/>
                    <a:pt x="1270" y="446"/>
                    <a:pt x="1219" y="362"/>
                  </a:cubicBezTo>
                  <a:cubicBezTo>
                    <a:pt x="1165" y="267"/>
                    <a:pt x="1140" y="160"/>
                    <a:pt x="1149" y="52"/>
                  </a:cubicBezTo>
                  <a:lnTo>
                    <a:pt x="7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35"/>
            <p:cNvSpPr/>
            <p:nvPr/>
          </p:nvSpPr>
          <p:spPr>
            <a:xfrm>
              <a:off x="6903284" y="3059079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498" y="1"/>
                  </a:moveTo>
                  <a:lnTo>
                    <a:pt x="119" y="54"/>
                  </a:lnTo>
                  <a:cubicBezTo>
                    <a:pt x="128" y="160"/>
                    <a:pt x="105" y="267"/>
                    <a:pt x="51" y="362"/>
                  </a:cubicBezTo>
                  <a:cubicBezTo>
                    <a:pt x="0" y="446"/>
                    <a:pt x="30" y="509"/>
                    <a:pt x="76" y="606"/>
                  </a:cubicBezTo>
                  <a:cubicBezTo>
                    <a:pt x="119" y="702"/>
                    <a:pt x="175" y="821"/>
                    <a:pt x="167" y="1005"/>
                  </a:cubicBezTo>
                  <a:lnTo>
                    <a:pt x="174" y="1034"/>
                  </a:lnTo>
                  <a:cubicBezTo>
                    <a:pt x="189" y="1044"/>
                    <a:pt x="206" y="1050"/>
                    <a:pt x="224" y="1050"/>
                  </a:cubicBezTo>
                  <a:cubicBezTo>
                    <a:pt x="226" y="1050"/>
                    <a:pt x="229" y="1050"/>
                    <a:pt x="232" y="1049"/>
                  </a:cubicBezTo>
                  <a:cubicBezTo>
                    <a:pt x="342" y="1049"/>
                    <a:pt x="538" y="958"/>
                    <a:pt x="591" y="881"/>
                  </a:cubicBezTo>
                  <a:lnTo>
                    <a:pt x="591" y="877"/>
                  </a:lnTo>
                  <a:cubicBezTo>
                    <a:pt x="654" y="581"/>
                    <a:pt x="337" y="425"/>
                    <a:pt x="323" y="418"/>
                  </a:cubicBezTo>
                  <a:cubicBezTo>
                    <a:pt x="310" y="411"/>
                    <a:pt x="303" y="395"/>
                    <a:pt x="310" y="383"/>
                  </a:cubicBezTo>
                  <a:cubicBezTo>
                    <a:pt x="315" y="373"/>
                    <a:pt x="325" y="368"/>
                    <a:pt x="334" y="368"/>
                  </a:cubicBezTo>
                  <a:cubicBezTo>
                    <a:pt x="338" y="368"/>
                    <a:pt x="342" y="369"/>
                    <a:pt x="346" y="371"/>
                  </a:cubicBezTo>
                  <a:cubicBezTo>
                    <a:pt x="349" y="371"/>
                    <a:pt x="710" y="548"/>
                    <a:pt x="644" y="883"/>
                  </a:cubicBezTo>
                  <a:cubicBezTo>
                    <a:pt x="661" y="892"/>
                    <a:pt x="680" y="895"/>
                    <a:pt x="699" y="895"/>
                  </a:cubicBezTo>
                  <a:cubicBezTo>
                    <a:pt x="703" y="895"/>
                    <a:pt x="706" y="895"/>
                    <a:pt x="710" y="895"/>
                  </a:cubicBezTo>
                  <a:cubicBezTo>
                    <a:pt x="817" y="892"/>
                    <a:pt x="917" y="842"/>
                    <a:pt x="985" y="760"/>
                  </a:cubicBezTo>
                  <a:cubicBezTo>
                    <a:pt x="1047" y="467"/>
                    <a:pt x="533" y="346"/>
                    <a:pt x="528" y="346"/>
                  </a:cubicBezTo>
                  <a:cubicBezTo>
                    <a:pt x="495" y="338"/>
                    <a:pt x="503" y="293"/>
                    <a:pt x="531" y="293"/>
                  </a:cubicBezTo>
                  <a:cubicBezTo>
                    <a:pt x="533" y="293"/>
                    <a:pt x="536" y="293"/>
                    <a:pt x="538" y="294"/>
                  </a:cubicBezTo>
                  <a:cubicBezTo>
                    <a:pt x="561" y="299"/>
                    <a:pt x="1077" y="418"/>
                    <a:pt x="1043" y="739"/>
                  </a:cubicBezTo>
                  <a:cubicBezTo>
                    <a:pt x="1047" y="739"/>
                    <a:pt x="1051" y="739"/>
                    <a:pt x="1056" y="739"/>
                  </a:cubicBezTo>
                  <a:cubicBezTo>
                    <a:pt x="1148" y="739"/>
                    <a:pt x="1220" y="701"/>
                    <a:pt x="1248" y="639"/>
                  </a:cubicBezTo>
                  <a:cubicBezTo>
                    <a:pt x="1269" y="593"/>
                    <a:pt x="1261" y="541"/>
                    <a:pt x="1227" y="504"/>
                  </a:cubicBezTo>
                  <a:cubicBezTo>
                    <a:pt x="1136" y="402"/>
                    <a:pt x="849" y="295"/>
                    <a:pt x="626" y="246"/>
                  </a:cubicBezTo>
                  <a:cubicBezTo>
                    <a:pt x="580" y="239"/>
                    <a:pt x="540" y="215"/>
                    <a:pt x="516" y="176"/>
                  </a:cubicBezTo>
                  <a:cubicBezTo>
                    <a:pt x="489" y="134"/>
                    <a:pt x="484" y="78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5"/>
            <p:cNvSpPr/>
            <p:nvPr/>
          </p:nvSpPr>
          <p:spPr>
            <a:xfrm>
              <a:off x="6612760" y="2749079"/>
              <a:ext cx="280266" cy="103220"/>
            </a:xfrm>
            <a:custGeom>
              <a:avLst/>
              <a:gdLst/>
              <a:ahLst/>
              <a:cxnLst/>
              <a:rect l="l" t="t" r="r" b="b"/>
              <a:pathLst>
                <a:path w="4100" h="1510" extrusionOk="0">
                  <a:moveTo>
                    <a:pt x="3416" y="0"/>
                  </a:moveTo>
                  <a:lnTo>
                    <a:pt x="3205" y="498"/>
                  </a:lnTo>
                  <a:cubicBezTo>
                    <a:pt x="2563" y="841"/>
                    <a:pt x="1779" y="965"/>
                    <a:pt x="1148" y="965"/>
                  </a:cubicBezTo>
                  <a:cubicBezTo>
                    <a:pt x="491" y="965"/>
                    <a:pt x="0" y="829"/>
                    <a:pt x="13" y="665"/>
                  </a:cubicBezTo>
                  <a:cubicBezTo>
                    <a:pt x="15" y="660"/>
                    <a:pt x="16" y="654"/>
                    <a:pt x="20" y="651"/>
                  </a:cubicBezTo>
                  <a:lnTo>
                    <a:pt x="16" y="651"/>
                  </a:lnTo>
                  <a:lnTo>
                    <a:pt x="8" y="649"/>
                  </a:lnTo>
                  <a:lnTo>
                    <a:pt x="8" y="651"/>
                  </a:lnTo>
                  <a:cubicBezTo>
                    <a:pt x="6" y="656"/>
                    <a:pt x="4" y="660"/>
                    <a:pt x="2" y="663"/>
                  </a:cubicBezTo>
                  <a:lnTo>
                    <a:pt x="2" y="670"/>
                  </a:lnTo>
                  <a:cubicBezTo>
                    <a:pt x="2" y="675"/>
                    <a:pt x="2" y="679"/>
                    <a:pt x="2" y="684"/>
                  </a:cubicBezTo>
                  <a:cubicBezTo>
                    <a:pt x="4" y="738"/>
                    <a:pt x="34" y="795"/>
                    <a:pt x="90" y="856"/>
                  </a:cubicBezTo>
                  <a:cubicBezTo>
                    <a:pt x="381" y="1171"/>
                    <a:pt x="1301" y="1510"/>
                    <a:pt x="2208" y="1510"/>
                  </a:cubicBezTo>
                  <a:lnTo>
                    <a:pt x="2252" y="1510"/>
                  </a:lnTo>
                  <a:cubicBezTo>
                    <a:pt x="2757" y="1503"/>
                    <a:pt x="3233" y="1387"/>
                    <a:pt x="3596" y="1184"/>
                  </a:cubicBezTo>
                  <a:cubicBezTo>
                    <a:pt x="3908" y="1010"/>
                    <a:pt x="4099" y="791"/>
                    <a:pt x="4096" y="614"/>
                  </a:cubicBezTo>
                  <a:cubicBezTo>
                    <a:pt x="4092" y="432"/>
                    <a:pt x="3826" y="134"/>
                    <a:pt x="34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5"/>
            <p:cNvSpPr/>
            <p:nvPr/>
          </p:nvSpPr>
          <p:spPr>
            <a:xfrm>
              <a:off x="6612760" y="2722214"/>
              <a:ext cx="238294" cy="92829"/>
            </a:xfrm>
            <a:custGeom>
              <a:avLst/>
              <a:gdLst/>
              <a:ahLst/>
              <a:cxnLst/>
              <a:rect l="l" t="t" r="r" b="b"/>
              <a:pathLst>
                <a:path w="3486" h="1358" extrusionOk="0">
                  <a:moveTo>
                    <a:pt x="3052" y="0"/>
                  </a:moveTo>
                  <a:cubicBezTo>
                    <a:pt x="2885" y="0"/>
                    <a:pt x="2650" y="89"/>
                    <a:pt x="2273" y="351"/>
                  </a:cubicBezTo>
                  <a:cubicBezTo>
                    <a:pt x="1301" y="1028"/>
                    <a:pt x="118" y="932"/>
                    <a:pt x="20" y="1044"/>
                  </a:cubicBezTo>
                  <a:cubicBezTo>
                    <a:pt x="16" y="1047"/>
                    <a:pt x="15" y="1053"/>
                    <a:pt x="13" y="1058"/>
                  </a:cubicBezTo>
                  <a:cubicBezTo>
                    <a:pt x="0" y="1222"/>
                    <a:pt x="491" y="1358"/>
                    <a:pt x="1148" y="1358"/>
                  </a:cubicBezTo>
                  <a:cubicBezTo>
                    <a:pt x="1779" y="1358"/>
                    <a:pt x="2563" y="1234"/>
                    <a:pt x="3205" y="891"/>
                  </a:cubicBezTo>
                  <a:lnTo>
                    <a:pt x="3416" y="393"/>
                  </a:lnTo>
                  <a:lnTo>
                    <a:pt x="3486" y="230"/>
                  </a:lnTo>
                  <a:cubicBezTo>
                    <a:pt x="3355" y="126"/>
                    <a:pt x="3252" y="0"/>
                    <a:pt x="3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5"/>
            <p:cNvSpPr/>
            <p:nvPr/>
          </p:nvSpPr>
          <p:spPr>
            <a:xfrm>
              <a:off x="6902805" y="2749079"/>
              <a:ext cx="280471" cy="103220"/>
            </a:xfrm>
            <a:custGeom>
              <a:avLst/>
              <a:gdLst/>
              <a:ahLst/>
              <a:cxnLst/>
              <a:rect l="l" t="t" r="r" b="b"/>
              <a:pathLst>
                <a:path w="4103" h="1510" extrusionOk="0">
                  <a:moveTo>
                    <a:pt x="680" y="0"/>
                  </a:moveTo>
                  <a:cubicBezTo>
                    <a:pt x="270" y="134"/>
                    <a:pt x="4" y="432"/>
                    <a:pt x="2" y="614"/>
                  </a:cubicBezTo>
                  <a:cubicBezTo>
                    <a:pt x="0" y="793"/>
                    <a:pt x="191" y="1010"/>
                    <a:pt x="502" y="1184"/>
                  </a:cubicBezTo>
                  <a:cubicBezTo>
                    <a:pt x="866" y="1389"/>
                    <a:pt x="1343" y="1503"/>
                    <a:pt x="1846" y="1510"/>
                  </a:cubicBezTo>
                  <a:lnTo>
                    <a:pt x="1892" y="1510"/>
                  </a:lnTo>
                  <a:cubicBezTo>
                    <a:pt x="2798" y="1510"/>
                    <a:pt x="3718" y="1173"/>
                    <a:pt x="4010" y="856"/>
                  </a:cubicBezTo>
                  <a:cubicBezTo>
                    <a:pt x="4073" y="787"/>
                    <a:pt x="4102" y="723"/>
                    <a:pt x="4097" y="665"/>
                  </a:cubicBezTo>
                  <a:cubicBezTo>
                    <a:pt x="4095" y="661"/>
                    <a:pt x="4095" y="658"/>
                    <a:pt x="4094" y="654"/>
                  </a:cubicBezTo>
                  <a:lnTo>
                    <a:pt x="4090" y="649"/>
                  </a:lnTo>
                  <a:lnTo>
                    <a:pt x="4080" y="651"/>
                  </a:lnTo>
                  <a:lnTo>
                    <a:pt x="4076" y="651"/>
                  </a:lnTo>
                  <a:cubicBezTo>
                    <a:pt x="4080" y="654"/>
                    <a:pt x="4081" y="660"/>
                    <a:pt x="4083" y="665"/>
                  </a:cubicBezTo>
                  <a:cubicBezTo>
                    <a:pt x="4096" y="829"/>
                    <a:pt x="3605" y="965"/>
                    <a:pt x="2948" y="965"/>
                  </a:cubicBezTo>
                  <a:cubicBezTo>
                    <a:pt x="2317" y="965"/>
                    <a:pt x="1533" y="841"/>
                    <a:pt x="891" y="498"/>
                  </a:cubicBezTo>
                  <a:lnTo>
                    <a:pt x="6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35"/>
            <p:cNvSpPr/>
            <p:nvPr/>
          </p:nvSpPr>
          <p:spPr>
            <a:xfrm>
              <a:off x="6944504" y="2722146"/>
              <a:ext cx="238294" cy="92898"/>
            </a:xfrm>
            <a:custGeom>
              <a:avLst/>
              <a:gdLst/>
              <a:ahLst/>
              <a:cxnLst/>
              <a:rect l="l" t="t" r="r" b="b"/>
              <a:pathLst>
                <a:path w="3486" h="1359" extrusionOk="0">
                  <a:moveTo>
                    <a:pt x="433" y="1"/>
                  </a:moveTo>
                  <a:cubicBezTo>
                    <a:pt x="233" y="1"/>
                    <a:pt x="131" y="126"/>
                    <a:pt x="0" y="231"/>
                  </a:cubicBezTo>
                  <a:lnTo>
                    <a:pt x="70" y="394"/>
                  </a:lnTo>
                  <a:lnTo>
                    <a:pt x="281" y="890"/>
                  </a:lnTo>
                  <a:cubicBezTo>
                    <a:pt x="924" y="1234"/>
                    <a:pt x="1709" y="1359"/>
                    <a:pt x="2339" y="1359"/>
                  </a:cubicBezTo>
                  <a:cubicBezTo>
                    <a:pt x="2996" y="1359"/>
                    <a:pt x="3486" y="1223"/>
                    <a:pt x="3473" y="1059"/>
                  </a:cubicBezTo>
                  <a:cubicBezTo>
                    <a:pt x="3471" y="1054"/>
                    <a:pt x="3470" y="1048"/>
                    <a:pt x="3466" y="1045"/>
                  </a:cubicBezTo>
                  <a:cubicBezTo>
                    <a:pt x="3368" y="933"/>
                    <a:pt x="2185" y="1029"/>
                    <a:pt x="1213" y="352"/>
                  </a:cubicBezTo>
                  <a:cubicBezTo>
                    <a:pt x="836" y="89"/>
                    <a:pt x="600" y="1"/>
                    <a:pt x="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35"/>
            <p:cNvSpPr/>
            <p:nvPr/>
          </p:nvSpPr>
          <p:spPr>
            <a:xfrm>
              <a:off x="6744214" y="2533135"/>
              <a:ext cx="306173" cy="485133"/>
            </a:xfrm>
            <a:custGeom>
              <a:avLst/>
              <a:gdLst/>
              <a:ahLst/>
              <a:cxnLst/>
              <a:rect l="l" t="t" r="r" b="b"/>
              <a:pathLst>
                <a:path w="4479" h="7097" extrusionOk="0">
                  <a:moveTo>
                    <a:pt x="2240" y="0"/>
                  </a:moveTo>
                  <a:cubicBezTo>
                    <a:pt x="1379" y="0"/>
                    <a:pt x="737" y="903"/>
                    <a:pt x="737" y="1710"/>
                  </a:cubicBezTo>
                  <a:cubicBezTo>
                    <a:pt x="737" y="1827"/>
                    <a:pt x="774" y="1934"/>
                    <a:pt x="811" y="2039"/>
                  </a:cubicBezTo>
                  <a:cubicBezTo>
                    <a:pt x="848" y="2143"/>
                    <a:pt x="881" y="2237"/>
                    <a:pt x="879" y="2339"/>
                  </a:cubicBezTo>
                  <a:cubicBezTo>
                    <a:pt x="870" y="2877"/>
                    <a:pt x="681" y="3277"/>
                    <a:pt x="479" y="3701"/>
                  </a:cubicBezTo>
                  <a:cubicBezTo>
                    <a:pt x="246" y="4195"/>
                    <a:pt x="3" y="4709"/>
                    <a:pt x="3" y="5503"/>
                  </a:cubicBezTo>
                  <a:cubicBezTo>
                    <a:pt x="1" y="6099"/>
                    <a:pt x="239" y="6671"/>
                    <a:pt x="663" y="7090"/>
                  </a:cubicBezTo>
                  <a:lnTo>
                    <a:pt x="670" y="7097"/>
                  </a:lnTo>
                  <a:lnTo>
                    <a:pt x="3810" y="7097"/>
                  </a:lnTo>
                  <a:lnTo>
                    <a:pt x="3817" y="7090"/>
                  </a:lnTo>
                  <a:cubicBezTo>
                    <a:pt x="4242" y="6671"/>
                    <a:pt x="4478" y="6099"/>
                    <a:pt x="4476" y="5503"/>
                  </a:cubicBezTo>
                  <a:cubicBezTo>
                    <a:pt x="4478" y="4678"/>
                    <a:pt x="4233" y="4167"/>
                    <a:pt x="3996" y="3673"/>
                  </a:cubicBezTo>
                  <a:cubicBezTo>
                    <a:pt x="3798" y="3261"/>
                    <a:pt x="3610" y="2872"/>
                    <a:pt x="3602" y="2339"/>
                  </a:cubicBezTo>
                  <a:cubicBezTo>
                    <a:pt x="3600" y="2237"/>
                    <a:pt x="3633" y="2141"/>
                    <a:pt x="3670" y="2039"/>
                  </a:cubicBezTo>
                  <a:cubicBezTo>
                    <a:pt x="3705" y="1936"/>
                    <a:pt x="3744" y="1827"/>
                    <a:pt x="3744" y="1710"/>
                  </a:cubicBezTo>
                  <a:cubicBezTo>
                    <a:pt x="3744" y="903"/>
                    <a:pt x="3100" y="0"/>
                    <a:pt x="2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5"/>
            <p:cNvSpPr/>
            <p:nvPr/>
          </p:nvSpPr>
          <p:spPr>
            <a:xfrm>
              <a:off x="6741850" y="2726925"/>
              <a:ext cx="311028" cy="337152"/>
            </a:xfrm>
            <a:custGeom>
              <a:avLst/>
              <a:gdLst/>
              <a:ahLst/>
              <a:cxnLst/>
              <a:rect l="l" t="t" r="r" b="b"/>
              <a:pathLst>
                <a:path w="4477" h="4932" extrusionOk="0">
                  <a:moveTo>
                    <a:pt x="3654" y="0"/>
                  </a:moveTo>
                  <a:lnTo>
                    <a:pt x="3635" y="19"/>
                  </a:lnTo>
                  <a:cubicBezTo>
                    <a:pt x="3321" y="328"/>
                    <a:pt x="2795" y="512"/>
                    <a:pt x="2223" y="512"/>
                  </a:cubicBezTo>
                  <a:cubicBezTo>
                    <a:pt x="1664" y="512"/>
                    <a:pt x="1161" y="338"/>
                    <a:pt x="840" y="35"/>
                  </a:cubicBezTo>
                  <a:lnTo>
                    <a:pt x="819" y="16"/>
                  </a:lnTo>
                  <a:lnTo>
                    <a:pt x="807" y="40"/>
                  </a:lnTo>
                  <a:cubicBezTo>
                    <a:pt x="325" y="891"/>
                    <a:pt x="1" y="1948"/>
                    <a:pt x="1" y="2670"/>
                  </a:cubicBezTo>
                  <a:cubicBezTo>
                    <a:pt x="1" y="3545"/>
                    <a:pt x="511" y="4416"/>
                    <a:pt x="1240" y="4788"/>
                  </a:cubicBezTo>
                  <a:cubicBezTo>
                    <a:pt x="1426" y="4879"/>
                    <a:pt x="1629" y="4928"/>
                    <a:pt x="1836" y="4932"/>
                  </a:cubicBezTo>
                  <a:cubicBezTo>
                    <a:pt x="1954" y="4932"/>
                    <a:pt x="2046" y="4910"/>
                    <a:pt x="2108" y="4870"/>
                  </a:cubicBezTo>
                  <a:cubicBezTo>
                    <a:pt x="2134" y="4851"/>
                    <a:pt x="2155" y="4825"/>
                    <a:pt x="2169" y="4795"/>
                  </a:cubicBezTo>
                  <a:cubicBezTo>
                    <a:pt x="2190" y="4760"/>
                    <a:pt x="2201" y="4740"/>
                    <a:pt x="2229" y="4740"/>
                  </a:cubicBezTo>
                  <a:cubicBezTo>
                    <a:pt x="2259" y="4740"/>
                    <a:pt x="2267" y="4758"/>
                    <a:pt x="2285" y="4793"/>
                  </a:cubicBezTo>
                  <a:cubicBezTo>
                    <a:pt x="2299" y="4826"/>
                    <a:pt x="2323" y="4854"/>
                    <a:pt x="2355" y="4872"/>
                  </a:cubicBezTo>
                  <a:cubicBezTo>
                    <a:pt x="2432" y="4905"/>
                    <a:pt x="2517" y="4923"/>
                    <a:pt x="2602" y="4923"/>
                  </a:cubicBezTo>
                  <a:cubicBezTo>
                    <a:pt x="2606" y="4923"/>
                    <a:pt x="2610" y="4923"/>
                    <a:pt x="2614" y="4923"/>
                  </a:cubicBezTo>
                  <a:cubicBezTo>
                    <a:pt x="2791" y="4919"/>
                    <a:pt x="2965" y="4879"/>
                    <a:pt x="3126" y="4805"/>
                  </a:cubicBezTo>
                  <a:cubicBezTo>
                    <a:pt x="3922" y="4446"/>
                    <a:pt x="4476" y="3569"/>
                    <a:pt x="4476" y="2670"/>
                  </a:cubicBezTo>
                  <a:cubicBezTo>
                    <a:pt x="4476" y="1893"/>
                    <a:pt x="4166" y="878"/>
                    <a:pt x="3668" y="25"/>
                  </a:cubicBezTo>
                  <a:lnTo>
                    <a:pt x="36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5"/>
            <p:cNvSpPr/>
            <p:nvPr/>
          </p:nvSpPr>
          <p:spPr>
            <a:xfrm>
              <a:off x="6744125" y="2935525"/>
              <a:ext cx="306150" cy="128376"/>
            </a:xfrm>
            <a:custGeom>
              <a:avLst/>
              <a:gdLst/>
              <a:ahLst/>
              <a:cxnLst/>
              <a:rect l="l" t="t" r="r" b="b"/>
              <a:pathLst>
                <a:path w="4324" h="1848" extrusionOk="0">
                  <a:moveTo>
                    <a:pt x="0" y="1"/>
                  </a:moveTo>
                  <a:lnTo>
                    <a:pt x="0" y="1"/>
                  </a:lnTo>
                  <a:cubicBezTo>
                    <a:pt x="109" y="707"/>
                    <a:pt x="559" y="1431"/>
                    <a:pt x="1175" y="1705"/>
                  </a:cubicBezTo>
                  <a:cubicBezTo>
                    <a:pt x="1355" y="1785"/>
                    <a:pt x="1594" y="1847"/>
                    <a:pt x="1783" y="1847"/>
                  </a:cubicBezTo>
                  <a:cubicBezTo>
                    <a:pt x="1880" y="1847"/>
                    <a:pt x="1965" y="1831"/>
                    <a:pt x="2022" y="1792"/>
                  </a:cubicBezTo>
                  <a:cubicBezTo>
                    <a:pt x="2083" y="1750"/>
                    <a:pt x="2081" y="1650"/>
                    <a:pt x="2155" y="1650"/>
                  </a:cubicBezTo>
                  <a:cubicBezTo>
                    <a:pt x="2228" y="1650"/>
                    <a:pt x="2223" y="1759"/>
                    <a:pt x="2290" y="1792"/>
                  </a:cubicBezTo>
                  <a:cubicBezTo>
                    <a:pt x="2359" y="1827"/>
                    <a:pt x="2445" y="1843"/>
                    <a:pt x="2538" y="1843"/>
                  </a:cubicBezTo>
                  <a:cubicBezTo>
                    <a:pt x="2703" y="1843"/>
                    <a:pt x="2889" y="1794"/>
                    <a:pt x="3044" y="1720"/>
                  </a:cubicBezTo>
                  <a:cubicBezTo>
                    <a:pt x="3671" y="1424"/>
                    <a:pt x="4185" y="800"/>
                    <a:pt x="4323" y="11"/>
                  </a:cubicBezTo>
                  <a:lnTo>
                    <a:pt x="4323" y="11"/>
                  </a:lnTo>
                  <a:cubicBezTo>
                    <a:pt x="3766" y="581"/>
                    <a:pt x="3007" y="932"/>
                    <a:pt x="2169" y="932"/>
                  </a:cubicBezTo>
                  <a:cubicBezTo>
                    <a:pt x="1324" y="932"/>
                    <a:pt x="559" y="57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35"/>
            <p:cNvSpPr/>
            <p:nvPr/>
          </p:nvSpPr>
          <p:spPr>
            <a:xfrm>
              <a:off x="6826449" y="2639159"/>
              <a:ext cx="141568" cy="105271"/>
            </a:xfrm>
            <a:custGeom>
              <a:avLst/>
              <a:gdLst/>
              <a:ahLst/>
              <a:cxnLst/>
              <a:rect l="l" t="t" r="r" b="b"/>
              <a:pathLst>
                <a:path w="2071" h="1540" extrusionOk="0">
                  <a:moveTo>
                    <a:pt x="1038" y="1"/>
                  </a:moveTo>
                  <a:cubicBezTo>
                    <a:pt x="675" y="1"/>
                    <a:pt x="0" y="309"/>
                    <a:pt x="0" y="900"/>
                  </a:cubicBezTo>
                  <a:cubicBezTo>
                    <a:pt x="0" y="1265"/>
                    <a:pt x="465" y="1540"/>
                    <a:pt x="1082" y="1540"/>
                  </a:cubicBezTo>
                  <a:lnTo>
                    <a:pt x="1105" y="1540"/>
                  </a:lnTo>
                  <a:cubicBezTo>
                    <a:pt x="1675" y="1533"/>
                    <a:pt x="2071" y="1270"/>
                    <a:pt x="2071" y="897"/>
                  </a:cubicBezTo>
                  <a:cubicBezTo>
                    <a:pt x="2071" y="316"/>
                    <a:pt x="1389" y="1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 w="575" cap="flat" cmpd="sng">
              <a:solidFill>
                <a:srgbClr val="231F20"/>
              </a:solidFill>
              <a:prstDash val="solid"/>
              <a:miter lim="17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35"/>
            <p:cNvSpPr/>
            <p:nvPr/>
          </p:nvSpPr>
          <p:spPr>
            <a:xfrm>
              <a:off x="6863841" y="2651258"/>
              <a:ext cx="66717" cy="29667"/>
            </a:xfrm>
            <a:custGeom>
              <a:avLst/>
              <a:gdLst/>
              <a:ahLst/>
              <a:cxnLst/>
              <a:rect l="l" t="t" r="r" b="b"/>
              <a:pathLst>
                <a:path w="976" h="434" extrusionOk="0">
                  <a:moveTo>
                    <a:pt x="14" y="1"/>
                  </a:moveTo>
                  <a:cubicBezTo>
                    <a:pt x="0" y="243"/>
                    <a:pt x="365" y="434"/>
                    <a:pt x="488" y="434"/>
                  </a:cubicBezTo>
                  <a:cubicBezTo>
                    <a:pt x="621" y="434"/>
                    <a:pt x="958" y="243"/>
                    <a:pt x="9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35"/>
            <p:cNvSpPr/>
            <p:nvPr/>
          </p:nvSpPr>
          <p:spPr>
            <a:xfrm>
              <a:off x="6864046" y="2625145"/>
              <a:ext cx="67195" cy="42382"/>
            </a:xfrm>
            <a:custGeom>
              <a:avLst/>
              <a:gdLst/>
              <a:ahLst/>
              <a:cxnLst/>
              <a:rect l="l" t="t" r="r" b="b"/>
              <a:pathLst>
                <a:path w="983" h="620" extrusionOk="0">
                  <a:moveTo>
                    <a:pt x="492" y="1"/>
                  </a:moveTo>
                  <a:cubicBezTo>
                    <a:pt x="357" y="1"/>
                    <a:pt x="115" y="155"/>
                    <a:pt x="1" y="383"/>
                  </a:cubicBezTo>
                  <a:lnTo>
                    <a:pt x="6" y="386"/>
                  </a:lnTo>
                  <a:lnTo>
                    <a:pt x="17" y="393"/>
                  </a:lnTo>
                  <a:cubicBezTo>
                    <a:pt x="153" y="495"/>
                    <a:pt x="367" y="619"/>
                    <a:pt x="478" y="619"/>
                  </a:cubicBezTo>
                  <a:cubicBezTo>
                    <a:pt x="595" y="619"/>
                    <a:pt x="848" y="470"/>
                    <a:pt x="965" y="393"/>
                  </a:cubicBezTo>
                  <a:lnTo>
                    <a:pt x="977" y="386"/>
                  </a:lnTo>
                  <a:lnTo>
                    <a:pt x="983" y="383"/>
                  </a:lnTo>
                  <a:cubicBezTo>
                    <a:pt x="844" y="143"/>
                    <a:pt x="583" y="1"/>
                    <a:pt x="4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41" name="Google Shape;2141;p35"/>
            <p:cNvGrpSpPr/>
            <p:nvPr/>
          </p:nvGrpSpPr>
          <p:grpSpPr>
            <a:xfrm flipH="1">
              <a:off x="6814326" y="2576747"/>
              <a:ext cx="64529" cy="55301"/>
              <a:chOff x="6688530" y="2567647"/>
              <a:chExt cx="64529" cy="55301"/>
            </a:xfrm>
          </p:grpSpPr>
          <p:sp>
            <p:nvSpPr>
              <p:cNvPr id="2142" name="Google Shape;2142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6" name="Google Shape;2146;p35"/>
            <p:cNvGrpSpPr/>
            <p:nvPr/>
          </p:nvGrpSpPr>
          <p:grpSpPr>
            <a:xfrm>
              <a:off x="6916580" y="2576747"/>
              <a:ext cx="64529" cy="55301"/>
              <a:chOff x="6688530" y="2567647"/>
              <a:chExt cx="64529" cy="55301"/>
            </a:xfrm>
          </p:grpSpPr>
          <p:sp>
            <p:nvSpPr>
              <p:cNvPr id="2147" name="Google Shape;2147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A936D81-9796-473E-9281-529D14851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775" y="1463506"/>
            <a:ext cx="5430471" cy="34402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Google Shape;1998;p35"/>
          <p:cNvSpPr txBox="1">
            <a:spLocks noGrp="1"/>
          </p:cNvSpPr>
          <p:nvPr>
            <p:ph type="title"/>
          </p:nvPr>
        </p:nvSpPr>
        <p:spPr>
          <a:xfrm>
            <a:off x="720000" y="92601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Filter based on one criteria </a:t>
            </a:r>
            <a:br>
              <a:rPr lang="en" dirty="0"/>
            </a:br>
            <a:r>
              <a:rPr lang="en" dirty="0"/>
              <a:t>Test name</a:t>
            </a:r>
            <a:endParaRPr b="1" dirty="0">
              <a:solidFill>
                <a:schemeClr val="accent5"/>
              </a:solidFill>
            </a:endParaRPr>
          </a:p>
        </p:txBody>
      </p:sp>
      <p:sp>
        <p:nvSpPr>
          <p:cNvPr id="2001" name="Google Shape;2001;p35"/>
          <p:cNvSpPr/>
          <p:nvPr/>
        </p:nvSpPr>
        <p:spPr>
          <a:xfrm>
            <a:off x="5485020" y="3421891"/>
            <a:ext cx="197100" cy="197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" name="Google Shape;2002;p35"/>
          <p:cNvSpPr/>
          <p:nvPr/>
        </p:nvSpPr>
        <p:spPr>
          <a:xfrm>
            <a:off x="6750509" y="2340490"/>
            <a:ext cx="197100" cy="197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03" name="Google Shape;2003;p35"/>
          <p:cNvGrpSpPr/>
          <p:nvPr/>
        </p:nvGrpSpPr>
        <p:grpSpPr>
          <a:xfrm>
            <a:off x="222539" y="4584552"/>
            <a:ext cx="845771" cy="395161"/>
            <a:chOff x="51655" y="3808136"/>
            <a:chExt cx="699736" cy="263687"/>
          </a:xfrm>
        </p:grpSpPr>
        <p:sp>
          <p:nvSpPr>
            <p:cNvPr id="2004" name="Google Shape;2004;p35"/>
            <p:cNvSpPr/>
            <p:nvPr/>
          </p:nvSpPr>
          <p:spPr>
            <a:xfrm>
              <a:off x="397608" y="3973518"/>
              <a:ext cx="133090" cy="91624"/>
            </a:xfrm>
            <a:custGeom>
              <a:avLst/>
              <a:gdLst/>
              <a:ahLst/>
              <a:cxnLst/>
              <a:rect l="l" t="t" r="r" b="b"/>
              <a:pathLst>
                <a:path w="986" h="672" extrusionOk="0">
                  <a:moveTo>
                    <a:pt x="968" y="0"/>
                  </a:moveTo>
                  <a:lnTo>
                    <a:pt x="0" y="81"/>
                  </a:lnTo>
                  <a:lnTo>
                    <a:pt x="18" y="672"/>
                  </a:lnTo>
                  <a:lnTo>
                    <a:pt x="985" y="589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5"/>
            <p:cNvSpPr/>
            <p:nvPr/>
          </p:nvSpPr>
          <p:spPr>
            <a:xfrm>
              <a:off x="51655" y="3808136"/>
              <a:ext cx="697442" cy="183384"/>
            </a:xfrm>
            <a:custGeom>
              <a:avLst/>
              <a:gdLst/>
              <a:ahLst/>
              <a:cxnLst/>
              <a:rect l="l" t="t" r="r" b="b"/>
              <a:pathLst>
                <a:path w="5167" h="1345" extrusionOk="0">
                  <a:moveTo>
                    <a:pt x="3254" y="0"/>
                  </a:moveTo>
                  <a:lnTo>
                    <a:pt x="1218" y="63"/>
                  </a:lnTo>
                  <a:lnTo>
                    <a:pt x="0" y="545"/>
                  </a:lnTo>
                  <a:lnTo>
                    <a:pt x="826" y="1122"/>
                  </a:lnTo>
                  <a:lnTo>
                    <a:pt x="1813" y="1220"/>
                  </a:lnTo>
                  <a:lnTo>
                    <a:pt x="2230" y="926"/>
                  </a:lnTo>
                  <a:lnTo>
                    <a:pt x="1983" y="1236"/>
                  </a:lnTo>
                  <a:lnTo>
                    <a:pt x="2563" y="1294"/>
                  </a:lnTo>
                  <a:lnTo>
                    <a:pt x="3531" y="1213"/>
                  </a:lnTo>
                  <a:lnTo>
                    <a:pt x="3923" y="1345"/>
                  </a:lnTo>
                  <a:lnTo>
                    <a:pt x="4553" y="1182"/>
                  </a:lnTo>
                  <a:lnTo>
                    <a:pt x="5166" y="496"/>
                  </a:lnTo>
                  <a:lnTo>
                    <a:pt x="32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5"/>
            <p:cNvSpPr/>
            <p:nvPr/>
          </p:nvSpPr>
          <p:spPr>
            <a:xfrm>
              <a:off x="296239" y="3934252"/>
              <a:ext cx="56422" cy="42540"/>
            </a:xfrm>
            <a:custGeom>
              <a:avLst/>
              <a:gdLst/>
              <a:ahLst/>
              <a:cxnLst/>
              <a:rect l="l" t="t" r="r" b="b"/>
              <a:pathLst>
                <a:path w="418" h="312" extrusionOk="0">
                  <a:moveTo>
                    <a:pt x="418" y="1"/>
                  </a:moveTo>
                  <a:lnTo>
                    <a:pt x="1" y="295"/>
                  </a:lnTo>
                  <a:lnTo>
                    <a:pt x="171" y="311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5"/>
            <p:cNvSpPr/>
            <p:nvPr/>
          </p:nvSpPr>
          <p:spPr>
            <a:xfrm>
              <a:off x="666083" y="3875761"/>
              <a:ext cx="85307" cy="173840"/>
            </a:xfrm>
            <a:custGeom>
              <a:avLst/>
              <a:gdLst/>
              <a:ahLst/>
              <a:cxnLst/>
              <a:rect l="l" t="t" r="r" b="b"/>
              <a:pathLst>
                <a:path w="632" h="1275" extrusionOk="0">
                  <a:moveTo>
                    <a:pt x="614" y="0"/>
                  </a:moveTo>
                  <a:lnTo>
                    <a:pt x="1" y="686"/>
                  </a:lnTo>
                  <a:lnTo>
                    <a:pt x="20" y="1275"/>
                  </a:lnTo>
                  <a:lnTo>
                    <a:pt x="632" y="589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5"/>
            <p:cNvSpPr/>
            <p:nvPr/>
          </p:nvSpPr>
          <p:spPr>
            <a:xfrm>
              <a:off x="581181" y="3969155"/>
              <a:ext cx="87737" cy="102668"/>
            </a:xfrm>
            <a:custGeom>
              <a:avLst/>
              <a:gdLst/>
              <a:ahLst/>
              <a:cxnLst/>
              <a:rect l="l" t="t" r="r" b="b"/>
              <a:pathLst>
                <a:path w="650" h="753" extrusionOk="0">
                  <a:moveTo>
                    <a:pt x="630" y="1"/>
                  </a:moveTo>
                  <a:lnTo>
                    <a:pt x="0" y="164"/>
                  </a:lnTo>
                  <a:lnTo>
                    <a:pt x="20" y="753"/>
                  </a:lnTo>
                  <a:lnTo>
                    <a:pt x="649" y="590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9FDCF4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5"/>
            <p:cNvSpPr/>
            <p:nvPr/>
          </p:nvSpPr>
          <p:spPr>
            <a:xfrm>
              <a:off x="528134" y="3973518"/>
              <a:ext cx="55747" cy="98305"/>
            </a:xfrm>
            <a:custGeom>
              <a:avLst/>
              <a:gdLst/>
              <a:ahLst/>
              <a:cxnLst/>
              <a:rect l="l" t="t" r="r" b="b"/>
              <a:pathLst>
                <a:path w="413" h="721" extrusionOk="0">
                  <a:moveTo>
                    <a:pt x="1" y="0"/>
                  </a:moveTo>
                  <a:lnTo>
                    <a:pt x="18" y="589"/>
                  </a:lnTo>
                  <a:lnTo>
                    <a:pt x="413" y="721"/>
                  </a:lnTo>
                  <a:lnTo>
                    <a:pt x="393" y="1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5"/>
            <p:cNvSpPr/>
            <p:nvPr/>
          </p:nvSpPr>
          <p:spPr>
            <a:xfrm>
              <a:off x="163013" y="3961111"/>
              <a:ext cx="237025" cy="104031"/>
            </a:xfrm>
            <a:custGeom>
              <a:avLst/>
              <a:gdLst/>
              <a:ahLst/>
              <a:cxnLst/>
              <a:rect l="l" t="t" r="r" b="b"/>
              <a:pathLst>
                <a:path w="1756" h="763" extrusionOk="0">
                  <a:moveTo>
                    <a:pt x="1" y="0"/>
                  </a:moveTo>
                  <a:lnTo>
                    <a:pt x="20" y="591"/>
                  </a:lnTo>
                  <a:lnTo>
                    <a:pt x="1756" y="763"/>
                  </a:lnTo>
                  <a:lnTo>
                    <a:pt x="1738" y="172"/>
                  </a:lnTo>
                  <a:lnTo>
                    <a:pt x="1158" y="114"/>
                  </a:lnTo>
                  <a:lnTo>
                    <a:pt x="984" y="559"/>
                  </a:lnTo>
                  <a:lnTo>
                    <a:pt x="968" y="112"/>
                  </a:lnTo>
                  <a:lnTo>
                    <a:pt x="1158" y="114"/>
                  </a:lnTo>
                  <a:lnTo>
                    <a:pt x="988" y="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DCF4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5"/>
            <p:cNvSpPr/>
            <p:nvPr/>
          </p:nvSpPr>
          <p:spPr>
            <a:xfrm>
              <a:off x="293674" y="3976381"/>
              <a:ext cx="25646" cy="61083"/>
            </a:xfrm>
            <a:custGeom>
              <a:avLst/>
              <a:gdLst/>
              <a:ahLst/>
              <a:cxnLst/>
              <a:rect l="l" t="t" r="r" b="b"/>
              <a:pathLst>
                <a:path w="190" h="448" extrusionOk="0">
                  <a:moveTo>
                    <a:pt x="0" y="0"/>
                  </a:moveTo>
                  <a:lnTo>
                    <a:pt x="16" y="447"/>
                  </a:lnTo>
                  <a:lnTo>
                    <a:pt x="19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5"/>
            <p:cNvSpPr/>
            <p:nvPr/>
          </p:nvSpPr>
          <p:spPr>
            <a:xfrm>
              <a:off x="51655" y="3882442"/>
              <a:ext cx="114193" cy="159251"/>
            </a:xfrm>
            <a:custGeom>
              <a:avLst/>
              <a:gdLst/>
              <a:ahLst/>
              <a:cxnLst/>
              <a:rect l="l" t="t" r="r" b="b"/>
              <a:pathLst>
                <a:path w="846" h="1168" extrusionOk="0">
                  <a:moveTo>
                    <a:pt x="0" y="0"/>
                  </a:moveTo>
                  <a:lnTo>
                    <a:pt x="18" y="589"/>
                  </a:lnTo>
                  <a:lnTo>
                    <a:pt x="845" y="1168"/>
                  </a:lnTo>
                  <a:lnTo>
                    <a:pt x="826" y="5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3" name="Google Shape;2013;p35"/>
          <p:cNvGrpSpPr/>
          <p:nvPr/>
        </p:nvGrpSpPr>
        <p:grpSpPr>
          <a:xfrm>
            <a:off x="343059" y="4061068"/>
            <a:ext cx="570516" cy="597857"/>
            <a:chOff x="6612760" y="2533135"/>
            <a:chExt cx="570516" cy="597857"/>
          </a:xfrm>
        </p:grpSpPr>
        <p:sp>
          <p:nvSpPr>
            <p:cNvPr id="2014" name="Google Shape;2014;p35"/>
            <p:cNvSpPr/>
            <p:nvPr/>
          </p:nvSpPr>
          <p:spPr>
            <a:xfrm>
              <a:off x="6804027" y="3059216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770" y="1"/>
                  </a:moveTo>
                  <a:lnTo>
                    <a:pt x="770" y="1"/>
                  </a:lnTo>
                  <a:cubicBezTo>
                    <a:pt x="784" y="76"/>
                    <a:pt x="777" y="132"/>
                    <a:pt x="751" y="176"/>
                  </a:cubicBezTo>
                  <a:cubicBezTo>
                    <a:pt x="726" y="213"/>
                    <a:pt x="686" y="237"/>
                    <a:pt x="642" y="246"/>
                  </a:cubicBezTo>
                  <a:cubicBezTo>
                    <a:pt x="418" y="293"/>
                    <a:pt x="132" y="400"/>
                    <a:pt x="43" y="504"/>
                  </a:cubicBezTo>
                  <a:cubicBezTo>
                    <a:pt x="9" y="541"/>
                    <a:pt x="1" y="595"/>
                    <a:pt x="22" y="641"/>
                  </a:cubicBezTo>
                  <a:cubicBezTo>
                    <a:pt x="48" y="701"/>
                    <a:pt x="122" y="739"/>
                    <a:pt x="214" y="739"/>
                  </a:cubicBezTo>
                  <a:cubicBezTo>
                    <a:pt x="219" y="739"/>
                    <a:pt x="223" y="739"/>
                    <a:pt x="227" y="739"/>
                  </a:cubicBezTo>
                  <a:cubicBezTo>
                    <a:pt x="193" y="420"/>
                    <a:pt x="707" y="299"/>
                    <a:pt x="730" y="293"/>
                  </a:cubicBezTo>
                  <a:cubicBezTo>
                    <a:pt x="732" y="293"/>
                    <a:pt x="734" y="293"/>
                    <a:pt x="736" y="293"/>
                  </a:cubicBezTo>
                  <a:cubicBezTo>
                    <a:pt x="766" y="293"/>
                    <a:pt x="775" y="338"/>
                    <a:pt x="742" y="346"/>
                  </a:cubicBezTo>
                  <a:cubicBezTo>
                    <a:pt x="737" y="346"/>
                    <a:pt x="223" y="467"/>
                    <a:pt x="285" y="760"/>
                  </a:cubicBezTo>
                  <a:cubicBezTo>
                    <a:pt x="353" y="842"/>
                    <a:pt x="453" y="891"/>
                    <a:pt x="560" y="897"/>
                  </a:cubicBezTo>
                  <a:cubicBezTo>
                    <a:pt x="583" y="897"/>
                    <a:pt x="605" y="893"/>
                    <a:pt x="626" y="882"/>
                  </a:cubicBezTo>
                  <a:cubicBezTo>
                    <a:pt x="560" y="548"/>
                    <a:pt x="919" y="372"/>
                    <a:pt x="923" y="371"/>
                  </a:cubicBezTo>
                  <a:cubicBezTo>
                    <a:pt x="928" y="368"/>
                    <a:pt x="933" y="366"/>
                    <a:pt x="937" y="366"/>
                  </a:cubicBezTo>
                  <a:cubicBezTo>
                    <a:pt x="963" y="366"/>
                    <a:pt x="977" y="406"/>
                    <a:pt x="946" y="418"/>
                  </a:cubicBezTo>
                  <a:cubicBezTo>
                    <a:pt x="933" y="425"/>
                    <a:pt x="616" y="581"/>
                    <a:pt x="679" y="879"/>
                  </a:cubicBezTo>
                  <a:cubicBezTo>
                    <a:pt x="679" y="879"/>
                    <a:pt x="679" y="881"/>
                    <a:pt x="679" y="881"/>
                  </a:cubicBezTo>
                  <a:cubicBezTo>
                    <a:pt x="733" y="958"/>
                    <a:pt x="928" y="1049"/>
                    <a:pt x="1038" y="1049"/>
                  </a:cubicBezTo>
                  <a:cubicBezTo>
                    <a:pt x="1042" y="1050"/>
                    <a:pt x="1046" y="1050"/>
                    <a:pt x="1049" y="1050"/>
                  </a:cubicBezTo>
                  <a:cubicBezTo>
                    <a:pt x="1066" y="1050"/>
                    <a:pt x="1082" y="1044"/>
                    <a:pt x="1095" y="1035"/>
                  </a:cubicBezTo>
                  <a:lnTo>
                    <a:pt x="1103" y="1005"/>
                  </a:lnTo>
                  <a:cubicBezTo>
                    <a:pt x="1095" y="821"/>
                    <a:pt x="1151" y="702"/>
                    <a:pt x="1194" y="606"/>
                  </a:cubicBezTo>
                  <a:cubicBezTo>
                    <a:pt x="1240" y="511"/>
                    <a:pt x="1270" y="446"/>
                    <a:pt x="1219" y="362"/>
                  </a:cubicBezTo>
                  <a:cubicBezTo>
                    <a:pt x="1165" y="267"/>
                    <a:pt x="1140" y="160"/>
                    <a:pt x="1149" y="52"/>
                  </a:cubicBezTo>
                  <a:lnTo>
                    <a:pt x="7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5"/>
            <p:cNvSpPr/>
            <p:nvPr/>
          </p:nvSpPr>
          <p:spPr>
            <a:xfrm>
              <a:off x="6903284" y="3059079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498" y="1"/>
                  </a:moveTo>
                  <a:lnTo>
                    <a:pt x="119" y="54"/>
                  </a:lnTo>
                  <a:cubicBezTo>
                    <a:pt x="128" y="160"/>
                    <a:pt x="105" y="267"/>
                    <a:pt x="51" y="362"/>
                  </a:cubicBezTo>
                  <a:cubicBezTo>
                    <a:pt x="0" y="446"/>
                    <a:pt x="30" y="509"/>
                    <a:pt x="76" y="606"/>
                  </a:cubicBezTo>
                  <a:cubicBezTo>
                    <a:pt x="119" y="702"/>
                    <a:pt x="175" y="821"/>
                    <a:pt x="167" y="1005"/>
                  </a:cubicBezTo>
                  <a:lnTo>
                    <a:pt x="174" y="1034"/>
                  </a:lnTo>
                  <a:cubicBezTo>
                    <a:pt x="189" y="1044"/>
                    <a:pt x="206" y="1050"/>
                    <a:pt x="224" y="1050"/>
                  </a:cubicBezTo>
                  <a:cubicBezTo>
                    <a:pt x="226" y="1050"/>
                    <a:pt x="229" y="1050"/>
                    <a:pt x="232" y="1049"/>
                  </a:cubicBezTo>
                  <a:cubicBezTo>
                    <a:pt x="342" y="1049"/>
                    <a:pt x="538" y="958"/>
                    <a:pt x="591" y="881"/>
                  </a:cubicBezTo>
                  <a:lnTo>
                    <a:pt x="591" y="877"/>
                  </a:lnTo>
                  <a:cubicBezTo>
                    <a:pt x="654" y="581"/>
                    <a:pt x="337" y="425"/>
                    <a:pt x="323" y="418"/>
                  </a:cubicBezTo>
                  <a:cubicBezTo>
                    <a:pt x="310" y="411"/>
                    <a:pt x="303" y="395"/>
                    <a:pt x="310" y="383"/>
                  </a:cubicBezTo>
                  <a:cubicBezTo>
                    <a:pt x="315" y="373"/>
                    <a:pt x="325" y="368"/>
                    <a:pt x="334" y="368"/>
                  </a:cubicBezTo>
                  <a:cubicBezTo>
                    <a:pt x="338" y="368"/>
                    <a:pt x="342" y="369"/>
                    <a:pt x="346" y="371"/>
                  </a:cubicBezTo>
                  <a:cubicBezTo>
                    <a:pt x="349" y="371"/>
                    <a:pt x="710" y="548"/>
                    <a:pt x="644" y="883"/>
                  </a:cubicBezTo>
                  <a:cubicBezTo>
                    <a:pt x="661" y="892"/>
                    <a:pt x="680" y="895"/>
                    <a:pt x="699" y="895"/>
                  </a:cubicBezTo>
                  <a:cubicBezTo>
                    <a:pt x="703" y="895"/>
                    <a:pt x="706" y="895"/>
                    <a:pt x="710" y="895"/>
                  </a:cubicBezTo>
                  <a:cubicBezTo>
                    <a:pt x="817" y="892"/>
                    <a:pt x="917" y="842"/>
                    <a:pt x="985" y="760"/>
                  </a:cubicBezTo>
                  <a:cubicBezTo>
                    <a:pt x="1047" y="467"/>
                    <a:pt x="533" y="346"/>
                    <a:pt x="528" y="346"/>
                  </a:cubicBezTo>
                  <a:cubicBezTo>
                    <a:pt x="495" y="338"/>
                    <a:pt x="503" y="293"/>
                    <a:pt x="531" y="293"/>
                  </a:cubicBezTo>
                  <a:cubicBezTo>
                    <a:pt x="533" y="293"/>
                    <a:pt x="536" y="293"/>
                    <a:pt x="538" y="294"/>
                  </a:cubicBezTo>
                  <a:cubicBezTo>
                    <a:pt x="561" y="299"/>
                    <a:pt x="1077" y="418"/>
                    <a:pt x="1043" y="739"/>
                  </a:cubicBezTo>
                  <a:cubicBezTo>
                    <a:pt x="1047" y="739"/>
                    <a:pt x="1051" y="739"/>
                    <a:pt x="1056" y="739"/>
                  </a:cubicBezTo>
                  <a:cubicBezTo>
                    <a:pt x="1148" y="739"/>
                    <a:pt x="1220" y="701"/>
                    <a:pt x="1248" y="639"/>
                  </a:cubicBezTo>
                  <a:cubicBezTo>
                    <a:pt x="1269" y="593"/>
                    <a:pt x="1261" y="541"/>
                    <a:pt x="1227" y="504"/>
                  </a:cubicBezTo>
                  <a:cubicBezTo>
                    <a:pt x="1136" y="402"/>
                    <a:pt x="849" y="295"/>
                    <a:pt x="626" y="246"/>
                  </a:cubicBezTo>
                  <a:cubicBezTo>
                    <a:pt x="580" y="239"/>
                    <a:pt x="540" y="215"/>
                    <a:pt x="516" y="176"/>
                  </a:cubicBezTo>
                  <a:cubicBezTo>
                    <a:pt x="489" y="134"/>
                    <a:pt x="484" y="78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5"/>
            <p:cNvSpPr/>
            <p:nvPr/>
          </p:nvSpPr>
          <p:spPr>
            <a:xfrm>
              <a:off x="6612760" y="2749079"/>
              <a:ext cx="280266" cy="103220"/>
            </a:xfrm>
            <a:custGeom>
              <a:avLst/>
              <a:gdLst/>
              <a:ahLst/>
              <a:cxnLst/>
              <a:rect l="l" t="t" r="r" b="b"/>
              <a:pathLst>
                <a:path w="4100" h="1510" extrusionOk="0">
                  <a:moveTo>
                    <a:pt x="3416" y="0"/>
                  </a:moveTo>
                  <a:lnTo>
                    <a:pt x="3205" y="498"/>
                  </a:lnTo>
                  <a:cubicBezTo>
                    <a:pt x="2563" y="841"/>
                    <a:pt x="1779" y="965"/>
                    <a:pt x="1148" y="965"/>
                  </a:cubicBezTo>
                  <a:cubicBezTo>
                    <a:pt x="491" y="965"/>
                    <a:pt x="0" y="829"/>
                    <a:pt x="13" y="665"/>
                  </a:cubicBezTo>
                  <a:cubicBezTo>
                    <a:pt x="15" y="660"/>
                    <a:pt x="16" y="654"/>
                    <a:pt x="20" y="651"/>
                  </a:cubicBezTo>
                  <a:lnTo>
                    <a:pt x="16" y="651"/>
                  </a:lnTo>
                  <a:lnTo>
                    <a:pt x="8" y="649"/>
                  </a:lnTo>
                  <a:lnTo>
                    <a:pt x="8" y="651"/>
                  </a:lnTo>
                  <a:cubicBezTo>
                    <a:pt x="6" y="656"/>
                    <a:pt x="4" y="660"/>
                    <a:pt x="2" y="663"/>
                  </a:cubicBezTo>
                  <a:lnTo>
                    <a:pt x="2" y="670"/>
                  </a:lnTo>
                  <a:cubicBezTo>
                    <a:pt x="2" y="675"/>
                    <a:pt x="2" y="679"/>
                    <a:pt x="2" y="684"/>
                  </a:cubicBezTo>
                  <a:cubicBezTo>
                    <a:pt x="4" y="738"/>
                    <a:pt x="34" y="795"/>
                    <a:pt x="90" y="856"/>
                  </a:cubicBezTo>
                  <a:cubicBezTo>
                    <a:pt x="381" y="1171"/>
                    <a:pt x="1301" y="1510"/>
                    <a:pt x="2208" y="1510"/>
                  </a:cubicBezTo>
                  <a:lnTo>
                    <a:pt x="2252" y="1510"/>
                  </a:lnTo>
                  <a:cubicBezTo>
                    <a:pt x="2757" y="1503"/>
                    <a:pt x="3233" y="1387"/>
                    <a:pt x="3596" y="1184"/>
                  </a:cubicBezTo>
                  <a:cubicBezTo>
                    <a:pt x="3908" y="1010"/>
                    <a:pt x="4099" y="791"/>
                    <a:pt x="4096" y="614"/>
                  </a:cubicBezTo>
                  <a:cubicBezTo>
                    <a:pt x="4092" y="432"/>
                    <a:pt x="3826" y="134"/>
                    <a:pt x="34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5"/>
            <p:cNvSpPr/>
            <p:nvPr/>
          </p:nvSpPr>
          <p:spPr>
            <a:xfrm>
              <a:off x="6612760" y="2722214"/>
              <a:ext cx="238294" cy="92829"/>
            </a:xfrm>
            <a:custGeom>
              <a:avLst/>
              <a:gdLst/>
              <a:ahLst/>
              <a:cxnLst/>
              <a:rect l="l" t="t" r="r" b="b"/>
              <a:pathLst>
                <a:path w="3486" h="1358" extrusionOk="0">
                  <a:moveTo>
                    <a:pt x="3052" y="0"/>
                  </a:moveTo>
                  <a:cubicBezTo>
                    <a:pt x="2885" y="0"/>
                    <a:pt x="2650" y="89"/>
                    <a:pt x="2273" y="351"/>
                  </a:cubicBezTo>
                  <a:cubicBezTo>
                    <a:pt x="1301" y="1028"/>
                    <a:pt x="118" y="932"/>
                    <a:pt x="20" y="1044"/>
                  </a:cubicBezTo>
                  <a:cubicBezTo>
                    <a:pt x="16" y="1047"/>
                    <a:pt x="15" y="1053"/>
                    <a:pt x="13" y="1058"/>
                  </a:cubicBezTo>
                  <a:cubicBezTo>
                    <a:pt x="0" y="1222"/>
                    <a:pt x="491" y="1358"/>
                    <a:pt x="1148" y="1358"/>
                  </a:cubicBezTo>
                  <a:cubicBezTo>
                    <a:pt x="1779" y="1358"/>
                    <a:pt x="2563" y="1234"/>
                    <a:pt x="3205" y="891"/>
                  </a:cubicBezTo>
                  <a:lnTo>
                    <a:pt x="3416" y="393"/>
                  </a:lnTo>
                  <a:lnTo>
                    <a:pt x="3486" y="230"/>
                  </a:lnTo>
                  <a:cubicBezTo>
                    <a:pt x="3355" y="126"/>
                    <a:pt x="3252" y="0"/>
                    <a:pt x="3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5"/>
            <p:cNvSpPr/>
            <p:nvPr/>
          </p:nvSpPr>
          <p:spPr>
            <a:xfrm>
              <a:off x="6902805" y="2749079"/>
              <a:ext cx="280471" cy="103220"/>
            </a:xfrm>
            <a:custGeom>
              <a:avLst/>
              <a:gdLst/>
              <a:ahLst/>
              <a:cxnLst/>
              <a:rect l="l" t="t" r="r" b="b"/>
              <a:pathLst>
                <a:path w="4103" h="1510" extrusionOk="0">
                  <a:moveTo>
                    <a:pt x="680" y="0"/>
                  </a:moveTo>
                  <a:cubicBezTo>
                    <a:pt x="270" y="134"/>
                    <a:pt x="4" y="432"/>
                    <a:pt x="2" y="614"/>
                  </a:cubicBezTo>
                  <a:cubicBezTo>
                    <a:pt x="0" y="793"/>
                    <a:pt x="191" y="1010"/>
                    <a:pt x="502" y="1184"/>
                  </a:cubicBezTo>
                  <a:cubicBezTo>
                    <a:pt x="866" y="1389"/>
                    <a:pt x="1343" y="1503"/>
                    <a:pt x="1846" y="1510"/>
                  </a:cubicBezTo>
                  <a:lnTo>
                    <a:pt x="1892" y="1510"/>
                  </a:lnTo>
                  <a:cubicBezTo>
                    <a:pt x="2798" y="1510"/>
                    <a:pt x="3718" y="1173"/>
                    <a:pt x="4010" y="856"/>
                  </a:cubicBezTo>
                  <a:cubicBezTo>
                    <a:pt x="4073" y="787"/>
                    <a:pt x="4102" y="723"/>
                    <a:pt x="4097" y="665"/>
                  </a:cubicBezTo>
                  <a:cubicBezTo>
                    <a:pt x="4095" y="661"/>
                    <a:pt x="4095" y="658"/>
                    <a:pt x="4094" y="654"/>
                  </a:cubicBezTo>
                  <a:lnTo>
                    <a:pt x="4090" y="649"/>
                  </a:lnTo>
                  <a:lnTo>
                    <a:pt x="4080" y="651"/>
                  </a:lnTo>
                  <a:lnTo>
                    <a:pt x="4076" y="651"/>
                  </a:lnTo>
                  <a:cubicBezTo>
                    <a:pt x="4080" y="654"/>
                    <a:pt x="4081" y="660"/>
                    <a:pt x="4083" y="665"/>
                  </a:cubicBezTo>
                  <a:cubicBezTo>
                    <a:pt x="4096" y="829"/>
                    <a:pt x="3605" y="965"/>
                    <a:pt x="2948" y="965"/>
                  </a:cubicBezTo>
                  <a:cubicBezTo>
                    <a:pt x="2317" y="965"/>
                    <a:pt x="1533" y="841"/>
                    <a:pt x="891" y="498"/>
                  </a:cubicBezTo>
                  <a:lnTo>
                    <a:pt x="6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5"/>
            <p:cNvSpPr/>
            <p:nvPr/>
          </p:nvSpPr>
          <p:spPr>
            <a:xfrm>
              <a:off x="6944504" y="2722146"/>
              <a:ext cx="238294" cy="92898"/>
            </a:xfrm>
            <a:custGeom>
              <a:avLst/>
              <a:gdLst/>
              <a:ahLst/>
              <a:cxnLst/>
              <a:rect l="l" t="t" r="r" b="b"/>
              <a:pathLst>
                <a:path w="3486" h="1359" extrusionOk="0">
                  <a:moveTo>
                    <a:pt x="433" y="1"/>
                  </a:moveTo>
                  <a:cubicBezTo>
                    <a:pt x="233" y="1"/>
                    <a:pt x="131" y="126"/>
                    <a:pt x="0" y="231"/>
                  </a:cubicBezTo>
                  <a:lnTo>
                    <a:pt x="70" y="394"/>
                  </a:lnTo>
                  <a:lnTo>
                    <a:pt x="281" y="890"/>
                  </a:lnTo>
                  <a:cubicBezTo>
                    <a:pt x="924" y="1234"/>
                    <a:pt x="1709" y="1359"/>
                    <a:pt x="2339" y="1359"/>
                  </a:cubicBezTo>
                  <a:cubicBezTo>
                    <a:pt x="2996" y="1359"/>
                    <a:pt x="3486" y="1223"/>
                    <a:pt x="3473" y="1059"/>
                  </a:cubicBezTo>
                  <a:cubicBezTo>
                    <a:pt x="3471" y="1054"/>
                    <a:pt x="3470" y="1048"/>
                    <a:pt x="3466" y="1045"/>
                  </a:cubicBezTo>
                  <a:cubicBezTo>
                    <a:pt x="3368" y="933"/>
                    <a:pt x="2185" y="1029"/>
                    <a:pt x="1213" y="352"/>
                  </a:cubicBezTo>
                  <a:cubicBezTo>
                    <a:pt x="836" y="89"/>
                    <a:pt x="600" y="1"/>
                    <a:pt x="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5"/>
            <p:cNvSpPr/>
            <p:nvPr/>
          </p:nvSpPr>
          <p:spPr>
            <a:xfrm>
              <a:off x="6744214" y="2533135"/>
              <a:ext cx="306173" cy="485133"/>
            </a:xfrm>
            <a:custGeom>
              <a:avLst/>
              <a:gdLst/>
              <a:ahLst/>
              <a:cxnLst/>
              <a:rect l="l" t="t" r="r" b="b"/>
              <a:pathLst>
                <a:path w="4479" h="7097" extrusionOk="0">
                  <a:moveTo>
                    <a:pt x="2240" y="0"/>
                  </a:moveTo>
                  <a:cubicBezTo>
                    <a:pt x="1379" y="0"/>
                    <a:pt x="737" y="903"/>
                    <a:pt x="737" y="1710"/>
                  </a:cubicBezTo>
                  <a:cubicBezTo>
                    <a:pt x="737" y="1827"/>
                    <a:pt x="774" y="1934"/>
                    <a:pt x="811" y="2039"/>
                  </a:cubicBezTo>
                  <a:cubicBezTo>
                    <a:pt x="848" y="2143"/>
                    <a:pt x="881" y="2237"/>
                    <a:pt x="879" y="2339"/>
                  </a:cubicBezTo>
                  <a:cubicBezTo>
                    <a:pt x="870" y="2877"/>
                    <a:pt x="681" y="3277"/>
                    <a:pt x="479" y="3701"/>
                  </a:cubicBezTo>
                  <a:cubicBezTo>
                    <a:pt x="246" y="4195"/>
                    <a:pt x="3" y="4709"/>
                    <a:pt x="3" y="5503"/>
                  </a:cubicBezTo>
                  <a:cubicBezTo>
                    <a:pt x="1" y="6099"/>
                    <a:pt x="239" y="6671"/>
                    <a:pt x="663" y="7090"/>
                  </a:cubicBezTo>
                  <a:lnTo>
                    <a:pt x="670" y="7097"/>
                  </a:lnTo>
                  <a:lnTo>
                    <a:pt x="3810" y="7097"/>
                  </a:lnTo>
                  <a:lnTo>
                    <a:pt x="3817" y="7090"/>
                  </a:lnTo>
                  <a:cubicBezTo>
                    <a:pt x="4242" y="6671"/>
                    <a:pt x="4478" y="6099"/>
                    <a:pt x="4476" y="5503"/>
                  </a:cubicBezTo>
                  <a:cubicBezTo>
                    <a:pt x="4478" y="4678"/>
                    <a:pt x="4233" y="4167"/>
                    <a:pt x="3996" y="3673"/>
                  </a:cubicBezTo>
                  <a:cubicBezTo>
                    <a:pt x="3798" y="3261"/>
                    <a:pt x="3610" y="2872"/>
                    <a:pt x="3602" y="2339"/>
                  </a:cubicBezTo>
                  <a:cubicBezTo>
                    <a:pt x="3600" y="2237"/>
                    <a:pt x="3633" y="2141"/>
                    <a:pt x="3670" y="2039"/>
                  </a:cubicBezTo>
                  <a:cubicBezTo>
                    <a:pt x="3705" y="1936"/>
                    <a:pt x="3744" y="1827"/>
                    <a:pt x="3744" y="1710"/>
                  </a:cubicBezTo>
                  <a:cubicBezTo>
                    <a:pt x="3744" y="903"/>
                    <a:pt x="3100" y="0"/>
                    <a:pt x="2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5"/>
            <p:cNvSpPr/>
            <p:nvPr/>
          </p:nvSpPr>
          <p:spPr>
            <a:xfrm>
              <a:off x="6741850" y="2726925"/>
              <a:ext cx="311028" cy="337152"/>
            </a:xfrm>
            <a:custGeom>
              <a:avLst/>
              <a:gdLst/>
              <a:ahLst/>
              <a:cxnLst/>
              <a:rect l="l" t="t" r="r" b="b"/>
              <a:pathLst>
                <a:path w="4477" h="4932" extrusionOk="0">
                  <a:moveTo>
                    <a:pt x="3654" y="0"/>
                  </a:moveTo>
                  <a:lnTo>
                    <a:pt x="3635" y="19"/>
                  </a:lnTo>
                  <a:cubicBezTo>
                    <a:pt x="3321" y="328"/>
                    <a:pt x="2795" y="512"/>
                    <a:pt x="2223" y="512"/>
                  </a:cubicBezTo>
                  <a:cubicBezTo>
                    <a:pt x="1664" y="512"/>
                    <a:pt x="1161" y="338"/>
                    <a:pt x="840" y="35"/>
                  </a:cubicBezTo>
                  <a:lnTo>
                    <a:pt x="819" y="16"/>
                  </a:lnTo>
                  <a:lnTo>
                    <a:pt x="807" y="40"/>
                  </a:lnTo>
                  <a:cubicBezTo>
                    <a:pt x="325" y="891"/>
                    <a:pt x="1" y="1948"/>
                    <a:pt x="1" y="2670"/>
                  </a:cubicBezTo>
                  <a:cubicBezTo>
                    <a:pt x="1" y="3545"/>
                    <a:pt x="511" y="4416"/>
                    <a:pt x="1240" y="4788"/>
                  </a:cubicBezTo>
                  <a:cubicBezTo>
                    <a:pt x="1426" y="4879"/>
                    <a:pt x="1629" y="4928"/>
                    <a:pt x="1836" y="4932"/>
                  </a:cubicBezTo>
                  <a:cubicBezTo>
                    <a:pt x="1954" y="4932"/>
                    <a:pt x="2046" y="4910"/>
                    <a:pt x="2108" y="4870"/>
                  </a:cubicBezTo>
                  <a:cubicBezTo>
                    <a:pt x="2134" y="4851"/>
                    <a:pt x="2155" y="4825"/>
                    <a:pt x="2169" y="4795"/>
                  </a:cubicBezTo>
                  <a:cubicBezTo>
                    <a:pt x="2190" y="4760"/>
                    <a:pt x="2201" y="4740"/>
                    <a:pt x="2229" y="4740"/>
                  </a:cubicBezTo>
                  <a:cubicBezTo>
                    <a:pt x="2259" y="4740"/>
                    <a:pt x="2267" y="4758"/>
                    <a:pt x="2285" y="4793"/>
                  </a:cubicBezTo>
                  <a:cubicBezTo>
                    <a:pt x="2299" y="4826"/>
                    <a:pt x="2323" y="4854"/>
                    <a:pt x="2355" y="4872"/>
                  </a:cubicBezTo>
                  <a:cubicBezTo>
                    <a:pt x="2432" y="4905"/>
                    <a:pt x="2517" y="4923"/>
                    <a:pt x="2602" y="4923"/>
                  </a:cubicBezTo>
                  <a:cubicBezTo>
                    <a:pt x="2606" y="4923"/>
                    <a:pt x="2610" y="4923"/>
                    <a:pt x="2614" y="4923"/>
                  </a:cubicBezTo>
                  <a:cubicBezTo>
                    <a:pt x="2791" y="4919"/>
                    <a:pt x="2965" y="4879"/>
                    <a:pt x="3126" y="4805"/>
                  </a:cubicBezTo>
                  <a:cubicBezTo>
                    <a:pt x="3922" y="4446"/>
                    <a:pt x="4476" y="3569"/>
                    <a:pt x="4476" y="2670"/>
                  </a:cubicBezTo>
                  <a:cubicBezTo>
                    <a:pt x="4476" y="1893"/>
                    <a:pt x="4166" y="878"/>
                    <a:pt x="3668" y="25"/>
                  </a:cubicBezTo>
                  <a:lnTo>
                    <a:pt x="36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5"/>
            <p:cNvSpPr/>
            <p:nvPr/>
          </p:nvSpPr>
          <p:spPr>
            <a:xfrm>
              <a:off x="6744125" y="2935525"/>
              <a:ext cx="306150" cy="128376"/>
            </a:xfrm>
            <a:custGeom>
              <a:avLst/>
              <a:gdLst/>
              <a:ahLst/>
              <a:cxnLst/>
              <a:rect l="l" t="t" r="r" b="b"/>
              <a:pathLst>
                <a:path w="4324" h="1848" extrusionOk="0">
                  <a:moveTo>
                    <a:pt x="0" y="1"/>
                  </a:moveTo>
                  <a:lnTo>
                    <a:pt x="0" y="1"/>
                  </a:lnTo>
                  <a:cubicBezTo>
                    <a:pt x="109" y="707"/>
                    <a:pt x="559" y="1431"/>
                    <a:pt x="1175" y="1705"/>
                  </a:cubicBezTo>
                  <a:cubicBezTo>
                    <a:pt x="1355" y="1785"/>
                    <a:pt x="1594" y="1847"/>
                    <a:pt x="1783" y="1847"/>
                  </a:cubicBezTo>
                  <a:cubicBezTo>
                    <a:pt x="1880" y="1847"/>
                    <a:pt x="1965" y="1831"/>
                    <a:pt x="2022" y="1792"/>
                  </a:cubicBezTo>
                  <a:cubicBezTo>
                    <a:pt x="2083" y="1750"/>
                    <a:pt x="2081" y="1650"/>
                    <a:pt x="2155" y="1650"/>
                  </a:cubicBezTo>
                  <a:cubicBezTo>
                    <a:pt x="2228" y="1650"/>
                    <a:pt x="2223" y="1759"/>
                    <a:pt x="2290" y="1792"/>
                  </a:cubicBezTo>
                  <a:cubicBezTo>
                    <a:pt x="2359" y="1827"/>
                    <a:pt x="2445" y="1843"/>
                    <a:pt x="2538" y="1843"/>
                  </a:cubicBezTo>
                  <a:cubicBezTo>
                    <a:pt x="2703" y="1843"/>
                    <a:pt x="2889" y="1794"/>
                    <a:pt x="3044" y="1720"/>
                  </a:cubicBezTo>
                  <a:cubicBezTo>
                    <a:pt x="3671" y="1424"/>
                    <a:pt x="4185" y="800"/>
                    <a:pt x="4323" y="11"/>
                  </a:cubicBezTo>
                  <a:lnTo>
                    <a:pt x="4323" y="11"/>
                  </a:lnTo>
                  <a:cubicBezTo>
                    <a:pt x="3766" y="581"/>
                    <a:pt x="3007" y="932"/>
                    <a:pt x="2169" y="932"/>
                  </a:cubicBezTo>
                  <a:cubicBezTo>
                    <a:pt x="1324" y="932"/>
                    <a:pt x="559" y="57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5"/>
            <p:cNvSpPr/>
            <p:nvPr/>
          </p:nvSpPr>
          <p:spPr>
            <a:xfrm>
              <a:off x="6826449" y="2639159"/>
              <a:ext cx="141568" cy="105271"/>
            </a:xfrm>
            <a:custGeom>
              <a:avLst/>
              <a:gdLst/>
              <a:ahLst/>
              <a:cxnLst/>
              <a:rect l="l" t="t" r="r" b="b"/>
              <a:pathLst>
                <a:path w="2071" h="1540" extrusionOk="0">
                  <a:moveTo>
                    <a:pt x="1038" y="1"/>
                  </a:moveTo>
                  <a:cubicBezTo>
                    <a:pt x="675" y="1"/>
                    <a:pt x="0" y="309"/>
                    <a:pt x="0" y="900"/>
                  </a:cubicBezTo>
                  <a:cubicBezTo>
                    <a:pt x="0" y="1265"/>
                    <a:pt x="465" y="1540"/>
                    <a:pt x="1082" y="1540"/>
                  </a:cubicBezTo>
                  <a:lnTo>
                    <a:pt x="1105" y="1540"/>
                  </a:lnTo>
                  <a:cubicBezTo>
                    <a:pt x="1675" y="1533"/>
                    <a:pt x="2071" y="1270"/>
                    <a:pt x="2071" y="897"/>
                  </a:cubicBezTo>
                  <a:cubicBezTo>
                    <a:pt x="2071" y="316"/>
                    <a:pt x="1389" y="1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 w="575" cap="flat" cmpd="sng">
              <a:solidFill>
                <a:srgbClr val="231F20"/>
              </a:solidFill>
              <a:prstDash val="solid"/>
              <a:miter lim="17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5"/>
            <p:cNvSpPr/>
            <p:nvPr/>
          </p:nvSpPr>
          <p:spPr>
            <a:xfrm>
              <a:off x="6863841" y="2651258"/>
              <a:ext cx="66717" cy="29667"/>
            </a:xfrm>
            <a:custGeom>
              <a:avLst/>
              <a:gdLst/>
              <a:ahLst/>
              <a:cxnLst/>
              <a:rect l="l" t="t" r="r" b="b"/>
              <a:pathLst>
                <a:path w="976" h="434" extrusionOk="0">
                  <a:moveTo>
                    <a:pt x="14" y="1"/>
                  </a:moveTo>
                  <a:cubicBezTo>
                    <a:pt x="0" y="243"/>
                    <a:pt x="365" y="434"/>
                    <a:pt x="488" y="434"/>
                  </a:cubicBezTo>
                  <a:cubicBezTo>
                    <a:pt x="621" y="434"/>
                    <a:pt x="958" y="243"/>
                    <a:pt x="9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5"/>
            <p:cNvSpPr/>
            <p:nvPr/>
          </p:nvSpPr>
          <p:spPr>
            <a:xfrm>
              <a:off x="6864046" y="2625145"/>
              <a:ext cx="67195" cy="42382"/>
            </a:xfrm>
            <a:custGeom>
              <a:avLst/>
              <a:gdLst/>
              <a:ahLst/>
              <a:cxnLst/>
              <a:rect l="l" t="t" r="r" b="b"/>
              <a:pathLst>
                <a:path w="983" h="620" extrusionOk="0">
                  <a:moveTo>
                    <a:pt x="492" y="1"/>
                  </a:moveTo>
                  <a:cubicBezTo>
                    <a:pt x="357" y="1"/>
                    <a:pt x="115" y="155"/>
                    <a:pt x="1" y="383"/>
                  </a:cubicBezTo>
                  <a:lnTo>
                    <a:pt x="6" y="386"/>
                  </a:lnTo>
                  <a:lnTo>
                    <a:pt x="17" y="393"/>
                  </a:lnTo>
                  <a:cubicBezTo>
                    <a:pt x="153" y="495"/>
                    <a:pt x="367" y="619"/>
                    <a:pt x="478" y="619"/>
                  </a:cubicBezTo>
                  <a:cubicBezTo>
                    <a:pt x="595" y="619"/>
                    <a:pt x="848" y="470"/>
                    <a:pt x="965" y="393"/>
                  </a:cubicBezTo>
                  <a:lnTo>
                    <a:pt x="977" y="386"/>
                  </a:lnTo>
                  <a:lnTo>
                    <a:pt x="983" y="383"/>
                  </a:lnTo>
                  <a:cubicBezTo>
                    <a:pt x="844" y="143"/>
                    <a:pt x="583" y="1"/>
                    <a:pt x="4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26" name="Google Shape;2026;p35"/>
            <p:cNvGrpSpPr/>
            <p:nvPr/>
          </p:nvGrpSpPr>
          <p:grpSpPr>
            <a:xfrm flipH="1">
              <a:off x="6814326" y="2576747"/>
              <a:ext cx="64529" cy="55301"/>
              <a:chOff x="6688530" y="2567647"/>
              <a:chExt cx="64529" cy="55301"/>
            </a:xfrm>
          </p:grpSpPr>
          <p:sp>
            <p:nvSpPr>
              <p:cNvPr id="2027" name="Google Shape;2027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1" name="Google Shape;2031;p35"/>
            <p:cNvGrpSpPr/>
            <p:nvPr/>
          </p:nvGrpSpPr>
          <p:grpSpPr>
            <a:xfrm>
              <a:off x="6916580" y="2576747"/>
              <a:ext cx="64529" cy="55301"/>
              <a:chOff x="6688530" y="2567647"/>
              <a:chExt cx="64529" cy="55301"/>
            </a:xfrm>
          </p:grpSpPr>
          <p:sp>
            <p:nvSpPr>
              <p:cNvPr id="2032" name="Google Shape;2032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36" name="Google Shape;2036;p35"/>
          <p:cNvGrpSpPr/>
          <p:nvPr/>
        </p:nvGrpSpPr>
        <p:grpSpPr>
          <a:xfrm>
            <a:off x="6821953" y="468019"/>
            <a:ext cx="251312" cy="263356"/>
            <a:chOff x="6612760" y="2533135"/>
            <a:chExt cx="570516" cy="597857"/>
          </a:xfrm>
        </p:grpSpPr>
        <p:sp>
          <p:nvSpPr>
            <p:cNvPr id="2037" name="Google Shape;2037;p35"/>
            <p:cNvSpPr/>
            <p:nvPr/>
          </p:nvSpPr>
          <p:spPr>
            <a:xfrm>
              <a:off x="6804027" y="3059216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770" y="1"/>
                  </a:moveTo>
                  <a:lnTo>
                    <a:pt x="770" y="1"/>
                  </a:lnTo>
                  <a:cubicBezTo>
                    <a:pt x="784" y="76"/>
                    <a:pt x="777" y="132"/>
                    <a:pt x="751" y="176"/>
                  </a:cubicBezTo>
                  <a:cubicBezTo>
                    <a:pt x="726" y="213"/>
                    <a:pt x="686" y="237"/>
                    <a:pt x="642" y="246"/>
                  </a:cubicBezTo>
                  <a:cubicBezTo>
                    <a:pt x="418" y="293"/>
                    <a:pt x="132" y="400"/>
                    <a:pt x="43" y="504"/>
                  </a:cubicBezTo>
                  <a:cubicBezTo>
                    <a:pt x="9" y="541"/>
                    <a:pt x="1" y="595"/>
                    <a:pt x="22" y="641"/>
                  </a:cubicBezTo>
                  <a:cubicBezTo>
                    <a:pt x="48" y="701"/>
                    <a:pt x="122" y="739"/>
                    <a:pt x="214" y="739"/>
                  </a:cubicBezTo>
                  <a:cubicBezTo>
                    <a:pt x="219" y="739"/>
                    <a:pt x="223" y="739"/>
                    <a:pt x="227" y="739"/>
                  </a:cubicBezTo>
                  <a:cubicBezTo>
                    <a:pt x="193" y="420"/>
                    <a:pt x="707" y="299"/>
                    <a:pt x="730" y="293"/>
                  </a:cubicBezTo>
                  <a:cubicBezTo>
                    <a:pt x="732" y="293"/>
                    <a:pt x="734" y="293"/>
                    <a:pt x="736" y="293"/>
                  </a:cubicBezTo>
                  <a:cubicBezTo>
                    <a:pt x="766" y="293"/>
                    <a:pt x="775" y="338"/>
                    <a:pt x="742" y="346"/>
                  </a:cubicBezTo>
                  <a:cubicBezTo>
                    <a:pt x="737" y="346"/>
                    <a:pt x="223" y="467"/>
                    <a:pt x="285" y="760"/>
                  </a:cubicBezTo>
                  <a:cubicBezTo>
                    <a:pt x="353" y="842"/>
                    <a:pt x="453" y="891"/>
                    <a:pt x="560" y="897"/>
                  </a:cubicBezTo>
                  <a:cubicBezTo>
                    <a:pt x="583" y="897"/>
                    <a:pt x="605" y="893"/>
                    <a:pt x="626" y="882"/>
                  </a:cubicBezTo>
                  <a:cubicBezTo>
                    <a:pt x="560" y="548"/>
                    <a:pt x="919" y="372"/>
                    <a:pt x="923" y="371"/>
                  </a:cubicBezTo>
                  <a:cubicBezTo>
                    <a:pt x="928" y="368"/>
                    <a:pt x="933" y="366"/>
                    <a:pt x="937" y="366"/>
                  </a:cubicBezTo>
                  <a:cubicBezTo>
                    <a:pt x="963" y="366"/>
                    <a:pt x="977" y="406"/>
                    <a:pt x="946" y="418"/>
                  </a:cubicBezTo>
                  <a:cubicBezTo>
                    <a:pt x="933" y="425"/>
                    <a:pt x="616" y="581"/>
                    <a:pt x="679" y="879"/>
                  </a:cubicBezTo>
                  <a:cubicBezTo>
                    <a:pt x="679" y="879"/>
                    <a:pt x="679" y="881"/>
                    <a:pt x="679" y="881"/>
                  </a:cubicBezTo>
                  <a:cubicBezTo>
                    <a:pt x="733" y="958"/>
                    <a:pt x="928" y="1049"/>
                    <a:pt x="1038" y="1049"/>
                  </a:cubicBezTo>
                  <a:cubicBezTo>
                    <a:pt x="1042" y="1050"/>
                    <a:pt x="1046" y="1050"/>
                    <a:pt x="1049" y="1050"/>
                  </a:cubicBezTo>
                  <a:cubicBezTo>
                    <a:pt x="1066" y="1050"/>
                    <a:pt x="1082" y="1044"/>
                    <a:pt x="1095" y="1035"/>
                  </a:cubicBezTo>
                  <a:lnTo>
                    <a:pt x="1103" y="1005"/>
                  </a:lnTo>
                  <a:cubicBezTo>
                    <a:pt x="1095" y="821"/>
                    <a:pt x="1151" y="702"/>
                    <a:pt x="1194" y="606"/>
                  </a:cubicBezTo>
                  <a:cubicBezTo>
                    <a:pt x="1240" y="511"/>
                    <a:pt x="1270" y="446"/>
                    <a:pt x="1219" y="362"/>
                  </a:cubicBezTo>
                  <a:cubicBezTo>
                    <a:pt x="1165" y="267"/>
                    <a:pt x="1140" y="160"/>
                    <a:pt x="1149" y="52"/>
                  </a:cubicBezTo>
                  <a:lnTo>
                    <a:pt x="7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5"/>
            <p:cNvSpPr/>
            <p:nvPr/>
          </p:nvSpPr>
          <p:spPr>
            <a:xfrm>
              <a:off x="6903284" y="3059079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498" y="1"/>
                  </a:moveTo>
                  <a:lnTo>
                    <a:pt x="119" y="54"/>
                  </a:lnTo>
                  <a:cubicBezTo>
                    <a:pt x="128" y="160"/>
                    <a:pt x="105" y="267"/>
                    <a:pt x="51" y="362"/>
                  </a:cubicBezTo>
                  <a:cubicBezTo>
                    <a:pt x="0" y="446"/>
                    <a:pt x="30" y="509"/>
                    <a:pt x="76" y="606"/>
                  </a:cubicBezTo>
                  <a:cubicBezTo>
                    <a:pt x="119" y="702"/>
                    <a:pt x="175" y="821"/>
                    <a:pt x="167" y="1005"/>
                  </a:cubicBezTo>
                  <a:lnTo>
                    <a:pt x="174" y="1034"/>
                  </a:lnTo>
                  <a:cubicBezTo>
                    <a:pt x="189" y="1044"/>
                    <a:pt x="206" y="1050"/>
                    <a:pt x="224" y="1050"/>
                  </a:cubicBezTo>
                  <a:cubicBezTo>
                    <a:pt x="226" y="1050"/>
                    <a:pt x="229" y="1050"/>
                    <a:pt x="232" y="1049"/>
                  </a:cubicBezTo>
                  <a:cubicBezTo>
                    <a:pt x="342" y="1049"/>
                    <a:pt x="538" y="958"/>
                    <a:pt x="591" y="881"/>
                  </a:cubicBezTo>
                  <a:lnTo>
                    <a:pt x="591" y="877"/>
                  </a:lnTo>
                  <a:cubicBezTo>
                    <a:pt x="654" y="581"/>
                    <a:pt x="337" y="425"/>
                    <a:pt x="323" y="418"/>
                  </a:cubicBezTo>
                  <a:cubicBezTo>
                    <a:pt x="310" y="411"/>
                    <a:pt x="303" y="395"/>
                    <a:pt x="310" y="383"/>
                  </a:cubicBezTo>
                  <a:cubicBezTo>
                    <a:pt x="315" y="373"/>
                    <a:pt x="325" y="368"/>
                    <a:pt x="334" y="368"/>
                  </a:cubicBezTo>
                  <a:cubicBezTo>
                    <a:pt x="338" y="368"/>
                    <a:pt x="342" y="369"/>
                    <a:pt x="346" y="371"/>
                  </a:cubicBezTo>
                  <a:cubicBezTo>
                    <a:pt x="349" y="371"/>
                    <a:pt x="710" y="548"/>
                    <a:pt x="644" y="883"/>
                  </a:cubicBezTo>
                  <a:cubicBezTo>
                    <a:pt x="661" y="892"/>
                    <a:pt x="680" y="895"/>
                    <a:pt x="699" y="895"/>
                  </a:cubicBezTo>
                  <a:cubicBezTo>
                    <a:pt x="703" y="895"/>
                    <a:pt x="706" y="895"/>
                    <a:pt x="710" y="895"/>
                  </a:cubicBezTo>
                  <a:cubicBezTo>
                    <a:pt x="817" y="892"/>
                    <a:pt x="917" y="842"/>
                    <a:pt x="985" y="760"/>
                  </a:cubicBezTo>
                  <a:cubicBezTo>
                    <a:pt x="1047" y="467"/>
                    <a:pt x="533" y="346"/>
                    <a:pt x="528" y="346"/>
                  </a:cubicBezTo>
                  <a:cubicBezTo>
                    <a:pt x="495" y="338"/>
                    <a:pt x="503" y="293"/>
                    <a:pt x="531" y="293"/>
                  </a:cubicBezTo>
                  <a:cubicBezTo>
                    <a:pt x="533" y="293"/>
                    <a:pt x="536" y="293"/>
                    <a:pt x="538" y="294"/>
                  </a:cubicBezTo>
                  <a:cubicBezTo>
                    <a:pt x="561" y="299"/>
                    <a:pt x="1077" y="418"/>
                    <a:pt x="1043" y="739"/>
                  </a:cubicBezTo>
                  <a:cubicBezTo>
                    <a:pt x="1047" y="739"/>
                    <a:pt x="1051" y="739"/>
                    <a:pt x="1056" y="739"/>
                  </a:cubicBezTo>
                  <a:cubicBezTo>
                    <a:pt x="1148" y="739"/>
                    <a:pt x="1220" y="701"/>
                    <a:pt x="1248" y="639"/>
                  </a:cubicBezTo>
                  <a:cubicBezTo>
                    <a:pt x="1269" y="593"/>
                    <a:pt x="1261" y="541"/>
                    <a:pt x="1227" y="504"/>
                  </a:cubicBezTo>
                  <a:cubicBezTo>
                    <a:pt x="1136" y="402"/>
                    <a:pt x="849" y="295"/>
                    <a:pt x="626" y="246"/>
                  </a:cubicBezTo>
                  <a:cubicBezTo>
                    <a:pt x="580" y="239"/>
                    <a:pt x="540" y="215"/>
                    <a:pt x="516" y="176"/>
                  </a:cubicBezTo>
                  <a:cubicBezTo>
                    <a:pt x="489" y="134"/>
                    <a:pt x="484" y="78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5"/>
            <p:cNvSpPr/>
            <p:nvPr/>
          </p:nvSpPr>
          <p:spPr>
            <a:xfrm>
              <a:off x="6612760" y="2749079"/>
              <a:ext cx="280266" cy="103220"/>
            </a:xfrm>
            <a:custGeom>
              <a:avLst/>
              <a:gdLst/>
              <a:ahLst/>
              <a:cxnLst/>
              <a:rect l="l" t="t" r="r" b="b"/>
              <a:pathLst>
                <a:path w="4100" h="1510" extrusionOk="0">
                  <a:moveTo>
                    <a:pt x="3416" y="0"/>
                  </a:moveTo>
                  <a:lnTo>
                    <a:pt x="3205" y="498"/>
                  </a:lnTo>
                  <a:cubicBezTo>
                    <a:pt x="2563" y="841"/>
                    <a:pt x="1779" y="965"/>
                    <a:pt x="1148" y="965"/>
                  </a:cubicBezTo>
                  <a:cubicBezTo>
                    <a:pt x="491" y="965"/>
                    <a:pt x="0" y="829"/>
                    <a:pt x="13" y="665"/>
                  </a:cubicBezTo>
                  <a:cubicBezTo>
                    <a:pt x="15" y="660"/>
                    <a:pt x="16" y="654"/>
                    <a:pt x="20" y="651"/>
                  </a:cubicBezTo>
                  <a:lnTo>
                    <a:pt x="16" y="651"/>
                  </a:lnTo>
                  <a:lnTo>
                    <a:pt x="8" y="649"/>
                  </a:lnTo>
                  <a:lnTo>
                    <a:pt x="8" y="651"/>
                  </a:lnTo>
                  <a:cubicBezTo>
                    <a:pt x="6" y="656"/>
                    <a:pt x="4" y="660"/>
                    <a:pt x="2" y="663"/>
                  </a:cubicBezTo>
                  <a:lnTo>
                    <a:pt x="2" y="670"/>
                  </a:lnTo>
                  <a:cubicBezTo>
                    <a:pt x="2" y="675"/>
                    <a:pt x="2" y="679"/>
                    <a:pt x="2" y="684"/>
                  </a:cubicBezTo>
                  <a:cubicBezTo>
                    <a:pt x="4" y="738"/>
                    <a:pt x="34" y="795"/>
                    <a:pt x="90" y="856"/>
                  </a:cubicBezTo>
                  <a:cubicBezTo>
                    <a:pt x="381" y="1171"/>
                    <a:pt x="1301" y="1510"/>
                    <a:pt x="2208" y="1510"/>
                  </a:cubicBezTo>
                  <a:lnTo>
                    <a:pt x="2252" y="1510"/>
                  </a:lnTo>
                  <a:cubicBezTo>
                    <a:pt x="2757" y="1503"/>
                    <a:pt x="3233" y="1387"/>
                    <a:pt x="3596" y="1184"/>
                  </a:cubicBezTo>
                  <a:cubicBezTo>
                    <a:pt x="3908" y="1010"/>
                    <a:pt x="4099" y="791"/>
                    <a:pt x="4096" y="614"/>
                  </a:cubicBezTo>
                  <a:cubicBezTo>
                    <a:pt x="4092" y="432"/>
                    <a:pt x="3826" y="134"/>
                    <a:pt x="34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5"/>
            <p:cNvSpPr/>
            <p:nvPr/>
          </p:nvSpPr>
          <p:spPr>
            <a:xfrm>
              <a:off x="6612760" y="2722214"/>
              <a:ext cx="238294" cy="92829"/>
            </a:xfrm>
            <a:custGeom>
              <a:avLst/>
              <a:gdLst/>
              <a:ahLst/>
              <a:cxnLst/>
              <a:rect l="l" t="t" r="r" b="b"/>
              <a:pathLst>
                <a:path w="3486" h="1358" extrusionOk="0">
                  <a:moveTo>
                    <a:pt x="3052" y="0"/>
                  </a:moveTo>
                  <a:cubicBezTo>
                    <a:pt x="2885" y="0"/>
                    <a:pt x="2650" y="89"/>
                    <a:pt x="2273" y="351"/>
                  </a:cubicBezTo>
                  <a:cubicBezTo>
                    <a:pt x="1301" y="1028"/>
                    <a:pt x="118" y="932"/>
                    <a:pt x="20" y="1044"/>
                  </a:cubicBezTo>
                  <a:cubicBezTo>
                    <a:pt x="16" y="1047"/>
                    <a:pt x="15" y="1053"/>
                    <a:pt x="13" y="1058"/>
                  </a:cubicBezTo>
                  <a:cubicBezTo>
                    <a:pt x="0" y="1222"/>
                    <a:pt x="491" y="1358"/>
                    <a:pt x="1148" y="1358"/>
                  </a:cubicBezTo>
                  <a:cubicBezTo>
                    <a:pt x="1779" y="1358"/>
                    <a:pt x="2563" y="1234"/>
                    <a:pt x="3205" y="891"/>
                  </a:cubicBezTo>
                  <a:lnTo>
                    <a:pt x="3416" y="393"/>
                  </a:lnTo>
                  <a:lnTo>
                    <a:pt x="3486" y="230"/>
                  </a:lnTo>
                  <a:cubicBezTo>
                    <a:pt x="3355" y="126"/>
                    <a:pt x="3252" y="0"/>
                    <a:pt x="3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5"/>
            <p:cNvSpPr/>
            <p:nvPr/>
          </p:nvSpPr>
          <p:spPr>
            <a:xfrm>
              <a:off x="6902805" y="2749079"/>
              <a:ext cx="280471" cy="103220"/>
            </a:xfrm>
            <a:custGeom>
              <a:avLst/>
              <a:gdLst/>
              <a:ahLst/>
              <a:cxnLst/>
              <a:rect l="l" t="t" r="r" b="b"/>
              <a:pathLst>
                <a:path w="4103" h="1510" extrusionOk="0">
                  <a:moveTo>
                    <a:pt x="680" y="0"/>
                  </a:moveTo>
                  <a:cubicBezTo>
                    <a:pt x="270" y="134"/>
                    <a:pt x="4" y="432"/>
                    <a:pt x="2" y="614"/>
                  </a:cubicBezTo>
                  <a:cubicBezTo>
                    <a:pt x="0" y="793"/>
                    <a:pt x="191" y="1010"/>
                    <a:pt x="502" y="1184"/>
                  </a:cubicBezTo>
                  <a:cubicBezTo>
                    <a:pt x="866" y="1389"/>
                    <a:pt x="1343" y="1503"/>
                    <a:pt x="1846" y="1510"/>
                  </a:cubicBezTo>
                  <a:lnTo>
                    <a:pt x="1892" y="1510"/>
                  </a:lnTo>
                  <a:cubicBezTo>
                    <a:pt x="2798" y="1510"/>
                    <a:pt x="3718" y="1173"/>
                    <a:pt x="4010" y="856"/>
                  </a:cubicBezTo>
                  <a:cubicBezTo>
                    <a:pt x="4073" y="787"/>
                    <a:pt x="4102" y="723"/>
                    <a:pt x="4097" y="665"/>
                  </a:cubicBezTo>
                  <a:cubicBezTo>
                    <a:pt x="4095" y="661"/>
                    <a:pt x="4095" y="658"/>
                    <a:pt x="4094" y="654"/>
                  </a:cubicBezTo>
                  <a:lnTo>
                    <a:pt x="4090" y="649"/>
                  </a:lnTo>
                  <a:lnTo>
                    <a:pt x="4080" y="651"/>
                  </a:lnTo>
                  <a:lnTo>
                    <a:pt x="4076" y="651"/>
                  </a:lnTo>
                  <a:cubicBezTo>
                    <a:pt x="4080" y="654"/>
                    <a:pt x="4081" y="660"/>
                    <a:pt x="4083" y="665"/>
                  </a:cubicBezTo>
                  <a:cubicBezTo>
                    <a:pt x="4096" y="829"/>
                    <a:pt x="3605" y="965"/>
                    <a:pt x="2948" y="965"/>
                  </a:cubicBezTo>
                  <a:cubicBezTo>
                    <a:pt x="2317" y="965"/>
                    <a:pt x="1533" y="841"/>
                    <a:pt x="891" y="498"/>
                  </a:cubicBezTo>
                  <a:lnTo>
                    <a:pt x="6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5"/>
            <p:cNvSpPr/>
            <p:nvPr/>
          </p:nvSpPr>
          <p:spPr>
            <a:xfrm>
              <a:off x="6944504" y="2722146"/>
              <a:ext cx="238294" cy="92898"/>
            </a:xfrm>
            <a:custGeom>
              <a:avLst/>
              <a:gdLst/>
              <a:ahLst/>
              <a:cxnLst/>
              <a:rect l="l" t="t" r="r" b="b"/>
              <a:pathLst>
                <a:path w="3486" h="1359" extrusionOk="0">
                  <a:moveTo>
                    <a:pt x="433" y="1"/>
                  </a:moveTo>
                  <a:cubicBezTo>
                    <a:pt x="233" y="1"/>
                    <a:pt x="131" y="126"/>
                    <a:pt x="0" y="231"/>
                  </a:cubicBezTo>
                  <a:lnTo>
                    <a:pt x="70" y="394"/>
                  </a:lnTo>
                  <a:lnTo>
                    <a:pt x="281" y="890"/>
                  </a:lnTo>
                  <a:cubicBezTo>
                    <a:pt x="924" y="1234"/>
                    <a:pt x="1709" y="1359"/>
                    <a:pt x="2339" y="1359"/>
                  </a:cubicBezTo>
                  <a:cubicBezTo>
                    <a:pt x="2996" y="1359"/>
                    <a:pt x="3486" y="1223"/>
                    <a:pt x="3473" y="1059"/>
                  </a:cubicBezTo>
                  <a:cubicBezTo>
                    <a:pt x="3471" y="1054"/>
                    <a:pt x="3470" y="1048"/>
                    <a:pt x="3466" y="1045"/>
                  </a:cubicBezTo>
                  <a:cubicBezTo>
                    <a:pt x="3368" y="933"/>
                    <a:pt x="2185" y="1029"/>
                    <a:pt x="1213" y="352"/>
                  </a:cubicBezTo>
                  <a:cubicBezTo>
                    <a:pt x="836" y="89"/>
                    <a:pt x="600" y="1"/>
                    <a:pt x="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5"/>
            <p:cNvSpPr/>
            <p:nvPr/>
          </p:nvSpPr>
          <p:spPr>
            <a:xfrm>
              <a:off x="6744214" y="2533135"/>
              <a:ext cx="306173" cy="485133"/>
            </a:xfrm>
            <a:custGeom>
              <a:avLst/>
              <a:gdLst/>
              <a:ahLst/>
              <a:cxnLst/>
              <a:rect l="l" t="t" r="r" b="b"/>
              <a:pathLst>
                <a:path w="4479" h="7097" extrusionOk="0">
                  <a:moveTo>
                    <a:pt x="2240" y="0"/>
                  </a:moveTo>
                  <a:cubicBezTo>
                    <a:pt x="1379" y="0"/>
                    <a:pt x="737" y="903"/>
                    <a:pt x="737" y="1710"/>
                  </a:cubicBezTo>
                  <a:cubicBezTo>
                    <a:pt x="737" y="1827"/>
                    <a:pt x="774" y="1934"/>
                    <a:pt x="811" y="2039"/>
                  </a:cubicBezTo>
                  <a:cubicBezTo>
                    <a:pt x="848" y="2143"/>
                    <a:pt x="881" y="2237"/>
                    <a:pt x="879" y="2339"/>
                  </a:cubicBezTo>
                  <a:cubicBezTo>
                    <a:pt x="870" y="2877"/>
                    <a:pt x="681" y="3277"/>
                    <a:pt x="479" y="3701"/>
                  </a:cubicBezTo>
                  <a:cubicBezTo>
                    <a:pt x="246" y="4195"/>
                    <a:pt x="3" y="4709"/>
                    <a:pt x="3" y="5503"/>
                  </a:cubicBezTo>
                  <a:cubicBezTo>
                    <a:pt x="1" y="6099"/>
                    <a:pt x="239" y="6671"/>
                    <a:pt x="663" y="7090"/>
                  </a:cubicBezTo>
                  <a:lnTo>
                    <a:pt x="670" y="7097"/>
                  </a:lnTo>
                  <a:lnTo>
                    <a:pt x="3810" y="7097"/>
                  </a:lnTo>
                  <a:lnTo>
                    <a:pt x="3817" y="7090"/>
                  </a:lnTo>
                  <a:cubicBezTo>
                    <a:pt x="4242" y="6671"/>
                    <a:pt x="4478" y="6099"/>
                    <a:pt x="4476" y="5503"/>
                  </a:cubicBezTo>
                  <a:cubicBezTo>
                    <a:pt x="4478" y="4678"/>
                    <a:pt x="4233" y="4167"/>
                    <a:pt x="3996" y="3673"/>
                  </a:cubicBezTo>
                  <a:cubicBezTo>
                    <a:pt x="3798" y="3261"/>
                    <a:pt x="3610" y="2872"/>
                    <a:pt x="3602" y="2339"/>
                  </a:cubicBezTo>
                  <a:cubicBezTo>
                    <a:pt x="3600" y="2237"/>
                    <a:pt x="3633" y="2141"/>
                    <a:pt x="3670" y="2039"/>
                  </a:cubicBezTo>
                  <a:cubicBezTo>
                    <a:pt x="3705" y="1936"/>
                    <a:pt x="3744" y="1827"/>
                    <a:pt x="3744" y="1710"/>
                  </a:cubicBezTo>
                  <a:cubicBezTo>
                    <a:pt x="3744" y="903"/>
                    <a:pt x="3100" y="0"/>
                    <a:pt x="2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5"/>
            <p:cNvSpPr/>
            <p:nvPr/>
          </p:nvSpPr>
          <p:spPr>
            <a:xfrm>
              <a:off x="6741850" y="2726925"/>
              <a:ext cx="311028" cy="337152"/>
            </a:xfrm>
            <a:custGeom>
              <a:avLst/>
              <a:gdLst/>
              <a:ahLst/>
              <a:cxnLst/>
              <a:rect l="l" t="t" r="r" b="b"/>
              <a:pathLst>
                <a:path w="4477" h="4932" extrusionOk="0">
                  <a:moveTo>
                    <a:pt x="3654" y="0"/>
                  </a:moveTo>
                  <a:lnTo>
                    <a:pt x="3635" y="19"/>
                  </a:lnTo>
                  <a:cubicBezTo>
                    <a:pt x="3321" y="328"/>
                    <a:pt x="2795" y="512"/>
                    <a:pt x="2223" y="512"/>
                  </a:cubicBezTo>
                  <a:cubicBezTo>
                    <a:pt x="1664" y="512"/>
                    <a:pt x="1161" y="338"/>
                    <a:pt x="840" y="35"/>
                  </a:cubicBezTo>
                  <a:lnTo>
                    <a:pt x="819" y="16"/>
                  </a:lnTo>
                  <a:lnTo>
                    <a:pt x="807" y="40"/>
                  </a:lnTo>
                  <a:cubicBezTo>
                    <a:pt x="325" y="891"/>
                    <a:pt x="1" y="1948"/>
                    <a:pt x="1" y="2670"/>
                  </a:cubicBezTo>
                  <a:cubicBezTo>
                    <a:pt x="1" y="3545"/>
                    <a:pt x="511" y="4416"/>
                    <a:pt x="1240" y="4788"/>
                  </a:cubicBezTo>
                  <a:cubicBezTo>
                    <a:pt x="1426" y="4879"/>
                    <a:pt x="1629" y="4928"/>
                    <a:pt x="1836" y="4932"/>
                  </a:cubicBezTo>
                  <a:cubicBezTo>
                    <a:pt x="1954" y="4932"/>
                    <a:pt x="2046" y="4910"/>
                    <a:pt x="2108" y="4870"/>
                  </a:cubicBezTo>
                  <a:cubicBezTo>
                    <a:pt x="2134" y="4851"/>
                    <a:pt x="2155" y="4825"/>
                    <a:pt x="2169" y="4795"/>
                  </a:cubicBezTo>
                  <a:cubicBezTo>
                    <a:pt x="2190" y="4760"/>
                    <a:pt x="2201" y="4740"/>
                    <a:pt x="2229" y="4740"/>
                  </a:cubicBezTo>
                  <a:cubicBezTo>
                    <a:pt x="2259" y="4740"/>
                    <a:pt x="2267" y="4758"/>
                    <a:pt x="2285" y="4793"/>
                  </a:cubicBezTo>
                  <a:cubicBezTo>
                    <a:pt x="2299" y="4826"/>
                    <a:pt x="2323" y="4854"/>
                    <a:pt x="2355" y="4872"/>
                  </a:cubicBezTo>
                  <a:cubicBezTo>
                    <a:pt x="2432" y="4905"/>
                    <a:pt x="2517" y="4923"/>
                    <a:pt x="2602" y="4923"/>
                  </a:cubicBezTo>
                  <a:cubicBezTo>
                    <a:pt x="2606" y="4923"/>
                    <a:pt x="2610" y="4923"/>
                    <a:pt x="2614" y="4923"/>
                  </a:cubicBezTo>
                  <a:cubicBezTo>
                    <a:pt x="2791" y="4919"/>
                    <a:pt x="2965" y="4879"/>
                    <a:pt x="3126" y="4805"/>
                  </a:cubicBezTo>
                  <a:cubicBezTo>
                    <a:pt x="3922" y="4446"/>
                    <a:pt x="4476" y="3569"/>
                    <a:pt x="4476" y="2670"/>
                  </a:cubicBezTo>
                  <a:cubicBezTo>
                    <a:pt x="4476" y="1893"/>
                    <a:pt x="4166" y="878"/>
                    <a:pt x="3668" y="25"/>
                  </a:cubicBezTo>
                  <a:lnTo>
                    <a:pt x="36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5"/>
            <p:cNvSpPr/>
            <p:nvPr/>
          </p:nvSpPr>
          <p:spPr>
            <a:xfrm>
              <a:off x="6744125" y="2935525"/>
              <a:ext cx="306150" cy="128376"/>
            </a:xfrm>
            <a:custGeom>
              <a:avLst/>
              <a:gdLst/>
              <a:ahLst/>
              <a:cxnLst/>
              <a:rect l="l" t="t" r="r" b="b"/>
              <a:pathLst>
                <a:path w="4324" h="1848" extrusionOk="0">
                  <a:moveTo>
                    <a:pt x="0" y="1"/>
                  </a:moveTo>
                  <a:lnTo>
                    <a:pt x="0" y="1"/>
                  </a:lnTo>
                  <a:cubicBezTo>
                    <a:pt x="109" y="707"/>
                    <a:pt x="559" y="1431"/>
                    <a:pt x="1175" y="1705"/>
                  </a:cubicBezTo>
                  <a:cubicBezTo>
                    <a:pt x="1355" y="1785"/>
                    <a:pt x="1594" y="1847"/>
                    <a:pt x="1783" y="1847"/>
                  </a:cubicBezTo>
                  <a:cubicBezTo>
                    <a:pt x="1880" y="1847"/>
                    <a:pt x="1965" y="1831"/>
                    <a:pt x="2022" y="1792"/>
                  </a:cubicBezTo>
                  <a:cubicBezTo>
                    <a:pt x="2083" y="1750"/>
                    <a:pt x="2081" y="1650"/>
                    <a:pt x="2155" y="1650"/>
                  </a:cubicBezTo>
                  <a:cubicBezTo>
                    <a:pt x="2228" y="1650"/>
                    <a:pt x="2223" y="1759"/>
                    <a:pt x="2290" y="1792"/>
                  </a:cubicBezTo>
                  <a:cubicBezTo>
                    <a:pt x="2359" y="1827"/>
                    <a:pt x="2445" y="1843"/>
                    <a:pt x="2538" y="1843"/>
                  </a:cubicBezTo>
                  <a:cubicBezTo>
                    <a:pt x="2703" y="1843"/>
                    <a:pt x="2889" y="1794"/>
                    <a:pt x="3044" y="1720"/>
                  </a:cubicBezTo>
                  <a:cubicBezTo>
                    <a:pt x="3671" y="1424"/>
                    <a:pt x="4185" y="800"/>
                    <a:pt x="4323" y="11"/>
                  </a:cubicBezTo>
                  <a:lnTo>
                    <a:pt x="4323" y="11"/>
                  </a:lnTo>
                  <a:cubicBezTo>
                    <a:pt x="3766" y="581"/>
                    <a:pt x="3007" y="932"/>
                    <a:pt x="2169" y="932"/>
                  </a:cubicBezTo>
                  <a:cubicBezTo>
                    <a:pt x="1324" y="932"/>
                    <a:pt x="559" y="57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5"/>
            <p:cNvSpPr/>
            <p:nvPr/>
          </p:nvSpPr>
          <p:spPr>
            <a:xfrm>
              <a:off x="6826449" y="2639159"/>
              <a:ext cx="141568" cy="105271"/>
            </a:xfrm>
            <a:custGeom>
              <a:avLst/>
              <a:gdLst/>
              <a:ahLst/>
              <a:cxnLst/>
              <a:rect l="l" t="t" r="r" b="b"/>
              <a:pathLst>
                <a:path w="2071" h="1540" extrusionOk="0">
                  <a:moveTo>
                    <a:pt x="1038" y="1"/>
                  </a:moveTo>
                  <a:cubicBezTo>
                    <a:pt x="675" y="1"/>
                    <a:pt x="0" y="309"/>
                    <a:pt x="0" y="900"/>
                  </a:cubicBezTo>
                  <a:cubicBezTo>
                    <a:pt x="0" y="1265"/>
                    <a:pt x="465" y="1540"/>
                    <a:pt x="1082" y="1540"/>
                  </a:cubicBezTo>
                  <a:lnTo>
                    <a:pt x="1105" y="1540"/>
                  </a:lnTo>
                  <a:cubicBezTo>
                    <a:pt x="1675" y="1533"/>
                    <a:pt x="2071" y="1270"/>
                    <a:pt x="2071" y="897"/>
                  </a:cubicBezTo>
                  <a:cubicBezTo>
                    <a:pt x="2071" y="316"/>
                    <a:pt x="1389" y="1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 w="575" cap="flat" cmpd="sng">
              <a:solidFill>
                <a:srgbClr val="231F20"/>
              </a:solidFill>
              <a:prstDash val="solid"/>
              <a:miter lim="17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5"/>
            <p:cNvSpPr/>
            <p:nvPr/>
          </p:nvSpPr>
          <p:spPr>
            <a:xfrm>
              <a:off x="6863841" y="2651258"/>
              <a:ext cx="66717" cy="29667"/>
            </a:xfrm>
            <a:custGeom>
              <a:avLst/>
              <a:gdLst/>
              <a:ahLst/>
              <a:cxnLst/>
              <a:rect l="l" t="t" r="r" b="b"/>
              <a:pathLst>
                <a:path w="976" h="434" extrusionOk="0">
                  <a:moveTo>
                    <a:pt x="14" y="1"/>
                  </a:moveTo>
                  <a:cubicBezTo>
                    <a:pt x="0" y="243"/>
                    <a:pt x="365" y="434"/>
                    <a:pt x="488" y="434"/>
                  </a:cubicBezTo>
                  <a:cubicBezTo>
                    <a:pt x="621" y="434"/>
                    <a:pt x="958" y="243"/>
                    <a:pt x="9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5"/>
            <p:cNvSpPr/>
            <p:nvPr/>
          </p:nvSpPr>
          <p:spPr>
            <a:xfrm>
              <a:off x="6864046" y="2625145"/>
              <a:ext cx="67195" cy="42382"/>
            </a:xfrm>
            <a:custGeom>
              <a:avLst/>
              <a:gdLst/>
              <a:ahLst/>
              <a:cxnLst/>
              <a:rect l="l" t="t" r="r" b="b"/>
              <a:pathLst>
                <a:path w="983" h="620" extrusionOk="0">
                  <a:moveTo>
                    <a:pt x="492" y="1"/>
                  </a:moveTo>
                  <a:cubicBezTo>
                    <a:pt x="357" y="1"/>
                    <a:pt x="115" y="155"/>
                    <a:pt x="1" y="383"/>
                  </a:cubicBezTo>
                  <a:lnTo>
                    <a:pt x="6" y="386"/>
                  </a:lnTo>
                  <a:lnTo>
                    <a:pt x="17" y="393"/>
                  </a:lnTo>
                  <a:cubicBezTo>
                    <a:pt x="153" y="495"/>
                    <a:pt x="367" y="619"/>
                    <a:pt x="478" y="619"/>
                  </a:cubicBezTo>
                  <a:cubicBezTo>
                    <a:pt x="595" y="619"/>
                    <a:pt x="848" y="470"/>
                    <a:pt x="965" y="393"/>
                  </a:cubicBezTo>
                  <a:lnTo>
                    <a:pt x="977" y="386"/>
                  </a:lnTo>
                  <a:lnTo>
                    <a:pt x="983" y="383"/>
                  </a:lnTo>
                  <a:cubicBezTo>
                    <a:pt x="844" y="143"/>
                    <a:pt x="583" y="1"/>
                    <a:pt x="4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49" name="Google Shape;2049;p35"/>
            <p:cNvGrpSpPr/>
            <p:nvPr/>
          </p:nvGrpSpPr>
          <p:grpSpPr>
            <a:xfrm flipH="1">
              <a:off x="6814326" y="2576747"/>
              <a:ext cx="64529" cy="55301"/>
              <a:chOff x="6688530" y="2567647"/>
              <a:chExt cx="64529" cy="55301"/>
            </a:xfrm>
          </p:grpSpPr>
          <p:sp>
            <p:nvSpPr>
              <p:cNvPr id="2050" name="Google Shape;2050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54" name="Google Shape;2054;p35"/>
            <p:cNvGrpSpPr/>
            <p:nvPr/>
          </p:nvGrpSpPr>
          <p:grpSpPr>
            <a:xfrm>
              <a:off x="6916580" y="2576747"/>
              <a:ext cx="64529" cy="55301"/>
              <a:chOff x="6688530" y="2567647"/>
              <a:chExt cx="64529" cy="55301"/>
            </a:xfrm>
          </p:grpSpPr>
          <p:sp>
            <p:nvSpPr>
              <p:cNvPr id="2055" name="Google Shape;2055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59" name="Google Shape;2059;p35"/>
          <p:cNvGrpSpPr/>
          <p:nvPr/>
        </p:nvGrpSpPr>
        <p:grpSpPr>
          <a:xfrm>
            <a:off x="4102791" y="3643245"/>
            <a:ext cx="251312" cy="263356"/>
            <a:chOff x="6612760" y="2533135"/>
            <a:chExt cx="570516" cy="597857"/>
          </a:xfrm>
        </p:grpSpPr>
        <p:sp>
          <p:nvSpPr>
            <p:cNvPr id="2060" name="Google Shape;2060;p35"/>
            <p:cNvSpPr/>
            <p:nvPr/>
          </p:nvSpPr>
          <p:spPr>
            <a:xfrm>
              <a:off x="6804027" y="3059216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770" y="1"/>
                  </a:moveTo>
                  <a:lnTo>
                    <a:pt x="770" y="1"/>
                  </a:lnTo>
                  <a:cubicBezTo>
                    <a:pt x="784" y="76"/>
                    <a:pt x="777" y="132"/>
                    <a:pt x="751" y="176"/>
                  </a:cubicBezTo>
                  <a:cubicBezTo>
                    <a:pt x="726" y="213"/>
                    <a:pt x="686" y="237"/>
                    <a:pt x="642" y="246"/>
                  </a:cubicBezTo>
                  <a:cubicBezTo>
                    <a:pt x="418" y="293"/>
                    <a:pt x="132" y="400"/>
                    <a:pt x="43" y="504"/>
                  </a:cubicBezTo>
                  <a:cubicBezTo>
                    <a:pt x="9" y="541"/>
                    <a:pt x="1" y="595"/>
                    <a:pt x="22" y="641"/>
                  </a:cubicBezTo>
                  <a:cubicBezTo>
                    <a:pt x="48" y="701"/>
                    <a:pt x="122" y="739"/>
                    <a:pt x="214" y="739"/>
                  </a:cubicBezTo>
                  <a:cubicBezTo>
                    <a:pt x="219" y="739"/>
                    <a:pt x="223" y="739"/>
                    <a:pt x="227" y="739"/>
                  </a:cubicBezTo>
                  <a:cubicBezTo>
                    <a:pt x="193" y="420"/>
                    <a:pt x="707" y="299"/>
                    <a:pt x="730" y="293"/>
                  </a:cubicBezTo>
                  <a:cubicBezTo>
                    <a:pt x="732" y="293"/>
                    <a:pt x="734" y="293"/>
                    <a:pt x="736" y="293"/>
                  </a:cubicBezTo>
                  <a:cubicBezTo>
                    <a:pt x="766" y="293"/>
                    <a:pt x="775" y="338"/>
                    <a:pt x="742" y="346"/>
                  </a:cubicBezTo>
                  <a:cubicBezTo>
                    <a:pt x="737" y="346"/>
                    <a:pt x="223" y="467"/>
                    <a:pt x="285" y="760"/>
                  </a:cubicBezTo>
                  <a:cubicBezTo>
                    <a:pt x="353" y="842"/>
                    <a:pt x="453" y="891"/>
                    <a:pt x="560" y="897"/>
                  </a:cubicBezTo>
                  <a:cubicBezTo>
                    <a:pt x="583" y="897"/>
                    <a:pt x="605" y="893"/>
                    <a:pt x="626" y="882"/>
                  </a:cubicBezTo>
                  <a:cubicBezTo>
                    <a:pt x="560" y="548"/>
                    <a:pt x="919" y="372"/>
                    <a:pt x="923" y="371"/>
                  </a:cubicBezTo>
                  <a:cubicBezTo>
                    <a:pt x="928" y="368"/>
                    <a:pt x="933" y="366"/>
                    <a:pt x="937" y="366"/>
                  </a:cubicBezTo>
                  <a:cubicBezTo>
                    <a:pt x="963" y="366"/>
                    <a:pt x="977" y="406"/>
                    <a:pt x="946" y="418"/>
                  </a:cubicBezTo>
                  <a:cubicBezTo>
                    <a:pt x="933" y="425"/>
                    <a:pt x="616" y="581"/>
                    <a:pt x="679" y="879"/>
                  </a:cubicBezTo>
                  <a:cubicBezTo>
                    <a:pt x="679" y="879"/>
                    <a:pt x="679" y="881"/>
                    <a:pt x="679" y="881"/>
                  </a:cubicBezTo>
                  <a:cubicBezTo>
                    <a:pt x="733" y="958"/>
                    <a:pt x="928" y="1049"/>
                    <a:pt x="1038" y="1049"/>
                  </a:cubicBezTo>
                  <a:cubicBezTo>
                    <a:pt x="1042" y="1050"/>
                    <a:pt x="1046" y="1050"/>
                    <a:pt x="1049" y="1050"/>
                  </a:cubicBezTo>
                  <a:cubicBezTo>
                    <a:pt x="1066" y="1050"/>
                    <a:pt x="1082" y="1044"/>
                    <a:pt x="1095" y="1035"/>
                  </a:cubicBezTo>
                  <a:lnTo>
                    <a:pt x="1103" y="1005"/>
                  </a:lnTo>
                  <a:cubicBezTo>
                    <a:pt x="1095" y="821"/>
                    <a:pt x="1151" y="702"/>
                    <a:pt x="1194" y="606"/>
                  </a:cubicBezTo>
                  <a:cubicBezTo>
                    <a:pt x="1240" y="511"/>
                    <a:pt x="1270" y="446"/>
                    <a:pt x="1219" y="362"/>
                  </a:cubicBezTo>
                  <a:cubicBezTo>
                    <a:pt x="1165" y="267"/>
                    <a:pt x="1140" y="160"/>
                    <a:pt x="1149" y="52"/>
                  </a:cubicBezTo>
                  <a:lnTo>
                    <a:pt x="7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5"/>
            <p:cNvSpPr/>
            <p:nvPr/>
          </p:nvSpPr>
          <p:spPr>
            <a:xfrm>
              <a:off x="6903284" y="3059079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498" y="1"/>
                  </a:moveTo>
                  <a:lnTo>
                    <a:pt x="119" y="54"/>
                  </a:lnTo>
                  <a:cubicBezTo>
                    <a:pt x="128" y="160"/>
                    <a:pt x="105" y="267"/>
                    <a:pt x="51" y="362"/>
                  </a:cubicBezTo>
                  <a:cubicBezTo>
                    <a:pt x="0" y="446"/>
                    <a:pt x="30" y="509"/>
                    <a:pt x="76" y="606"/>
                  </a:cubicBezTo>
                  <a:cubicBezTo>
                    <a:pt x="119" y="702"/>
                    <a:pt x="175" y="821"/>
                    <a:pt x="167" y="1005"/>
                  </a:cubicBezTo>
                  <a:lnTo>
                    <a:pt x="174" y="1034"/>
                  </a:lnTo>
                  <a:cubicBezTo>
                    <a:pt x="189" y="1044"/>
                    <a:pt x="206" y="1050"/>
                    <a:pt x="224" y="1050"/>
                  </a:cubicBezTo>
                  <a:cubicBezTo>
                    <a:pt x="226" y="1050"/>
                    <a:pt x="229" y="1050"/>
                    <a:pt x="232" y="1049"/>
                  </a:cubicBezTo>
                  <a:cubicBezTo>
                    <a:pt x="342" y="1049"/>
                    <a:pt x="538" y="958"/>
                    <a:pt x="591" y="881"/>
                  </a:cubicBezTo>
                  <a:lnTo>
                    <a:pt x="591" y="877"/>
                  </a:lnTo>
                  <a:cubicBezTo>
                    <a:pt x="654" y="581"/>
                    <a:pt x="337" y="425"/>
                    <a:pt x="323" y="418"/>
                  </a:cubicBezTo>
                  <a:cubicBezTo>
                    <a:pt x="310" y="411"/>
                    <a:pt x="303" y="395"/>
                    <a:pt x="310" y="383"/>
                  </a:cubicBezTo>
                  <a:cubicBezTo>
                    <a:pt x="315" y="373"/>
                    <a:pt x="325" y="368"/>
                    <a:pt x="334" y="368"/>
                  </a:cubicBezTo>
                  <a:cubicBezTo>
                    <a:pt x="338" y="368"/>
                    <a:pt x="342" y="369"/>
                    <a:pt x="346" y="371"/>
                  </a:cubicBezTo>
                  <a:cubicBezTo>
                    <a:pt x="349" y="371"/>
                    <a:pt x="710" y="548"/>
                    <a:pt x="644" y="883"/>
                  </a:cubicBezTo>
                  <a:cubicBezTo>
                    <a:pt x="661" y="892"/>
                    <a:pt x="680" y="895"/>
                    <a:pt x="699" y="895"/>
                  </a:cubicBezTo>
                  <a:cubicBezTo>
                    <a:pt x="703" y="895"/>
                    <a:pt x="706" y="895"/>
                    <a:pt x="710" y="895"/>
                  </a:cubicBezTo>
                  <a:cubicBezTo>
                    <a:pt x="817" y="892"/>
                    <a:pt x="917" y="842"/>
                    <a:pt x="985" y="760"/>
                  </a:cubicBezTo>
                  <a:cubicBezTo>
                    <a:pt x="1047" y="467"/>
                    <a:pt x="533" y="346"/>
                    <a:pt x="528" y="346"/>
                  </a:cubicBezTo>
                  <a:cubicBezTo>
                    <a:pt x="495" y="338"/>
                    <a:pt x="503" y="293"/>
                    <a:pt x="531" y="293"/>
                  </a:cubicBezTo>
                  <a:cubicBezTo>
                    <a:pt x="533" y="293"/>
                    <a:pt x="536" y="293"/>
                    <a:pt x="538" y="294"/>
                  </a:cubicBezTo>
                  <a:cubicBezTo>
                    <a:pt x="561" y="299"/>
                    <a:pt x="1077" y="418"/>
                    <a:pt x="1043" y="739"/>
                  </a:cubicBezTo>
                  <a:cubicBezTo>
                    <a:pt x="1047" y="739"/>
                    <a:pt x="1051" y="739"/>
                    <a:pt x="1056" y="739"/>
                  </a:cubicBezTo>
                  <a:cubicBezTo>
                    <a:pt x="1148" y="739"/>
                    <a:pt x="1220" y="701"/>
                    <a:pt x="1248" y="639"/>
                  </a:cubicBezTo>
                  <a:cubicBezTo>
                    <a:pt x="1269" y="593"/>
                    <a:pt x="1261" y="541"/>
                    <a:pt x="1227" y="504"/>
                  </a:cubicBezTo>
                  <a:cubicBezTo>
                    <a:pt x="1136" y="402"/>
                    <a:pt x="849" y="295"/>
                    <a:pt x="626" y="246"/>
                  </a:cubicBezTo>
                  <a:cubicBezTo>
                    <a:pt x="580" y="239"/>
                    <a:pt x="540" y="215"/>
                    <a:pt x="516" y="176"/>
                  </a:cubicBezTo>
                  <a:cubicBezTo>
                    <a:pt x="489" y="134"/>
                    <a:pt x="484" y="78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5"/>
            <p:cNvSpPr/>
            <p:nvPr/>
          </p:nvSpPr>
          <p:spPr>
            <a:xfrm>
              <a:off x="6612760" y="2749079"/>
              <a:ext cx="280266" cy="103220"/>
            </a:xfrm>
            <a:custGeom>
              <a:avLst/>
              <a:gdLst/>
              <a:ahLst/>
              <a:cxnLst/>
              <a:rect l="l" t="t" r="r" b="b"/>
              <a:pathLst>
                <a:path w="4100" h="1510" extrusionOk="0">
                  <a:moveTo>
                    <a:pt x="3416" y="0"/>
                  </a:moveTo>
                  <a:lnTo>
                    <a:pt x="3205" y="498"/>
                  </a:lnTo>
                  <a:cubicBezTo>
                    <a:pt x="2563" y="841"/>
                    <a:pt x="1779" y="965"/>
                    <a:pt x="1148" y="965"/>
                  </a:cubicBezTo>
                  <a:cubicBezTo>
                    <a:pt x="491" y="965"/>
                    <a:pt x="0" y="829"/>
                    <a:pt x="13" y="665"/>
                  </a:cubicBezTo>
                  <a:cubicBezTo>
                    <a:pt x="15" y="660"/>
                    <a:pt x="16" y="654"/>
                    <a:pt x="20" y="651"/>
                  </a:cubicBezTo>
                  <a:lnTo>
                    <a:pt x="16" y="651"/>
                  </a:lnTo>
                  <a:lnTo>
                    <a:pt x="8" y="649"/>
                  </a:lnTo>
                  <a:lnTo>
                    <a:pt x="8" y="651"/>
                  </a:lnTo>
                  <a:cubicBezTo>
                    <a:pt x="6" y="656"/>
                    <a:pt x="4" y="660"/>
                    <a:pt x="2" y="663"/>
                  </a:cubicBezTo>
                  <a:lnTo>
                    <a:pt x="2" y="670"/>
                  </a:lnTo>
                  <a:cubicBezTo>
                    <a:pt x="2" y="675"/>
                    <a:pt x="2" y="679"/>
                    <a:pt x="2" y="684"/>
                  </a:cubicBezTo>
                  <a:cubicBezTo>
                    <a:pt x="4" y="738"/>
                    <a:pt x="34" y="795"/>
                    <a:pt x="90" y="856"/>
                  </a:cubicBezTo>
                  <a:cubicBezTo>
                    <a:pt x="381" y="1171"/>
                    <a:pt x="1301" y="1510"/>
                    <a:pt x="2208" y="1510"/>
                  </a:cubicBezTo>
                  <a:lnTo>
                    <a:pt x="2252" y="1510"/>
                  </a:lnTo>
                  <a:cubicBezTo>
                    <a:pt x="2757" y="1503"/>
                    <a:pt x="3233" y="1387"/>
                    <a:pt x="3596" y="1184"/>
                  </a:cubicBezTo>
                  <a:cubicBezTo>
                    <a:pt x="3908" y="1010"/>
                    <a:pt x="4099" y="791"/>
                    <a:pt x="4096" y="614"/>
                  </a:cubicBezTo>
                  <a:cubicBezTo>
                    <a:pt x="4092" y="432"/>
                    <a:pt x="3826" y="134"/>
                    <a:pt x="34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5"/>
            <p:cNvSpPr/>
            <p:nvPr/>
          </p:nvSpPr>
          <p:spPr>
            <a:xfrm>
              <a:off x="6612760" y="2722214"/>
              <a:ext cx="238294" cy="92829"/>
            </a:xfrm>
            <a:custGeom>
              <a:avLst/>
              <a:gdLst/>
              <a:ahLst/>
              <a:cxnLst/>
              <a:rect l="l" t="t" r="r" b="b"/>
              <a:pathLst>
                <a:path w="3486" h="1358" extrusionOk="0">
                  <a:moveTo>
                    <a:pt x="3052" y="0"/>
                  </a:moveTo>
                  <a:cubicBezTo>
                    <a:pt x="2885" y="0"/>
                    <a:pt x="2650" y="89"/>
                    <a:pt x="2273" y="351"/>
                  </a:cubicBezTo>
                  <a:cubicBezTo>
                    <a:pt x="1301" y="1028"/>
                    <a:pt x="118" y="932"/>
                    <a:pt x="20" y="1044"/>
                  </a:cubicBezTo>
                  <a:cubicBezTo>
                    <a:pt x="16" y="1047"/>
                    <a:pt x="15" y="1053"/>
                    <a:pt x="13" y="1058"/>
                  </a:cubicBezTo>
                  <a:cubicBezTo>
                    <a:pt x="0" y="1222"/>
                    <a:pt x="491" y="1358"/>
                    <a:pt x="1148" y="1358"/>
                  </a:cubicBezTo>
                  <a:cubicBezTo>
                    <a:pt x="1779" y="1358"/>
                    <a:pt x="2563" y="1234"/>
                    <a:pt x="3205" y="891"/>
                  </a:cubicBezTo>
                  <a:lnTo>
                    <a:pt x="3416" y="393"/>
                  </a:lnTo>
                  <a:lnTo>
                    <a:pt x="3486" y="230"/>
                  </a:lnTo>
                  <a:cubicBezTo>
                    <a:pt x="3355" y="126"/>
                    <a:pt x="3252" y="0"/>
                    <a:pt x="3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5"/>
            <p:cNvSpPr/>
            <p:nvPr/>
          </p:nvSpPr>
          <p:spPr>
            <a:xfrm>
              <a:off x="6902805" y="2749079"/>
              <a:ext cx="280471" cy="103220"/>
            </a:xfrm>
            <a:custGeom>
              <a:avLst/>
              <a:gdLst/>
              <a:ahLst/>
              <a:cxnLst/>
              <a:rect l="l" t="t" r="r" b="b"/>
              <a:pathLst>
                <a:path w="4103" h="1510" extrusionOk="0">
                  <a:moveTo>
                    <a:pt x="680" y="0"/>
                  </a:moveTo>
                  <a:cubicBezTo>
                    <a:pt x="270" y="134"/>
                    <a:pt x="4" y="432"/>
                    <a:pt x="2" y="614"/>
                  </a:cubicBezTo>
                  <a:cubicBezTo>
                    <a:pt x="0" y="793"/>
                    <a:pt x="191" y="1010"/>
                    <a:pt x="502" y="1184"/>
                  </a:cubicBezTo>
                  <a:cubicBezTo>
                    <a:pt x="866" y="1389"/>
                    <a:pt x="1343" y="1503"/>
                    <a:pt x="1846" y="1510"/>
                  </a:cubicBezTo>
                  <a:lnTo>
                    <a:pt x="1892" y="1510"/>
                  </a:lnTo>
                  <a:cubicBezTo>
                    <a:pt x="2798" y="1510"/>
                    <a:pt x="3718" y="1173"/>
                    <a:pt x="4010" y="856"/>
                  </a:cubicBezTo>
                  <a:cubicBezTo>
                    <a:pt x="4073" y="787"/>
                    <a:pt x="4102" y="723"/>
                    <a:pt x="4097" y="665"/>
                  </a:cubicBezTo>
                  <a:cubicBezTo>
                    <a:pt x="4095" y="661"/>
                    <a:pt x="4095" y="658"/>
                    <a:pt x="4094" y="654"/>
                  </a:cubicBezTo>
                  <a:lnTo>
                    <a:pt x="4090" y="649"/>
                  </a:lnTo>
                  <a:lnTo>
                    <a:pt x="4080" y="651"/>
                  </a:lnTo>
                  <a:lnTo>
                    <a:pt x="4076" y="651"/>
                  </a:lnTo>
                  <a:cubicBezTo>
                    <a:pt x="4080" y="654"/>
                    <a:pt x="4081" y="660"/>
                    <a:pt x="4083" y="665"/>
                  </a:cubicBezTo>
                  <a:cubicBezTo>
                    <a:pt x="4096" y="829"/>
                    <a:pt x="3605" y="965"/>
                    <a:pt x="2948" y="965"/>
                  </a:cubicBezTo>
                  <a:cubicBezTo>
                    <a:pt x="2317" y="965"/>
                    <a:pt x="1533" y="841"/>
                    <a:pt x="891" y="498"/>
                  </a:cubicBezTo>
                  <a:lnTo>
                    <a:pt x="6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5"/>
            <p:cNvSpPr/>
            <p:nvPr/>
          </p:nvSpPr>
          <p:spPr>
            <a:xfrm>
              <a:off x="6944504" y="2722146"/>
              <a:ext cx="238294" cy="92898"/>
            </a:xfrm>
            <a:custGeom>
              <a:avLst/>
              <a:gdLst/>
              <a:ahLst/>
              <a:cxnLst/>
              <a:rect l="l" t="t" r="r" b="b"/>
              <a:pathLst>
                <a:path w="3486" h="1359" extrusionOk="0">
                  <a:moveTo>
                    <a:pt x="433" y="1"/>
                  </a:moveTo>
                  <a:cubicBezTo>
                    <a:pt x="233" y="1"/>
                    <a:pt x="131" y="126"/>
                    <a:pt x="0" y="231"/>
                  </a:cubicBezTo>
                  <a:lnTo>
                    <a:pt x="70" y="394"/>
                  </a:lnTo>
                  <a:lnTo>
                    <a:pt x="281" y="890"/>
                  </a:lnTo>
                  <a:cubicBezTo>
                    <a:pt x="924" y="1234"/>
                    <a:pt x="1709" y="1359"/>
                    <a:pt x="2339" y="1359"/>
                  </a:cubicBezTo>
                  <a:cubicBezTo>
                    <a:pt x="2996" y="1359"/>
                    <a:pt x="3486" y="1223"/>
                    <a:pt x="3473" y="1059"/>
                  </a:cubicBezTo>
                  <a:cubicBezTo>
                    <a:pt x="3471" y="1054"/>
                    <a:pt x="3470" y="1048"/>
                    <a:pt x="3466" y="1045"/>
                  </a:cubicBezTo>
                  <a:cubicBezTo>
                    <a:pt x="3368" y="933"/>
                    <a:pt x="2185" y="1029"/>
                    <a:pt x="1213" y="352"/>
                  </a:cubicBezTo>
                  <a:cubicBezTo>
                    <a:pt x="836" y="89"/>
                    <a:pt x="600" y="1"/>
                    <a:pt x="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5"/>
            <p:cNvSpPr/>
            <p:nvPr/>
          </p:nvSpPr>
          <p:spPr>
            <a:xfrm>
              <a:off x="6744214" y="2533135"/>
              <a:ext cx="306173" cy="485133"/>
            </a:xfrm>
            <a:custGeom>
              <a:avLst/>
              <a:gdLst/>
              <a:ahLst/>
              <a:cxnLst/>
              <a:rect l="l" t="t" r="r" b="b"/>
              <a:pathLst>
                <a:path w="4479" h="7097" extrusionOk="0">
                  <a:moveTo>
                    <a:pt x="2240" y="0"/>
                  </a:moveTo>
                  <a:cubicBezTo>
                    <a:pt x="1379" y="0"/>
                    <a:pt x="737" y="903"/>
                    <a:pt x="737" y="1710"/>
                  </a:cubicBezTo>
                  <a:cubicBezTo>
                    <a:pt x="737" y="1827"/>
                    <a:pt x="774" y="1934"/>
                    <a:pt x="811" y="2039"/>
                  </a:cubicBezTo>
                  <a:cubicBezTo>
                    <a:pt x="848" y="2143"/>
                    <a:pt x="881" y="2237"/>
                    <a:pt x="879" y="2339"/>
                  </a:cubicBezTo>
                  <a:cubicBezTo>
                    <a:pt x="870" y="2877"/>
                    <a:pt x="681" y="3277"/>
                    <a:pt x="479" y="3701"/>
                  </a:cubicBezTo>
                  <a:cubicBezTo>
                    <a:pt x="246" y="4195"/>
                    <a:pt x="3" y="4709"/>
                    <a:pt x="3" y="5503"/>
                  </a:cubicBezTo>
                  <a:cubicBezTo>
                    <a:pt x="1" y="6099"/>
                    <a:pt x="239" y="6671"/>
                    <a:pt x="663" y="7090"/>
                  </a:cubicBezTo>
                  <a:lnTo>
                    <a:pt x="670" y="7097"/>
                  </a:lnTo>
                  <a:lnTo>
                    <a:pt x="3810" y="7097"/>
                  </a:lnTo>
                  <a:lnTo>
                    <a:pt x="3817" y="7090"/>
                  </a:lnTo>
                  <a:cubicBezTo>
                    <a:pt x="4242" y="6671"/>
                    <a:pt x="4478" y="6099"/>
                    <a:pt x="4476" y="5503"/>
                  </a:cubicBezTo>
                  <a:cubicBezTo>
                    <a:pt x="4478" y="4678"/>
                    <a:pt x="4233" y="4167"/>
                    <a:pt x="3996" y="3673"/>
                  </a:cubicBezTo>
                  <a:cubicBezTo>
                    <a:pt x="3798" y="3261"/>
                    <a:pt x="3610" y="2872"/>
                    <a:pt x="3602" y="2339"/>
                  </a:cubicBezTo>
                  <a:cubicBezTo>
                    <a:pt x="3600" y="2237"/>
                    <a:pt x="3633" y="2141"/>
                    <a:pt x="3670" y="2039"/>
                  </a:cubicBezTo>
                  <a:cubicBezTo>
                    <a:pt x="3705" y="1936"/>
                    <a:pt x="3744" y="1827"/>
                    <a:pt x="3744" y="1710"/>
                  </a:cubicBezTo>
                  <a:cubicBezTo>
                    <a:pt x="3744" y="903"/>
                    <a:pt x="3100" y="0"/>
                    <a:pt x="2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5"/>
            <p:cNvSpPr/>
            <p:nvPr/>
          </p:nvSpPr>
          <p:spPr>
            <a:xfrm>
              <a:off x="6741850" y="2726925"/>
              <a:ext cx="311028" cy="337152"/>
            </a:xfrm>
            <a:custGeom>
              <a:avLst/>
              <a:gdLst/>
              <a:ahLst/>
              <a:cxnLst/>
              <a:rect l="l" t="t" r="r" b="b"/>
              <a:pathLst>
                <a:path w="4477" h="4932" extrusionOk="0">
                  <a:moveTo>
                    <a:pt x="3654" y="0"/>
                  </a:moveTo>
                  <a:lnTo>
                    <a:pt x="3635" y="19"/>
                  </a:lnTo>
                  <a:cubicBezTo>
                    <a:pt x="3321" y="328"/>
                    <a:pt x="2795" y="512"/>
                    <a:pt x="2223" y="512"/>
                  </a:cubicBezTo>
                  <a:cubicBezTo>
                    <a:pt x="1664" y="512"/>
                    <a:pt x="1161" y="338"/>
                    <a:pt x="840" y="35"/>
                  </a:cubicBezTo>
                  <a:lnTo>
                    <a:pt x="819" y="16"/>
                  </a:lnTo>
                  <a:lnTo>
                    <a:pt x="807" y="40"/>
                  </a:lnTo>
                  <a:cubicBezTo>
                    <a:pt x="325" y="891"/>
                    <a:pt x="1" y="1948"/>
                    <a:pt x="1" y="2670"/>
                  </a:cubicBezTo>
                  <a:cubicBezTo>
                    <a:pt x="1" y="3545"/>
                    <a:pt x="511" y="4416"/>
                    <a:pt x="1240" y="4788"/>
                  </a:cubicBezTo>
                  <a:cubicBezTo>
                    <a:pt x="1426" y="4879"/>
                    <a:pt x="1629" y="4928"/>
                    <a:pt x="1836" y="4932"/>
                  </a:cubicBezTo>
                  <a:cubicBezTo>
                    <a:pt x="1954" y="4932"/>
                    <a:pt x="2046" y="4910"/>
                    <a:pt x="2108" y="4870"/>
                  </a:cubicBezTo>
                  <a:cubicBezTo>
                    <a:pt x="2134" y="4851"/>
                    <a:pt x="2155" y="4825"/>
                    <a:pt x="2169" y="4795"/>
                  </a:cubicBezTo>
                  <a:cubicBezTo>
                    <a:pt x="2190" y="4760"/>
                    <a:pt x="2201" y="4740"/>
                    <a:pt x="2229" y="4740"/>
                  </a:cubicBezTo>
                  <a:cubicBezTo>
                    <a:pt x="2259" y="4740"/>
                    <a:pt x="2267" y="4758"/>
                    <a:pt x="2285" y="4793"/>
                  </a:cubicBezTo>
                  <a:cubicBezTo>
                    <a:pt x="2299" y="4826"/>
                    <a:pt x="2323" y="4854"/>
                    <a:pt x="2355" y="4872"/>
                  </a:cubicBezTo>
                  <a:cubicBezTo>
                    <a:pt x="2432" y="4905"/>
                    <a:pt x="2517" y="4923"/>
                    <a:pt x="2602" y="4923"/>
                  </a:cubicBezTo>
                  <a:cubicBezTo>
                    <a:pt x="2606" y="4923"/>
                    <a:pt x="2610" y="4923"/>
                    <a:pt x="2614" y="4923"/>
                  </a:cubicBezTo>
                  <a:cubicBezTo>
                    <a:pt x="2791" y="4919"/>
                    <a:pt x="2965" y="4879"/>
                    <a:pt x="3126" y="4805"/>
                  </a:cubicBezTo>
                  <a:cubicBezTo>
                    <a:pt x="3922" y="4446"/>
                    <a:pt x="4476" y="3569"/>
                    <a:pt x="4476" y="2670"/>
                  </a:cubicBezTo>
                  <a:cubicBezTo>
                    <a:pt x="4476" y="1893"/>
                    <a:pt x="4166" y="878"/>
                    <a:pt x="3668" y="25"/>
                  </a:cubicBezTo>
                  <a:lnTo>
                    <a:pt x="36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5"/>
            <p:cNvSpPr/>
            <p:nvPr/>
          </p:nvSpPr>
          <p:spPr>
            <a:xfrm>
              <a:off x="6744125" y="2935525"/>
              <a:ext cx="306150" cy="128376"/>
            </a:xfrm>
            <a:custGeom>
              <a:avLst/>
              <a:gdLst/>
              <a:ahLst/>
              <a:cxnLst/>
              <a:rect l="l" t="t" r="r" b="b"/>
              <a:pathLst>
                <a:path w="4324" h="1848" extrusionOk="0">
                  <a:moveTo>
                    <a:pt x="0" y="1"/>
                  </a:moveTo>
                  <a:lnTo>
                    <a:pt x="0" y="1"/>
                  </a:lnTo>
                  <a:cubicBezTo>
                    <a:pt x="109" y="707"/>
                    <a:pt x="559" y="1431"/>
                    <a:pt x="1175" y="1705"/>
                  </a:cubicBezTo>
                  <a:cubicBezTo>
                    <a:pt x="1355" y="1785"/>
                    <a:pt x="1594" y="1847"/>
                    <a:pt x="1783" y="1847"/>
                  </a:cubicBezTo>
                  <a:cubicBezTo>
                    <a:pt x="1880" y="1847"/>
                    <a:pt x="1965" y="1831"/>
                    <a:pt x="2022" y="1792"/>
                  </a:cubicBezTo>
                  <a:cubicBezTo>
                    <a:pt x="2083" y="1750"/>
                    <a:pt x="2081" y="1650"/>
                    <a:pt x="2155" y="1650"/>
                  </a:cubicBezTo>
                  <a:cubicBezTo>
                    <a:pt x="2228" y="1650"/>
                    <a:pt x="2223" y="1759"/>
                    <a:pt x="2290" y="1792"/>
                  </a:cubicBezTo>
                  <a:cubicBezTo>
                    <a:pt x="2359" y="1827"/>
                    <a:pt x="2445" y="1843"/>
                    <a:pt x="2538" y="1843"/>
                  </a:cubicBezTo>
                  <a:cubicBezTo>
                    <a:pt x="2703" y="1843"/>
                    <a:pt x="2889" y="1794"/>
                    <a:pt x="3044" y="1720"/>
                  </a:cubicBezTo>
                  <a:cubicBezTo>
                    <a:pt x="3671" y="1424"/>
                    <a:pt x="4185" y="800"/>
                    <a:pt x="4323" y="11"/>
                  </a:cubicBezTo>
                  <a:lnTo>
                    <a:pt x="4323" y="11"/>
                  </a:lnTo>
                  <a:cubicBezTo>
                    <a:pt x="3766" y="581"/>
                    <a:pt x="3007" y="932"/>
                    <a:pt x="2169" y="932"/>
                  </a:cubicBezTo>
                  <a:cubicBezTo>
                    <a:pt x="1324" y="932"/>
                    <a:pt x="559" y="57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5"/>
            <p:cNvSpPr/>
            <p:nvPr/>
          </p:nvSpPr>
          <p:spPr>
            <a:xfrm>
              <a:off x="6826449" y="2639159"/>
              <a:ext cx="141568" cy="105271"/>
            </a:xfrm>
            <a:custGeom>
              <a:avLst/>
              <a:gdLst/>
              <a:ahLst/>
              <a:cxnLst/>
              <a:rect l="l" t="t" r="r" b="b"/>
              <a:pathLst>
                <a:path w="2071" h="1540" extrusionOk="0">
                  <a:moveTo>
                    <a:pt x="1038" y="1"/>
                  </a:moveTo>
                  <a:cubicBezTo>
                    <a:pt x="675" y="1"/>
                    <a:pt x="0" y="309"/>
                    <a:pt x="0" y="900"/>
                  </a:cubicBezTo>
                  <a:cubicBezTo>
                    <a:pt x="0" y="1265"/>
                    <a:pt x="465" y="1540"/>
                    <a:pt x="1082" y="1540"/>
                  </a:cubicBezTo>
                  <a:lnTo>
                    <a:pt x="1105" y="1540"/>
                  </a:lnTo>
                  <a:cubicBezTo>
                    <a:pt x="1675" y="1533"/>
                    <a:pt x="2071" y="1270"/>
                    <a:pt x="2071" y="897"/>
                  </a:cubicBezTo>
                  <a:cubicBezTo>
                    <a:pt x="2071" y="316"/>
                    <a:pt x="1389" y="1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 w="575" cap="flat" cmpd="sng">
              <a:solidFill>
                <a:srgbClr val="231F20"/>
              </a:solidFill>
              <a:prstDash val="solid"/>
              <a:miter lim="17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5"/>
            <p:cNvSpPr/>
            <p:nvPr/>
          </p:nvSpPr>
          <p:spPr>
            <a:xfrm>
              <a:off x="6863841" y="2651258"/>
              <a:ext cx="66717" cy="29667"/>
            </a:xfrm>
            <a:custGeom>
              <a:avLst/>
              <a:gdLst/>
              <a:ahLst/>
              <a:cxnLst/>
              <a:rect l="l" t="t" r="r" b="b"/>
              <a:pathLst>
                <a:path w="976" h="434" extrusionOk="0">
                  <a:moveTo>
                    <a:pt x="14" y="1"/>
                  </a:moveTo>
                  <a:cubicBezTo>
                    <a:pt x="0" y="243"/>
                    <a:pt x="365" y="434"/>
                    <a:pt x="488" y="434"/>
                  </a:cubicBezTo>
                  <a:cubicBezTo>
                    <a:pt x="621" y="434"/>
                    <a:pt x="958" y="243"/>
                    <a:pt x="9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5"/>
            <p:cNvSpPr/>
            <p:nvPr/>
          </p:nvSpPr>
          <p:spPr>
            <a:xfrm>
              <a:off x="6864046" y="2625145"/>
              <a:ext cx="67195" cy="42382"/>
            </a:xfrm>
            <a:custGeom>
              <a:avLst/>
              <a:gdLst/>
              <a:ahLst/>
              <a:cxnLst/>
              <a:rect l="l" t="t" r="r" b="b"/>
              <a:pathLst>
                <a:path w="983" h="620" extrusionOk="0">
                  <a:moveTo>
                    <a:pt x="492" y="1"/>
                  </a:moveTo>
                  <a:cubicBezTo>
                    <a:pt x="357" y="1"/>
                    <a:pt x="115" y="155"/>
                    <a:pt x="1" y="383"/>
                  </a:cubicBezTo>
                  <a:lnTo>
                    <a:pt x="6" y="386"/>
                  </a:lnTo>
                  <a:lnTo>
                    <a:pt x="17" y="393"/>
                  </a:lnTo>
                  <a:cubicBezTo>
                    <a:pt x="153" y="495"/>
                    <a:pt x="367" y="619"/>
                    <a:pt x="478" y="619"/>
                  </a:cubicBezTo>
                  <a:cubicBezTo>
                    <a:pt x="595" y="619"/>
                    <a:pt x="848" y="470"/>
                    <a:pt x="965" y="393"/>
                  </a:cubicBezTo>
                  <a:lnTo>
                    <a:pt x="977" y="386"/>
                  </a:lnTo>
                  <a:lnTo>
                    <a:pt x="983" y="383"/>
                  </a:lnTo>
                  <a:cubicBezTo>
                    <a:pt x="844" y="143"/>
                    <a:pt x="583" y="1"/>
                    <a:pt x="4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72" name="Google Shape;2072;p35"/>
            <p:cNvGrpSpPr/>
            <p:nvPr/>
          </p:nvGrpSpPr>
          <p:grpSpPr>
            <a:xfrm flipH="1">
              <a:off x="6814326" y="2576747"/>
              <a:ext cx="64529" cy="55301"/>
              <a:chOff x="6688530" y="2567647"/>
              <a:chExt cx="64529" cy="55301"/>
            </a:xfrm>
          </p:grpSpPr>
          <p:sp>
            <p:nvSpPr>
              <p:cNvPr id="2073" name="Google Shape;2073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77" name="Google Shape;2077;p35"/>
            <p:cNvGrpSpPr/>
            <p:nvPr/>
          </p:nvGrpSpPr>
          <p:grpSpPr>
            <a:xfrm>
              <a:off x="6916580" y="2576747"/>
              <a:ext cx="64529" cy="55301"/>
              <a:chOff x="6688530" y="2567647"/>
              <a:chExt cx="64529" cy="55301"/>
            </a:xfrm>
          </p:grpSpPr>
          <p:sp>
            <p:nvSpPr>
              <p:cNvPr id="2078" name="Google Shape;2078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82" name="Google Shape;2082;p35"/>
          <p:cNvGrpSpPr/>
          <p:nvPr/>
        </p:nvGrpSpPr>
        <p:grpSpPr>
          <a:xfrm>
            <a:off x="4354091" y="4090920"/>
            <a:ext cx="251312" cy="263356"/>
            <a:chOff x="6612760" y="2533135"/>
            <a:chExt cx="570516" cy="597857"/>
          </a:xfrm>
        </p:grpSpPr>
        <p:sp>
          <p:nvSpPr>
            <p:cNvPr id="2083" name="Google Shape;2083;p35"/>
            <p:cNvSpPr/>
            <p:nvPr/>
          </p:nvSpPr>
          <p:spPr>
            <a:xfrm>
              <a:off x="6804027" y="3059216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770" y="1"/>
                  </a:moveTo>
                  <a:lnTo>
                    <a:pt x="770" y="1"/>
                  </a:lnTo>
                  <a:cubicBezTo>
                    <a:pt x="784" y="76"/>
                    <a:pt x="777" y="132"/>
                    <a:pt x="751" y="176"/>
                  </a:cubicBezTo>
                  <a:cubicBezTo>
                    <a:pt x="726" y="213"/>
                    <a:pt x="686" y="237"/>
                    <a:pt x="642" y="246"/>
                  </a:cubicBezTo>
                  <a:cubicBezTo>
                    <a:pt x="418" y="293"/>
                    <a:pt x="132" y="400"/>
                    <a:pt x="43" y="504"/>
                  </a:cubicBezTo>
                  <a:cubicBezTo>
                    <a:pt x="9" y="541"/>
                    <a:pt x="1" y="595"/>
                    <a:pt x="22" y="641"/>
                  </a:cubicBezTo>
                  <a:cubicBezTo>
                    <a:pt x="48" y="701"/>
                    <a:pt x="122" y="739"/>
                    <a:pt x="214" y="739"/>
                  </a:cubicBezTo>
                  <a:cubicBezTo>
                    <a:pt x="219" y="739"/>
                    <a:pt x="223" y="739"/>
                    <a:pt x="227" y="739"/>
                  </a:cubicBezTo>
                  <a:cubicBezTo>
                    <a:pt x="193" y="420"/>
                    <a:pt x="707" y="299"/>
                    <a:pt x="730" y="293"/>
                  </a:cubicBezTo>
                  <a:cubicBezTo>
                    <a:pt x="732" y="293"/>
                    <a:pt x="734" y="293"/>
                    <a:pt x="736" y="293"/>
                  </a:cubicBezTo>
                  <a:cubicBezTo>
                    <a:pt x="766" y="293"/>
                    <a:pt x="775" y="338"/>
                    <a:pt x="742" y="346"/>
                  </a:cubicBezTo>
                  <a:cubicBezTo>
                    <a:pt x="737" y="346"/>
                    <a:pt x="223" y="467"/>
                    <a:pt x="285" y="760"/>
                  </a:cubicBezTo>
                  <a:cubicBezTo>
                    <a:pt x="353" y="842"/>
                    <a:pt x="453" y="891"/>
                    <a:pt x="560" y="897"/>
                  </a:cubicBezTo>
                  <a:cubicBezTo>
                    <a:pt x="583" y="897"/>
                    <a:pt x="605" y="893"/>
                    <a:pt x="626" y="882"/>
                  </a:cubicBezTo>
                  <a:cubicBezTo>
                    <a:pt x="560" y="548"/>
                    <a:pt x="919" y="372"/>
                    <a:pt x="923" y="371"/>
                  </a:cubicBezTo>
                  <a:cubicBezTo>
                    <a:pt x="928" y="368"/>
                    <a:pt x="933" y="366"/>
                    <a:pt x="937" y="366"/>
                  </a:cubicBezTo>
                  <a:cubicBezTo>
                    <a:pt x="963" y="366"/>
                    <a:pt x="977" y="406"/>
                    <a:pt x="946" y="418"/>
                  </a:cubicBezTo>
                  <a:cubicBezTo>
                    <a:pt x="933" y="425"/>
                    <a:pt x="616" y="581"/>
                    <a:pt x="679" y="879"/>
                  </a:cubicBezTo>
                  <a:cubicBezTo>
                    <a:pt x="679" y="879"/>
                    <a:pt x="679" y="881"/>
                    <a:pt x="679" y="881"/>
                  </a:cubicBezTo>
                  <a:cubicBezTo>
                    <a:pt x="733" y="958"/>
                    <a:pt x="928" y="1049"/>
                    <a:pt x="1038" y="1049"/>
                  </a:cubicBezTo>
                  <a:cubicBezTo>
                    <a:pt x="1042" y="1050"/>
                    <a:pt x="1046" y="1050"/>
                    <a:pt x="1049" y="1050"/>
                  </a:cubicBezTo>
                  <a:cubicBezTo>
                    <a:pt x="1066" y="1050"/>
                    <a:pt x="1082" y="1044"/>
                    <a:pt x="1095" y="1035"/>
                  </a:cubicBezTo>
                  <a:lnTo>
                    <a:pt x="1103" y="1005"/>
                  </a:lnTo>
                  <a:cubicBezTo>
                    <a:pt x="1095" y="821"/>
                    <a:pt x="1151" y="702"/>
                    <a:pt x="1194" y="606"/>
                  </a:cubicBezTo>
                  <a:cubicBezTo>
                    <a:pt x="1240" y="511"/>
                    <a:pt x="1270" y="446"/>
                    <a:pt x="1219" y="362"/>
                  </a:cubicBezTo>
                  <a:cubicBezTo>
                    <a:pt x="1165" y="267"/>
                    <a:pt x="1140" y="160"/>
                    <a:pt x="1149" y="52"/>
                  </a:cubicBezTo>
                  <a:lnTo>
                    <a:pt x="7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5"/>
            <p:cNvSpPr/>
            <p:nvPr/>
          </p:nvSpPr>
          <p:spPr>
            <a:xfrm>
              <a:off x="6903284" y="3059079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498" y="1"/>
                  </a:moveTo>
                  <a:lnTo>
                    <a:pt x="119" y="54"/>
                  </a:lnTo>
                  <a:cubicBezTo>
                    <a:pt x="128" y="160"/>
                    <a:pt x="105" y="267"/>
                    <a:pt x="51" y="362"/>
                  </a:cubicBezTo>
                  <a:cubicBezTo>
                    <a:pt x="0" y="446"/>
                    <a:pt x="30" y="509"/>
                    <a:pt x="76" y="606"/>
                  </a:cubicBezTo>
                  <a:cubicBezTo>
                    <a:pt x="119" y="702"/>
                    <a:pt x="175" y="821"/>
                    <a:pt x="167" y="1005"/>
                  </a:cubicBezTo>
                  <a:lnTo>
                    <a:pt x="174" y="1034"/>
                  </a:lnTo>
                  <a:cubicBezTo>
                    <a:pt x="189" y="1044"/>
                    <a:pt x="206" y="1050"/>
                    <a:pt x="224" y="1050"/>
                  </a:cubicBezTo>
                  <a:cubicBezTo>
                    <a:pt x="226" y="1050"/>
                    <a:pt x="229" y="1050"/>
                    <a:pt x="232" y="1049"/>
                  </a:cubicBezTo>
                  <a:cubicBezTo>
                    <a:pt x="342" y="1049"/>
                    <a:pt x="538" y="958"/>
                    <a:pt x="591" y="881"/>
                  </a:cubicBezTo>
                  <a:lnTo>
                    <a:pt x="591" y="877"/>
                  </a:lnTo>
                  <a:cubicBezTo>
                    <a:pt x="654" y="581"/>
                    <a:pt x="337" y="425"/>
                    <a:pt x="323" y="418"/>
                  </a:cubicBezTo>
                  <a:cubicBezTo>
                    <a:pt x="310" y="411"/>
                    <a:pt x="303" y="395"/>
                    <a:pt x="310" y="383"/>
                  </a:cubicBezTo>
                  <a:cubicBezTo>
                    <a:pt x="315" y="373"/>
                    <a:pt x="325" y="368"/>
                    <a:pt x="334" y="368"/>
                  </a:cubicBezTo>
                  <a:cubicBezTo>
                    <a:pt x="338" y="368"/>
                    <a:pt x="342" y="369"/>
                    <a:pt x="346" y="371"/>
                  </a:cubicBezTo>
                  <a:cubicBezTo>
                    <a:pt x="349" y="371"/>
                    <a:pt x="710" y="548"/>
                    <a:pt x="644" y="883"/>
                  </a:cubicBezTo>
                  <a:cubicBezTo>
                    <a:pt x="661" y="892"/>
                    <a:pt x="680" y="895"/>
                    <a:pt x="699" y="895"/>
                  </a:cubicBezTo>
                  <a:cubicBezTo>
                    <a:pt x="703" y="895"/>
                    <a:pt x="706" y="895"/>
                    <a:pt x="710" y="895"/>
                  </a:cubicBezTo>
                  <a:cubicBezTo>
                    <a:pt x="817" y="892"/>
                    <a:pt x="917" y="842"/>
                    <a:pt x="985" y="760"/>
                  </a:cubicBezTo>
                  <a:cubicBezTo>
                    <a:pt x="1047" y="467"/>
                    <a:pt x="533" y="346"/>
                    <a:pt x="528" y="346"/>
                  </a:cubicBezTo>
                  <a:cubicBezTo>
                    <a:pt x="495" y="338"/>
                    <a:pt x="503" y="293"/>
                    <a:pt x="531" y="293"/>
                  </a:cubicBezTo>
                  <a:cubicBezTo>
                    <a:pt x="533" y="293"/>
                    <a:pt x="536" y="293"/>
                    <a:pt x="538" y="294"/>
                  </a:cubicBezTo>
                  <a:cubicBezTo>
                    <a:pt x="561" y="299"/>
                    <a:pt x="1077" y="418"/>
                    <a:pt x="1043" y="739"/>
                  </a:cubicBezTo>
                  <a:cubicBezTo>
                    <a:pt x="1047" y="739"/>
                    <a:pt x="1051" y="739"/>
                    <a:pt x="1056" y="739"/>
                  </a:cubicBezTo>
                  <a:cubicBezTo>
                    <a:pt x="1148" y="739"/>
                    <a:pt x="1220" y="701"/>
                    <a:pt x="1248" y="639"/>
                  </a:cubicBezTo>
                  <a:cubicBezTo>
                    <a:pt x="1269" y="593"/>
                    <a:pt x="1261" y="541"/>
                    <a:pt x="1227" y="504"/>
                  </a:cubicBezTo>
                  <a:cubicBezTo>
                    <a:pt x="1136" y="402"/>
                    <a:pt x="849" y="295"/>
                    <a:pt x="626" y="246"/>
                  </a:cubicBezTo>
                  <a:cubicBezTo>
                    <a:pt x="580" y="239"/>
                    <a:pt x="540" y="215"/>
                    <a:pt x="516" y="176"/>
                  </a:cubicBezTo>
                  <a:cubicBezTo>
                    <a:pt x="489" y="134"/>
                    <a:pt x="484" y="78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5"/>
            <p:cNvSpPr/>
            <p:nvPr/>
          </p:nvSpPr>
          <p:spPr>
            <a:xfrm>
              <a:off x="6612760" y="2749079"/>
              <a:ext cx="280266" cy="103220"/>
            </a:xfrm>
            <a:custGeom>
              <a:avLst/>
              <a:gdLst/>
              <a:ahLst/>
              <a:cxnLst/>
              <a:rect l="l" t="t" r="r" b="b"/>
              <a:pathLst>
                <a:path w="4100" h="1510" extrusionOk="0">
                  <a:moveTo>
                    <a:pt x="3416" y="0"/>
                  </a:moveTo>
                  <a:lnTo>
                    <a:pt x="3205" y="498"/>
                  </a:lnTo>
                  <a:cubicBezTo>
                    <a:pt x="2563" y="841"/>
                    <a:pt x="1779" y="965"/>
                    <a:pt x="1148" y="965"/>
                  </a:cubicBezTo>
                  <a:cubicBezTo>
                    <a:pt x="491" y="965"/>
                    <a:pt x="0" y="829"/>
                    <a:pt x="13" y="665"/>
                  </a:cubicBezTo>
                  <a:cubicBezTo>
                    <a:pt x="15" y="660"/>
                    <a:pt x="16" y="654"/>
                    <a:pt x="20" y="651"/>
                  </a:cubicBezTo>
                  <a:lnTo>
                    <a:pt x="16" y="651"/>
                  </a:lnTo>
                  <a:lnTo>
                    <a:pt x="8" y="649"/>
                  </a:lnTo>
                  <a:lnTo>
                    <a:pt x="8" y="651"/>
                  </a:lnTo>
                  <a:cubicBezTo>
                    <a:pt x="6" y="656"/>
                    <a:pt x="4" y="660"/>
                    <a:pt x="2" y="663"/>
                  </a:cubicBezTo>
                  <a:lnTo>
                    <a:pt x="2" y="670"/>
                  </a:lnTo>
                  <a:cubicBezTo>
                    <a:pt x="2" y="675"/>
                    <a:pt x="2" y="679"/>
                    <a:pt x="2" y="684"/>
                  </a:cubicBezTo>
                  <a:cubicBezTo>
                    <a:pt x="4" y="738"/>
                    <a:pt x="34" y="795"/>
                    <a:pt x="90" y="856"/>
                  </a:cubicBezTo>
                  <a:cubicBezTo>
                    <a:pt x="381" y="1171"/>
                    <a:pt x="1301" y="1510"/>
                    <a:pt x="2208" y="1510"/>
                  </a:cubicBezTo>
                  <a:lnTo>
                    <a:pt x="2252" y="1510"/>
                  </a:lnTo>
                  <a:cubicBezTo>
                    <a:pt x="2757" y="1503"/>
                    <a:pt x="3233" y="1387"/>
                    <a:pt x="3596" y="1184"/>
                  </a:cubicBezTo>
                  <a:cubicBezTo>
                    <a:pt x="3908" y="1010"/>
                    <a:pt x="4099" y="791"/>
                    <a:pt x="4096" y="614"/>
                  </a:cubicBezTo>
                  <a:cubicBezTo>
                    <a:pt x="4092" y="432"/>
                    <a:pt x="3826" y="134"/>
                    <a:pt x="34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5"/>
            <p:cNvSpPr/>
            <p:nvPr/>
          </p:nvSpPr>
          <p:spPr>
            <a:xfrm>
              <a:off x="6612760" y="2722214"/>
              <a:ext cx="238294" cy="92829"/>
            </a:xfrm>
            <a:custGeom>
              <a:avLst/>
              <a:gdLst/>
              <a:ahLst/>
              <a:cxnLst/>
              <a:rect l="l" t="t" r="r" b="b"/>
              <a:pathLst>
                <a:path w="3486" h="1358" extrusionOk="0">
                  <a:moveTo>
                    <a:pt x="3052" y="0"/>
                  </a:moveTo>
                  <a:cubicBezTo>
                    <a:pt x="2885" y="0"/>
                    <a:pt x="2650" y="89"/>
                    <a:pt x="2273" y="351"/>
                  </a:cubicBezTo>
                  <a:cubicBezTo>
                    <a:pt x="1301" y="1028"/>
                    <a:pt x="118" y="932"/>
                    <a:pt x="20" y="1044"/>
                  </a:cubicBezTo>
                  <a:cubicBezTo>
                    <a:pt x="16" y="1047"/>
                    <a:pt x="15" y="1053"/>
                    <a:pt x="13" y="1058"/>
                  </a:cubicBezTo>
                  <a:cubicBezTo>
                    <a:pt x="0" y="1222"/>
                    <a:pt x="491" y="1358"/>
                    <a:pt x="1148" y="1358"/>
                  </a:cubicBezTo>
                  <a:cubicBezTo>
                    <a:pt x="1779" y="1358"/>
                    <a:pt x="2563" y="1234"/>
                    <a:pt x="3205" y="891"/>
                  </a:cubicBezTo>
                  <a:lnTo>
                    <a:pt x="3416" y="393"/>
                  </a:lnTo>
                  <a:lnTo>
                    <a:pt x="3486" y="230"/>
                  </a:lnTo>
                  <a:cubicBezTo>
                    <a:pt x="3355" y="126"/>
                    <a:pt x="3252" y="0"/>
                    <a:pt x="3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5"/>
            <p:cNvSpPr/>
            <p:nvPr/>
          </p:nvSpPr>
          <p:spPr>
            <a:xfrm>
              <a:off x="6902805" y="2749079"/>
              <a:ext cx="280471" cy="103220"/>
            </a:xfrm>
            <a:custGeom>
              <a:avLst/>
              <a:gdLst/>
              <a:ahLst/>
              <a:cxnLst/>
              <a:rect l="l" t="t" r="r" b="b"/>
              <a:pathLst>
                <a:path w="4103" h="1510" extrusionOk="0">
                  <a:moveTo>
                    <a:pt x="680" y="0"/>
                  </a:moveTo>
                  <a:cubicBezTo>
                    <a:pt x="270" y="134"/>
                    <a:pt x="4" y="432"/>
                    <a:pt x="2" y="614"/>
                  </a:cubicBezTo>
                  <a:cubicBezTo>
                    <a:pt x="0" y="793"/>
                    <a:pt x="191" y="1010"/>
                    <a:pt x="502" y="1184"/>
                  </a:cubicBezTo>
                  <a:cubicBezTo>
                    <a:pt x="866" y="1389"/>
                    <a:pt x="1343" y="1503"/>
                    <a:pt x="1846" y="1510"/>
                  </a:cubicBezTo>
                  <a:lnTo>
                    <a:pt x="1892" y="1510"/>
                  </a:lnTo>
                  <a:cubicBezTo>
                    <a:pt x="2798" y="1510"/>
                    <a:pt x="3718" y="1173"/>
                    <a:pt x="4010" y="856"/>
                  </a:cubicBezTo>
                  <a:cubicBezTo>
                    <a:pt x="4073" y="787"/>
                    <a:pt x="4102" y="723"/>
                    <a:pt x="4097" y="665"/>
                  </a:cubicBezTo>
                  <a:cubicBezTo>
                    <a:pt x="4095" y="661"/>
                    <a:pt x="4095" y="658"/>
                    <a:pt x="4094" y="654"/>
                  </a:cubicBezTo>
                  <a:lnTo>
                    <a:pt x="4090" y="649"/>
                  </a:lnTo>
                  <a:lnTo>
                    <a:pt x="4080" y="651"/>
                  </a:lnTo>
                  <a:lnTo>
                    <a:pt x="4076" y="651"/>
                  </a:lnTo>
                  <a:cubicBezTo>
                    <a:pt x="4080" y="654"/>
                    <a:pt x="4081" y="660"/>
                    <a:pt x="4083" y="665"/>
                  </a:cubicBezTo>
                  <a:cubicBezTo>
                    <a:pt x="4096" y="829"/>
                    <a:pt x="3605" y="965"/>
                    <a:pt x="2948" y="965"/>
                  </a:cubicBezTo>
                  <a:cubicBezTo>
                    <a:pt x="2317" y="965"/>
                    <a:pt x="1533" y="841"/>
                    <a:pt x="891" y="498"/>
                  </a:cubicBezTo>
                  <a:lnTo>
                    <a:pt x="6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5"/>
            <p:cNvSpPr/>
            <p:nvPr/>
          </p:nvSpPr>
          <p:spPr>
            <a:xfrm>
              <a:off x="6944504" y="2722146"/>
              <a:ext cx="238294" cy="92898"/>
            </a:xfrm>
            <a:custGeom>
              <a:avLst/>
              <a:gdLst/>
              <a:ahLst/>
              <a:cxnLst/>
              <a:rect l="l" t="t" r="r" b="b"/>
              <a:pathLst>
                <a:path w="3486" h="1359" extrusionOk="0">
                  <a:moveTo>
                    <a:pt x="433" y="1"/>
                  </a:moveTo>
                  <a:cubicBezTo>
                    <a:pt x="233" y="1"/>
                    <a:pt x="131" y="126"/>
                    <a:pt x="0" y="231"/>
                  </a:cubicBezTo>
                  <a:lnTo>
                    <a:pt x="70" y="394"/>
                  </a:lnTo>
                  <a:lnTo>
                    <a:pt x="281" y="890"/>
                  </a:lnTo>
                  <a:cubicBezTo>
                    <a:pt x="924" y="1234"/>
                    <a:pt x="1709" y="1359"/>
                    <a:pt x="2339" y="1359"/>
                  </a:cubicBezTo>
                  <a:cubicBezTo>
                    <a:pt x="2996" y="1359"/>
                    <a:pt x="3486" y="1223"/>
                    <a:pt x="3473" y="1059"/>
                  </a:cubicBezTo>
                  <a:cubicBezTo>
                    <a:pt x="3471" y="1054"/>
                    <a:pt x="3470" y="1048"/>
                    <a:pt x="3466" y="1045"/>
                  </a:cubicBezTo>
                  <a:cubicBezTo>
                    <a:pt x="3368" y="933"/>
                    <a:pt x="2185" y="1029"/>
                    <a:pt x="1213" y="352"/>
                  </a:cubicBezTo>
                  <a:cubicBezTo>
                    <a:pt x="836" y="89"/>
                    <a:pt x="600" y="1"/>
                    <a:pt x="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5"/>
            <p:cNvSpPr/>
            <p:nvPr/>
          </p:nvSpPr>
          <p:spPr>
            <a:xfrm>
              <a:off x="6744214" y="2533135"/>
              <a:ext cx="306173" cy="485133"/>
            </a:xfrm>
            <a:custGeom>
              <a:avLst/>
              <a:gdLst/>
              <a:ahLst/>
              <a:cxnLst/>
              <a:rect l="l" t="t" r="r" b="b"/>
              <a:pathLst>
                <a:path w="4479" h="7097" extrusionOk="0">
                  <a:moveTo>
                    <a:pt x="2240" y="0"/>
                  </a:moveTo>
                  <a:cubicBezTo>
                    <a:pt x="1379" y="0"/>
                    <a:pt x="737" y="903"/>
                    <a:pt x="737" y="1710"/>
                  </a:cubicBezTo>
                  <a:cubicBezTo>
                    <a:pt x="737" y="1827"/>
                    <a:pt x="774" y="1934"/>
                    <a:pt x="811" y="2039"/>
                  </a:cubicBezTo>
                  <a:cubicBezTo>
                    <a:pt x="848" y="2143"/>
                    <a:pt x="881" y="2237"/>
                    <a:pt x="879" y="2339"/>
                  </a:cubicBezTo>
                  <a:cubicBezTo>
                    <a:pt x="870" y="2877"/>
                    <a:pt x="681" y="3277"/>
                    <a:pt x="479" y="3701"/>
                  </a:cubicBezTo>
                  <a:cubicBezTo>
                    <a:pt x="246" y="4195"/>
                    <a:pt x="3" y="4709"/>
                    <a:pt x="3" y="5503"/>
                  </a:cubicBezTo>
                  <a:cubicBezTo>
                    <a:pt x="1" y="6099"/>
                    <a:pt x="239" y="6671"/>
                    <a:pt x="663" y="7090"/>
                  </a:cubicBezTo>
                  <a:lnTo>
                    <a:pt x="670" y="7097"/>
                  </a:lnTo>
                  <a:lnTo>
                    <a:pt x="3810" y="7097"/>
                  </a:lnTo>
                  <a:lnTo>
                    <a:pt x="3817" y="7090"/>
                  </a:lnTo>
                  <a:cubicBezTo>
                    <a:pt x="4242" y="6671"/>
                    <a:pt x="4478" y="6099"/>
                    <a:pt x="4476" y="5503"/>
                  </a:cubicBezTo>
                  <a:cubicBezTo>
                    <a:pt x="4478" y="4678"/>
                    <a:pt x="4233" y="4167"/>
                    <a:pt x="3996" y="3673"/>
                  </a:cubicBezTo>
                  <a:cubicBezTo>
                    <a:pt x="3798" y="3261"/>
                    <a:pt x="3610" y="2872"/>
                    <a:pt x="3602" y="2339"/>
                  </a:cubicBezTo>
                  <a:cubicBezTo>
                    <a:pt x="3600" y="2237"/>
                    <a:pt x="3633" y="2141"/>
                    <a:pt x="3670" y="2039"/>
                  </a:cubicBezTo>
                  <a:cubicBezTo>
                    <a:pt x="3705" y="1936"/>
                    <a:pt x="3744" y="1827"/>
                    <a:pt x="3744" y="1710"/>
                  </a:cubicBezTo>
                  <a:cubicBezTo>
                    <a:pt x="3744" y="903"/>
                    <a:pt x="3100" y="0"/>
                    <a:pt x="2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5"/>
            <p:cNvSpPr/>
            <p:nvPr/>
          </p:nvSpPr>
          <p:spPr>
            <a:xfrm>
              <a:off x="6741850" y="2726925"/>
              <a:ext cx="311028" cy="337152"/>
            </a:xfrm>
            <a:custGeom>
              <a:avLst/>
              <a:gdLst/>
              <a:ahLst/>
              <a:cxnLst/>
              <a:rect l="l" t="t" r="r" b="b"/>
              <a:pathLst>
                <a:path w="4477" h="4932" extrusionOk="0">
                  <a:moveTo>
                    <a:pt x="3654" y="0"/>
                  </a:moveTo>
                  <a:lnTo>
                    <a:pt x="3635" y="19"/>
                  </a:lnTo>
                  <a:cubicBezTo>
                    <a:pt x="3321" y="328"/>
                    <a:pt x="2795" y="512"/>
                    <a:pt x="2223" y="512"/>
                  </a:cubicBezTo>
                  <a:cubicBezTo>
                    <a:pt x="1664" y="512"/>
                    <a:pt x="1161" y="338"/>
                    <a:pt x="840" y="35"/>
                  </a:cubicBezTo>
                  <a:lnTo>
                    <a:pt x="819" y="16"/>
                  </a:lnTo>
                  <a:lnTo>
                    <a:pt x="807" y="40"/>
                  </a:lnTo>
                  <a:cubicBezTo>
                    <a:pt x="325" y="891"/>
                    <a:pt x="1" y="1948"/>
                    <a:pt x="1" y="2670"/>
                  </a:cubicBezTo>
                  <a:cubicBezTo>
                    <a:pt x="1" y="3545"/>
                    <a:pt x="511" y="4416"/>
                    <a:pt x="1240" y="4788"/>
                  </a:cubicBezTo>
                  <a:cubicBezTo>
                    <a:pt x="1426" y="4879"/>
                    <a:pt x="1629" y="4928"/>
                    <a:pt x="1836" y="4932"/>
                  </a:cubicBezTo>
                  <a:cubicBezTo>
                    <a:pt x="1954" y="4932"/>
                    <a:pt x="2046" y="4910"/>
                    <a:pt x="2108" y="4870"/>
                  </a:cubicBezTo>
                  <a:cubicBezTo>
                    <a:pt x="2134" y="4851"/>
                    <a:pt x="2155" y="4825"/>
                    <a:pt x="2169" y="4795"/>
                  </a:cubicBezTo>
                  <a:cubicBezTo>
                    <a:pt x="2190" y="4760"/>
                    <a:pt x="2201" y="4740"/>
                    <a:pt x="2229" y="4740"/>
                  </a:cubicBezTo>
                  <a:cubicBezTo>
                    <a:pt x="2259" y="4740"/>
                    <a:pt x="2267" y="4758"/>
                    <a:pt x="2285" y="4793"/>
                  </a:cubicBezTo>
                  <a:cubicBezTo>
                    <a:pt x="2299" y="4826"/>
                    <a:pt x="2323" y="4854"/>
                    <a:pt x="2355" y="4872"/>
                  </a:cubicBezTo>
                  <a:cubicBezTo>
                    <a:pt x="2432" y="4905"/>
                    <a:pt x="2517" y="4923"/>
                    <a:pt x="2602" y="4923"/>
                  </a:cubicBezTo>
                  <a:cubicBezTo>
                    <a:pt x="2606" y="4923"/>
                    <a:pt x="2610" y="4923"/>
                    <a:pt x="2614" y="4923"/>
                  </a:cubicBezTo>
                  <a:cubicBezTo>
                    <a:pt x="2791" y="4919"/>
                    <a:pt x="2965" y="4879"/>
                    <a:pt x="3126" y="4805"/>
                  </a:cubicBezTo>
                  <a:cubicBezTo>
                    <a:pt x="3922" y="4446"/>
                    <a:pt x="4476" y="3569"/>
                    <a:pt x="4476" y="2670"/>
                  </a:cubicBezTo>
                  <a:cubicBezTo>
                    <a:pt x="4476" y="1893"/>
                    <a:pt x="4166" y="878"/>
                    <a:pt x="3668" y="25"/>
                  </a:cubicBezTo>
                  <a:lnTo>
                    <a:pt x="36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5"/>
            <p:cNvSpPr/>
            <p:nvPr/>
          </p:nvSpPr>
          <p:spPr>
            <a:xfrm>
              <a:off x="6744125" y="2935525"/>
              <a:ext cx="306150" cy="128376"/>
            </a:xfrm>
            <a:custGeom>
              <a:avLst/>
              <a:gdLst/>
              <a:ahLst/>
              <a:cxnLst/>
              <a:rect l="l" t="t" r="r" b="b"/>
              <a:pathLst>
                <a:path w="4324" h="1848" extrusionOk="0">
                  <a:moveTo>
                    <a:pt x="0" y="1"/>
                  </a:moveTo>
                  <a:lnTo>
                    <a:pt x="0" y="1"/>
                  </a:lnTo>
                  <a:cubicBezTo>
                    <a:pt x="109" y="707"/>
                    <a:pt x="559" y="1431"/>
                    <a:pt x="1175" y="1705"/>
                  </a:cubicBezTo>
                  <a:cubicBezTo>
                    <a:pt x="1355" y="1785"/>
                    <a:pt x="1594" y="1847"/>
                    <a:pt x="1783" y="1847"/>
                  </a:cubicBezTo>
                  <a:cubicBezTo>
                    <a:pt x="1880" y="1847"/>
                    <a:pt x="1965" y="1831"/>
                    <a:pt x="2022" y="1792"/>
                  </a:cubicBezTo>
                  <a:cubicBezTo>
                    <a:pt x="2083" y="1750"/>
                    <a:pt x="2081" y="1650"/>
                    <a:pt x="2155" y="1650"/>
                  </a:cubicBezTo>
                  <a:cubicBezTo>
                    <a:pt x="2228" y="1650"/>
                    <a:pt x="2223" y="1759"/>
                    <a:pt x="2290" y="1792"/>
                  </a:cubicBezTo>
                  <a:cubicBezTo>
                    <a:pt x="2359" y="1827"/>
                    <a:pt x="2445" y="1843"/>
                    <a:pt x="2538" y="1843"/>
                  </a:cubicBezTo>
                  <a:cubicBezTo>
                    <a:pt x="2703" y="1843"/>
                    <a:pt x="2889" y="1794"/>
                    <a:pt x="3044" y="1720"/>
                  </a:cubicBezTo>
                  <a:cubicBezTo>
                    <a:pt x="3671" y="1424"/>
                    <a:pt x="4185" y="800"/>
                    <a:pt x="4323" y="11"/>
                  </a:cubicBezTo>
                  <a:lnTo>
                    <a:pt x="4323" y="11"/>
                  </a:lnTo>
                  <a:cubicBezTo>
                    <a:pt x="3766" y="581"/>
                    <a:pt x="3007" y="932"/>
                    <a:pt x="2169" y="932"/>
                  </a:cubicBezTo>
                  <a:cubicBezTo>
                    <a:pt x="1324" y="932"/>
                    <a:pt x="559" y="57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5"/>
            <p:cNvSpPr/>
            <p:nvPr/>
          </p:nvSpPr>
          <p:spPr>
            <a:xfrm>
              <a:off x="6826449" y="2639159"/>
              <a:ext cx="141568" cy="105271"/>
            </a:xfrm>
            <a:custGeom>
              <a:avLst/>
              <a:gdLst/>
              <a:ahLst/>
              <a:cxnLst/>
              <a:rect l="l" t="t" r="r" b="b"/>
              <a:pathLst>
                <a:path w="2071" h="1540" extrusionOk="0">
                  <a:moveTo>
                    <a:pt x="1038" y="1"/>
                  </a:moveTo>
                  <a:cubicBezTo>
                    <a:pt x="675" y="1"/>
                    <a:pt x="0" y="309"/>
                    <a:pt x="0" y="900"/>
                  </a:cubicBezTo>
                  <a:cubicBezTo>
                    <a:pt x="0" y="1265"/>
                    <a:pt x="465" y="1540"/>
                    <a:pt x="1082" y="1540"/>
                  </a:cubicBezTo>
                  <a:lnTo>
                    <a:pt x="1105" y="1540"/>
                  </a:lnTo>
                  <a:cubicBezTo>
                    <a:pt x="1675" y="1533"/>
                    <a:pt x="2071" y="1270"/>
                    <a:pt x="2071" y="897"/>
                  </a:cubicBezTo>
                  <a:cubicBezTo>
                    <a:pt x="2071" y="316"/>
                    <a:pt x="1389" y="1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 w="575" cap="flat" cmpd="sng">
              <a:solidFill>
                <a:srgbClr val="231F20"/>
              </a:solidFill>
              <a:prstDash val="solid"/>
              <a:miter lim="17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5"/>
            <p:cNvSpPr/>
            <p:nvPr/>
          </p:nvSpPr>
          <p:spPr>
            <a:xfrm>
              <a:off x="6863841" y="2651258"/>
              <a:ext cx="66717" cy="29667"/>
            </a:xfrm>
            <a:custGeom>
              <a:avLst/>
              <a:gdLst/>
              <a:ahLst/>
              <a:cxnLst/>
              <a:rect l="l" t="t" r="r" b="b"/>
              <a:pathLst>
                <a:path w="976" h="434" extrusionOk="0">
                  <a:moveTo>
                    <a:pt x="14" y="1"/>
                  </a:moveTo>
                  <a:cubicBezTo>
                    <a:pt x="0" y="243"/>
                    <a:pt x="365" y="434"/>
                    <a:pt x="488" y="434"/>
                  </a:cubicBezTo>
                  <a:cubicBezTo>
                    <a:pt x="621" y="434"/>
                    <a:pt x="958" y="243"/>
                    <a:pt x="9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5"/>
            <p:cNvSpPr/>
            <p:nvPr/>
          </p:nvSpPr>
          <p:spPr>
            <a:xfrm>
              <a:off x="6864046" y="2625145"/>
              <a:ext cx="67195" cy="42382"/>
            </a:xfrm>
            <a:custGeom>
              <a:avLst/>
              <a:gdLst/>
              <a:ahLst/>
              <a:cxnLst/>
              <a:rect l="l" t="t" r="r" b="b"/>
              <a:pathLst>
                <a:path w="983" h="620" extrusionOk="0">
                  <a:moveTo>
                    <a:pt x="492" y="1"/>
                  </a:moveTo>
                  <a:cubicBezTo>
                    <a:pt x="357" y="1"/>
                    <a:pt x="115" y="155"/>
                    <a:pt x="1" y="383"/>
                  </a:cubicBezTo>
                  <a:lnTo>
                    <a:pt x="6" y="386"/>
                  </a:lnTo>
                  <a:lnTo>
                    <a:pt x="17" y="393"/>
                  </a:lnTo>
                  <a:cubicBezTo>
                    <a:pt x="153" y="495"/>
                    <a:pt x="367" y="619"/>
                    <a:pt x="478" y="619"/>
                  </a:cubicBezTo>
                  <a:cubicBezTo>
                    <a:pt x="595" y="619"/>
                    <a:pt x="848" y="470"/>
                    <a:pt x="965" y="393"/>
                  </a:cubicBezTo>
                  <a:lnTo>
                    <a:pt x="977" y="386"/>
                  </a:lnTo>
                  <a:lnTo>
                    <a:pt x="983" y="383"/>
                  </a:lnTo>
                  <a:cubicBezTo>
                    <a:pt x="844" y="143"/>
                    <a:pt x="583" y="1"/>
                    <a:pt x="4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5" name="Google Shape;2095;p35"/>
            <p:cNvGrpSpPr/>
            <p:nvPr/>
          </p:nvGrpSpPr>
          <p:grpSpPr>
            <a:xfrm flipH="1">
              <a:off x="6814326" y="2576747"/>
              <a:ext cx="64529" cy="55301"/>
              <a:chOff x="6688530" y="2567647"/>
              <a:chExt cx="64529" cy="55301"/>
            </a:xfrm>
          </p:grpSpPr>
          <p:sp>
            <p:nvSpPr>
              <p:cNvPr id="2096" name="Google Shape;2096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0" name="Google Shape;2100;p35"/>
            <p:cNvGrpSpPr/>
            <p:nvPr/>
          </p:nvGrpSpPr>
          <p:grpSpPr>
            <a:xfrm>
              <a:off x="6916580" y="2576747"/>
              <a:ext cx="64529" cy="55301"/>
              <a:chOff x="6688530" y="2567647"/>
              <a:chExt cx="64529" cy="55301"/>
            </a:xfrm>
          </p:grpSpPr>
          <p:sp>
            <p:nvSpPr>
              <p:cNvPr id="2101" name="Google Shape;2101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05" name="Google Shape;2105;p35"/>
          <p:cNvGrpSpPr/>
          <p:nvPr/>
        </p:nvGrpSpPr>
        <p:grpSpPr>
          <a:xfrm>
            <a:off x="5806641" y="3528945"/>
            <a:ext cx="251312" cy="263356"/>
            <a:chOff x="6612760" y="2533135"/>
            <a:chExt cx="570516" cy="597857"/>
          </a:xfrm>
        </p:grpSpPr>
        <p:sp>
          <p:nvSpPr>
            <p:cNvPr id="2106" name="Google Shape;2106;p35"/>
            <p:cNvSpPr/>
            <p:nvPr/>
          </p:nvSpPr>
          <p:spPr>
            <a:xfrm>
              <a:off x="6804027" y="3059216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770" y="1"/>
                  </a:moveTo>
                  <a:lnTo>
                    <a:pt x="770" y="1"/>
                  </a:lnTo>
                  <a:cubicBezTo>
                    <a:pt x="784" y="76"/>
                    <a:pt x="777" y="132"/>
                    <a:pt x="751" y="176"/>
                  </a:cubicBezTo>
                  <a:cubicBezTo>
                    <a:pt x="726" y="213"/>
                    <a:pt x="686" y="237"/>
                    <a:pt x="642" y="246"/>
                  </a:cubicBezTo>
                  <a:cubicBezTo>
                    <a:pt x="418" y="293"/>
                    <a:pt x="132" y="400"/>
                    <a:pt x="43" y="504"/>
                  </a:cubicBezTo>
                  <a:cubicBezTo>
                    <a:pt x="9" y="541"/>
                    <a:pt x="1" y="595"/>
                    <a:pt x="22" y="641"/>
                  </a:cubicBezTo>
                  <a:cubicBezTo>
                    <a:pt x="48" y="701"/>
                    <a:pt x="122" y="739"/>
                    <a:pt x="214" y="739"/>
                  </a:cubicBezTo>
                  <a:cubicBezTo>
                    <a:pt x="219" y="739"/>
                    <a:pt x="223" y="739"/>
                    <a:pt x="227" y="739"/>
                  </a:cubicBezTo>
                  <a:cubicBezTo>
                    <a:pt x="193" y="420"/>
                    <a:pt x="707" y="299"/>
                    <a:pt x="730" y="293"/>
                  </a:cubicBezTo>
                  <a:cubicBezTo>
                    <a:pt x="732" y="293"/>
                    <a:pt x="734" y="293"/>
                    <a:pt x="736" y="293"/>
                  </a:cubicBezTo>
                  <a:cubicBezTo>
                    <a:pt x="766" y="293"/>
                    <a:pt x="775" y="338"/>
                    <a:pt x="742" y="346"/>
                  </a:cubicBezTo>
                  <a:cubicBezTo>
                    <a:pt x="737" y="346"/>
                    <a:pt x="223" y="467"/>
                    <a:pt x="285" y="760"/>
                  </a:cubicBezTo>
                  <a:cubicBezTo>
                    <a:pt x="353" y="842"/>
                    <a:pt x="453" y="891"/>
                    <a:pt x="560" y="897"/>
                  </a:cubicBezTo>
                  <a:cubicBezTo>
                    <a:pt x="583" y="897"/>
                    <a:pt x="605" y="893"/>
                    <a:pt x="626" y="882"/>
                  </a:cubicBezTo>
                  <a:cubicBezTo>
                    <a:pt x="560" y="548"/>
                    <a:pt x="919" y="372"/>
                    <a:pt x="923" y="371"/>
                  </a:cubicBezTo>
                  <a:cubicBezTo>
                    <a:pt x="928" y="368"/>
                    <a:pt x="933" y="366"/>
                    <a:pt x="937" y="366"/>
                  </a:cubicBezTo>
                  <a:cubicBezTo>
                    <a:pt x="963" y="366"/>
                    <a:pt x="977" y="406"/>
                    <a:pt x="946" y="418"/>
                  </a:cubicBezTo>
                  <a:cubicBezTo>
                    <a:pt x="933" y="425"/>
                    <a:pt x="616" y="581"/>
                    <a:pt x="679" y="879"/>
                  </a:cubicBezTo>
                  <a:cubicBezTo>
                    <a:pt x="679" y="879"/>
                    <a:pt x="679" y="881"/>
                    <a:pt x="679" y="881"/>
                  </a:cubicBezTo>
                  <a:cubicBezTo>
                    <a:pt x="733" y="958"/>
                    <a:pt x="928" y="1049"/>
                    <a:pt x="1038" y="1049"/>
                  </a:cubicBezTo>
                  <a:cubicBezTo>
                    <a:pt x="1042" y="1050"/>
                    <a:pt x="1046" y="1050"/>
                    <a:pt x="1049" y="1050"/>
                  </a:cubicBezTo>
                  <a:cubicBezTo>
                    <a:pt x="1066" y="1050"/>
                    <a:pt x="1082" y="1044"/>
                    <a:pt x="1095" y="1035"/>
                  </a:cubicBezTo>
                  <a:lnTo>
                    <a:pt x="1103" y="1005"/>
                  </a:lnTo>
                  <a:cubicBezTo>
                    <a:pt x="1095" y="821"/>
                    <a:pt x="1151" y="702"/>
                    <a:pt x="1194" y="606"/>
                  </a:cubicBezTo>
                  <a:cubicBezTo>
                    <a:pt x="1240" y="511"/>
                    <a:pt x="1270" y="446"/>
                    <a:pt x="1219" y="362"/>
                  </a:cubicBezTo>
                  <a:cubicBezTo>
                    <a:pt x="1165" y="267"/>
                    <a:pt x="1140" y="160"/>
                    <a:pt x="1149" y="52"/>
                  </a:cubicBezTo>
                  <a:lnTo>
                    <a:pt x="7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5"/>
            <p:cNvSpPr/>
            <p:nvPr/>
          </p:nvSpPr>
          <p:spPr>
            <a:xfrm>
              <a:off x="6903284" y="3059079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498" y="1"/>
                  </a:moveTo>
                  <a:lnTo>
                    <a:pt x="119" y="54"/>
                  </a:lnTo>
                  <a:cubicBezTo>
                    <a:pt x="128" y="160"/>
                    <a:pt x="105" y="267"/>
                    <a:pt x="51" y="362"/>
                  </a:cubicBezTo>
                  <a:cubicBezTo>
                    <a:pt x="0" y="446"/>
                    <a:pt x="30" y="509"/>
                    <a:pt x="76" y="606"/>
                  </a:cubicBezTo>
                  <a:cubicBezTo>
                    <a:pt x="119" y="702"/>
                    <a:pt x="175" y="821"/>
                    <a:pt x="167" y="1005"/>
                  </a:cubicBezTo>
                  <a:lnTo>
                    <a:pt x="174" y="1034"/>
                  </a:lnTo>
                  <a:cubicBezTo>
                    <a:pt x="189" y="1044"/>
                    <a:pt x="206" y="1050"/>
                    <a:pt x="224" y="1050"/>
                  </a:cubicBezTo>
                  <a:cubicBezTo>
                    <a:pt x="226" y="1050"/>
                    <a:pt x="229" y="1050"/>
                    <a:pt x="232" y="1049"/>
                  </a:cubicBezTo>
                  <a:cubicBezTo>
                    <a:pt x="342" y="1049"/>
                    <a:pt x="538" y="958"/>
                    <a:pt x="591" y="881"/>
                  </a:cubicBezTo>
                  <a:lnTo>
                    <a:pt x="591" y="877"/>
                  </a:lnTo>
                  <a:cubicBezTo>
                    <a:pt x="654" y="581"/>
                    <a:pt x="337" y="425"/>
                    <a:pt x="323" y="418"/>
                  </a:cubicBezTo>
                  <a:cubicBezTo>
                    <a:pt x="310" y="411"/>
                    <a:pt x="303" y="395"/>
                    <a:pt x="310" y="383"/>
                  </a:cubicBezTo>
                  <a:cubicBezTo>
                    <a:pt x="315" y="373"/>
                    <a:pt x="325" y="368"/>
                    <a:pt x="334" y="368"/>
                  </a:cubicBezTo>
                  <a:cubicBezTo>
                    <a:pt x="338" y="368"/>
                    <a:pt x="342" y="369"/>
                    <a:pt x="346" y="371"/>
                  </a:cubicBezTo>
                  <a:cubicBezTo>
                    <a:pt x="349" y="371"/>
                    <a:pt x="710" y="548"/>
                    <a:pt x="644" y="883"/>
                  </a:cubicBezTo>
                  <a:cubicBezTo>
                    <a:pt x="661" y="892"/>
                    <a:pt x="680" y="895"/>
                    <a:pt x="699" y="895"/>
                  </a:cubicBezTo>
                  <a:cubicBezTo>
                    <a:pt x="703" y="895"/>
                    <a:pt x="706" y="895"/>
                    <a:pt x="710" y="895"/>
                  </a:cubicBezTo>
                  <a:cubicBezTo>
                    <a:pt x="817" y="892"/>
                    <a:pt x="917" y="842"/>
                    <a:pt x="985" y="760"/>
                  </a:cubicBezTo>
                  <a:cubicBezTo>
                    <a:pt x="1047" y="467"/>
                    <a:pt x="533" y="346"/>
                    <a:pt x="528" y="346"/>
                  </a:cubicBezTo>
                  <a:cubicBezTo>
                    <a:pt x="495" y="338"/>
                    <a:pt x="503" y="293"/>
                    <a:pt x="531" y="293"/>
                  </a:cubicBezTo>
                  <a:cubicBezTo>
                    <a:pt x="533" y="293"/>
                    <a:pt x="536" y="293"/>
                    <a:pt x="538" y="294"/>
                  </a:cubicBezTo>
                  <a:cubicBezTo>
                    <a:pt x="561" y="299"/>
                    <a:pt x="1077" y="418"/>
                    <a:pt x="1043" y="739"/>
                  </a:cubicBezTo>
                  <a:cubicBezTo>
                    <a:pt x="1047" y="739"/>
                    <a:pt x="1051" y="739"/>
                    <a:pt x="1056" y="739"/>
                  </a:cubicBezTo>
                  <a:cubicBezTo>
                    <a:pt x="1148" y="739"/>
                    <a:pt x="1220" y="701"/>
                    <a:pt x="1248" y="639"/>
                  </a:cubicBezTo>
                  <a:cubicBezTo>
                    <a:pt x="1269" y="593"/>
                    <a:pt x="1261" y="541"/>
                    <a:pt x="1227" y="504"/>
                  </a:cubicBezTo>
                  <a:cubicBezTo>
                    <a:pt x="1136" y="402"/>
                    <a:pt x="849" y="295"/>
                    <a:pt x="626" y="246"/>
                  </a:cubicBezTo>
                  <a:cubicBezTo>
                    <a:pt x="580" y="239"/>
                    <a:pt x="540" y="215"/>
                    <a:pt x="516" y="176"/>
                  </a:cubicBezTo>
                  <a:cubicBezTo>
                    <a:pt x="489" y="134"/>
                    <a:pt x="484" y="78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5"/>
            <p:cNvSpPr/>
            <p:nvPr/>
          </p:nvSpPr>
          <p:spPr>
            <a:xfrm>
              <a:off x="6612760" y="2749079"/>
              <a:ext cx="280266" cy="103220"/>
            </a:xfrm>
            <a:custGeom>
              <a:avLst/>
              <a:gdLst/>
              <a:ahLst/>
              <a:cxnLst/>
              <a:rect l="l" t="t" r="r" b="b"/>
              <a:pathLst>
                <a:path w="4100" h="1510" extrusionOk="0">
                  <a:moveTo>
                    <a:pt x="3416" y="0"/>
                  </a:moveTo>
                  <a:lnTo>
                    <a:pt x="3205" y="498"/>
                  </a:lnTo>
                  <a:cubicBezTo>
                    <a:pt x="2563" y="841"/>
                    <a:pt x="1779" y="965"/>
                    <a:pt x="1148" y="965"/>
                  </a:cubicBezTo>
                  <a:cubicBezTo>
                    <a:pt x="491" y="965"/>
                    <a:pt x="0" y="829"/>
                    <a:pt x="13" y="665"/>
                  </a:cubicBezTo>
                  <a:cubicBezTo>
                    <a:pt x="15" y="660"/>
                    <a:pt x="16" y="654"/>
                    <a:pt x="20" y="651"/>
                  </a:cubicBezTo>
                  <a:lnTo>
                    <a:pt x="16" y="651"/>
                  </a:lnTo>
                  <a:lnTo>
                    <a:pt x="8" y="649"/>
                  </a:lnTo>
                  <a:lnTo>
                    <a:pt x="8" y="651"/>
                  </a:lnTo>
                  <a:cubicBezTo>
                    <a:pt x="6" y="656"/>
                    <a:pt x="4" y="660"/>
                    <a:pt x="2" y="663"/>
                  </a:cubicBezTo>
                  <a:lnTo>
                    <a:pt x="2" y="670"/>
                  </a:lnTo>
                  <a:cubicBezTo>
                    <a:pt x="2" y="675"/>
                    <a:pt x="2" y="679"/>
                    <a:pt x="2" y="684"/>
                  </a:cubicBezTo>
                  <a:cubicBezTo>
                    <a:pt x="4" y="738"/>
                    <a:pt x="34" y="795"/>
                    <a:pt x="90" y="856"/>
                  </a:cubicBezTo>
                  <a:cubicBezTo>
                    <a:pt x="381" y="1171"/>
                    <a:pt x="1301" y="1510"/>
                    <a:pt x="2208" y="1510"/>
                  </a:cubicBezTo>
                  <a:lnTo>
                    <a:pt x="2252" y="1510"/>
                  </a:lnTo>
                  <a:cubicBezTo>
                    <a:pt x="2757" y="1503"/>
                    <a:pt x="3233" y="1387"/>
                    <a:pt x="3596" y="1184"/>
                  </a:cubicBezTo>
                  <a:cubicBezTo>
                    <a:pt x="3908" y="1010"/>
                    <a:pt x="4099" y="791"/>
                    <a:pt x="4096" y="614"/>
                  </a:cubicBezTo>
                  <a:cubicBezTo>
                    <a:pt x="4092" y="432"/>
                    <a:pt x="3826" y="134"/>
                    <a:pt x="34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5"/>
            <p:cNvSpPr/>
            <p:nvPr/>
          </p:nvSpPr>
          <p:spPr>
            <a:xfrm>
              <a:off x="6612760" y="2722214"/>
              <a:ext cx="238294" cy="92829"/>
            </a:xfrm>
            <a:custGeom>
              <a:avLst/>
              <a:gdLst/>
              <a:ahLst/>
              <a:cxnLst/>
              <a:rect l="l" t="t" r="r" b="b"/>
              <a:pathLst>
                <a:path w="3486" h="1358" extrusionOk="0">
                  <a:moveTo>
                    <a:pt x="3052" y="0"/>
                  </a:moveTo>
                  <a:cubicBezTo>
                    <a:pt x="2885" y="0"/>
                    <a:pt x="2650" y="89"/>
                    <a:pt x="2273" y="351"/>
                  </a:cubicBezTo>
                  <a:cubicBezTo>
                    <a:pt x="1301" y="1028"/>
                    <a:pt x="118" y="932"/>
                    <a:pt x="20" y="1044"/>
                  </a:cubicBezTo>
                  <a:cubicBezTo>
                    <a:pt x="16" y="1047"/>
                    <a:pt x="15" y="1053"/>
                    <a:pt x="13" y="1058"/>
                  </a:cubicBezTo>
                  <a:cubicBezTo>
                    <a:pt x="0" y="1222"/>
                    <a:pt x="491" y="1358"/>
                    <a:pt x="1148" y="1358"/>
                  </a:cubicBezTo>
                  <a:cubicBezTo>
                    <a:pt x="1779" y="1358"/>
                    <a:pt x="2563" y="1234"/>
                    <a:pt x="3205" y="891"/>
                  </a:cubicBezTo>
                  <a:lnTo>
                    <a:pt x="3416" y="393"/>
                  </a:lnTo>
                  <a:lnTo>
                    <a:pt x="3486" y="230"/>
                  </a:lnTo>
                  <a:cubicBezTo>
                    <a:pt x="3355" y="126"/>
                    <a:pt x="3252" y="0"/>
                    <a:pt x="3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5"/>
            <p:cNvSpPr/>
            <p:nvPr/>
          </p:nvSpPr>
          <p:spPr>
            <a:xfrm>
              <a:off x="6902805" y="2749079"/>
              <a:ext cx="280471" cy="103220"/>
            </a:xfrm>
            <a:custGeom>
              <a:avLst/>
              <a:gdLst/>
              <a:ahLst/>
              <a:cxnLst/>
              <a:rect l="l" t="t" r="r" b="b"/>
              <a:pathLst>
                <a:path w="4103" h="1510" extrusionOk="0">
                  <a:moveTo>
                    <a:pt x="680" y="0"/>
                  </a:moveTo>
                  <a:cubicBezTo>
                    <a:pt x="270" y="134"/>
                    <a:pt x="4" y="432"/>
                    <a:pt x="2" y="614"/>
                  </a:cubicBezTo>
                  <a:cubicBezTo>
                    <a:pt x="0" y="793"/>
                    <a:pt x="191" y="1010"/>
                    <a:pt x="502" y="1184"/>
                  </a:cubicBezTo>
                  <a:cubicBezTo>
                    <a:pt x="866" y="1389"/>
                    <a:pt x="1343" y="1503"/>
                    <a:pt x="1846" y="1510"/>
                  </a:cubicBezTo>
                  <a:lnTo>
                    <a:pt x="1892" y="1510"/>
                  </a:lnTo>
                  <a:cubicBezTo>
                    <a:pt x="2798" y="1510"/>
                    <a:pt x="3718" y="1173"/>
                    <a:pt x="4010" y="856"/>
                  </a:cubicBezTo>
                  <a:cubicBezTo>
                    <a:pt x="4073" y="787"/>
                    <a:pt x="4102" y="723"/>
                    <a:pt x="4097" y="665"/>
                  </a:cubicBezTo>
                  <a:cubicBezTo>
                    <a:pt x="4095" y="661"/>
                    <a:pt x="4095" y="658"/>
                    <a:pt x="4094" y="654"/>
                  </a:cubicBezTo>
                  <a:lnTo>
                    <a:pt x="4090" y="649"/>
                  </a:lnTo>
                  <a:lnTo>
                    <a:pt x="4080" y="651"/>
                  </a:lnTo>
                  <a:lnTo>
                    <a:pt x="4076" y="651"/>
                  </a:lnTo>
                  <a:cubicBezTo>
                    <a:pt x="4080" y="654"/>
                    <a:pt x="4081" y="660"/>
                    <a:pt x="4083" y="665"/>
                  </a:cubicBezTo>
                  <a:cubicBezTo>
                    <a:pt x="4096" y="829"/>
                    <a:pt x="3605" y="965"/>
                    <a:pt x="2948" y="965"/>
                  </a:cubicBezTo>
                  <a:cubicBezTo>
                    <a:pt x="2317" y="965"/>
                    <a:pt x="1533" y="841"/>
                    <a:pt x="891" y="498"/>
                  </a:cubicBezTo>
                  <a:lnTo>
                    <a:pt x="6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5"/>
            <p:cNvSpPr/>
            <p:nvPr/>
          </p:nvSpPr>
          <p:spPr>
            <a:xfrm>
              <a:off x="6944504" y="2722146"/>
              <a:ext cx="238294" cy="92898"/>
            </a:xfrm>
            <a:custGeom>
              <a:avLst/>
              <a:gdLst/>
              <a:ahLst/>
              <a:cxnLst/>
              <a:rect l="l" t="t" r="r" b="b"/>
              <a:pathLst>
                <a:path w="3486" h="1359" extrusionOk="0">
                  <a:moveTo>
                    <a:pt x="433" y="1"/>
                  </a:moveTo>
                  <a:cubicBezTo>
                    <a:pt x="233" y="1"/>
                    <a:pt x="131" y="126"/>
                    <a:pt x="0" y="231"/>
                  </a:cubicBezTo>
                  <a:lnTo>
                    <a:pt x="70" y="394"/>
                  </a:lnTo>
                  <a:lnTo>
                    <a:pt x="281" y="890"/>
                  </a:lnTo>
                  <a:cubicBezTo>
                    <a:pt x="924" y="1234"/>
                    <a:pt x="1709" y="1359"/>
                    <a:pt x="2339" y="1359"/>
                  </a:cubicBezTo>
                  <a:cubicBezTo>
                    <a:pt x="2996" y="1359"/>
                    <a:pt x="3486" y="1223"/>
                    <a:pt x="3473" y="1059"/>
                  </a:cubicBezTo>
                  <a:cubicBezTo>
                    <a:pt x="3471" y="1054"/>
                    <a:pt x="3470" y="1048"/>
                    <a:pt x="3466" y="1045"/>
                  </a:cubicBezTo>
                  <a:cubicBezTo>
                    <a:pt x="3368" y="933"/>
                    <a:pt x="2185" y="1029"/>
                    <a:pt x="1213" y="352"/>
                  </a:cubicBezTo>
                  <a:cubicBezTo>
                    <a:pt x="836" y="89"/>
                    <a:pt x="600" y="1"/>
                    <a:pt x="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35"/>
            <p:cNvSpPr/>
            <p:nvPr/>
          </p:nvSpPr>
          <p:spPr>
            <a:xfrm>
              <a:off x="6744214" y="2533135"/>
              <a:ext cx="306173" cy="485133"/>
            </a:xfrm>
            <a:custGeom>
              <a:avLst/>
              <a:gdLst/>
              <a:ahLst/>
              <a:cxnLst/>
              <a:rect l="l" t="t" r="r" b="b"/>
              <a:pathLst>
                <a:path w="4479" h="7097" extrusionOk="0">
                  <a:moveTo>
                    <a:pt x="2240" y="0"/>
                  </a:moveTo>
                  <a:cubicBezTo>
                    <a:pt x="1379" y="0"/>
                    <a:pt x="737" y="903"/>
                    <a:pt x="737" y="1710"/>
                  </a:cubicBezTo>
                  <a:cubicBezTo>
                    <a:pt x="737" y="1827"/>
                    <a:pt x="774" y="1934"/>
                    <a:pt x="811" y="2039"/>
                  </a:cubicBezTo>
                  <a:cubicBezTo>
                    <a:pt x="848" y="2143"/>
                    <a:pt x="881" y="2237"/>
                    <a:pt x="879" y="2339"/>
                  </a:cubicBezTo>
                  <a:cubicBezTo>
                    <a:pt x="870" y="2877"/>
                    <a:pt x="681" y="3277"/>
                    <a:pt x="479" y="3701"/>
                  </a:cubicBezTo>
                  <a:cubicBezTo>
                    <a:pt x="246" y="4195"/>
                    <a:pt x="3" y="4709"/>
                    <a:pt x="3" y="5503"/>
                  </a:cubicBezTo>
                  <a:cubicBezTo>
                    <a:pt x="1" y="6099"/>
                    <a:pt x="239" y="6671"/>
                    <a:pt x="663" y="7090"/>
                  </a:cubicBezTo>
                  <a:lnTo>
                    <a:pt x="670" y="7097"/>
                  </a:lnTo>
                  <a:lnTo>
                    <a:pt x="3810" y="7097"/>
                  </a:lnTo>
                  <a:lnTo>
                    <a:pt x="3817" y="7090"/>
                  </a:lnTo>
                  <a:cubicBezTo>
                    <a:pt x="4242" y="6671"/>
                    <a:pt x="4478" y="6099"/>
                    <a:pt x="4476" y="5503"/>
                  </a:cubicBezTo>
                  <a:cubicBezTo>
                    <a:pt x="4478" y="4678"/>
                    <a:pt x="4233" y="4167"/>
                    <a:pt x="3996" y="3673"/>
                  </a:cubicBezTo>
                  <a:cubicBezTo>
                    <a:pt x="3798" y="3261"/>
                    <a:pt x="3610" y="2872"/>
                    <a:pt x="3602" y="2339"/>
                  </a:cubicBezTo>
                  <a:cubicBezTo>
                    <a:pt x="3600" y="2237"/>
                    <a:pt x="3633" y="2141"/>
                    <a:pt x="3670" y="2039"/>
                  </a:cubicBezTo>
                  <a:cubicBezTo>
                    <a:pt x="3705" y="1936"/>
                    <a:pt x="3744" y="1827"/>
                    <a:pt x="3744" y="1710"/>
                  </a:cubicBezTo>
                  <a:cubicBezTo>
                    <a:pt x="3744" y="903"/>
                    <a:pt x="3100" y="0"/>
                    <a:pt x="2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35"/>
            <p:cNvSpPr/>
            <p:nvPr/>
          </p:nvSpPr>
          <p:spPr>
            <a:xfrm>
              <a:off x="6741850" y="2726925"/>
              <a:ext cx="311028" cy="337152"/>
            </a:xfrm>
            <a:custGeom>
              <a:avLst/>
              <a:gdLst/>
              <a:ahLst/>
              <a:cxnLst/>
              <a:rect l="l" t="t" r="r" b="b"/>
              <a:pathLst>
                <a:path w="4477" h="4932" extrusionOk="0">
                  <a:moveTo>
                    <a:pt x="3654" y="0"/>
                  </a:moveTo>
                  <a:lnTo>
                    <a:pt x="3635" y="19"/>
                  </a:lnTo>
                  <a:cubicBezTo>
                    <a:pt x="3321" y="328"/>
                    <a:pt x="2795" y="512"/>
                    <a:pt x="2223" y="512"/>
                  </a:cubicBezTo>
                  <a:cubicBezTo>
                    <a:pt x="1664" y="512"/>
                    <a:pt x="1161" y="338"/>
                    <a:pt x="840" y="35"/>
                  </a:cubicBezTo>
                  <a:lnTo>
                    <a:pt x="819" y="16"/>
                  </a:lnTo>
                  <a:lnTo>
                    <a:pt x="807" y="40"/>
                  </a:lnTo>
                  <a:cubicBezTo>
                    <a:pt x="325" y="891"/>
                    <a:pt x="1" y="1948"/>
                    <a:pt x="1" y="2670"/>
                  </a:cubicBezTo>
                  <a:cubicBezTo>
                    <a:pt x="1" y="3545"/>
                    <a:pt x="511" y="4416"/>
                    <a:pt x="1240" y="4788"/>
                  </a:cubicBezTo>
                  <a:cubicBezTo>
                    <a:pt x="1426" y="4879"/>
                    <a:pt x="1629" y="4928"/>
                    <a:pt x="1836" y="4932"/>
                  </a:cubicBezTo>
                  <a:cubicBezTo>
                    <a:pt x="1954" y="4932"/>
                    <a:pt x="2046" y="4910"/>
                    <a:pt x="2108" y="4870"/>
                  </a:cubicBezTo>
                  <a:cubicBezTo>
                    <a:pt x="2134" y="4851"/>
                    <a:pt x="2155" y="4825"/>
                    <a:pt x="2169" y="4795"/>
                  </a:cubicBezTo>
                  <a:cubicBezTo>
                    <a:pt x="2190" y="4760"/>
                    <a:pt x="2201" y="4740"/>
                    <a:pt x="2229" y="4740"/>
                  </a:cubicBezTo>
                  <a:cubicBezTo>
                    <a:pt x="2259" y="4740"/>
                    <a:pt x="2267" y="4758"/>
                    <a:pt x="2285" y="4793"/>
                  </a:cubicBezTo>
                  <a:cubicBezTo>
                    <a:pt x="2299" y="4826"/>
                    <a:pt x="2323" y="4854"/>
                    <a:pt x="2355" y="4872"/>
                  </a:cubicBezTo>
                  <a:cubicBezTo>
                    <a:pt x="2432" y="4905"/>
                    <a:pt x="2517" y="4923"/>
                    <a:pt x="2602" y="4923"/>
                  </a:cubicBezTo>
                  <a:cubicBezTo>
                    <a:pt x="2606" y="4923"/>
                    <a:pt x="2610" y="4923"/>
                    <a:pt x="2614" y="4923"/>
                  </a:cubicBezTo>
                  <a:cubicBezTo>
                    <a:pt x="2791" y="4919"/>
                    <a:pt x="2965" y="4879"/>
                    <a:pt x="3126" y="4805"/>
                  </a:cubicBezTo>
                  <a:cubicBezTo>
                    <a:pt x="3922" y="4446"/>
                    <a:pt x="4476" y="3569"/>
                    <a:pt x="4476" y="2670"/>
                  </a:cubicBezTo>
                  <a:cubicBezTo>
                    <a:pt x="4476" y="1893"/>
                    <a:pt x="4166" y="878"/>
                    <a:pt x="3668" y="25"/>
                  </a:cubicBezTo>
                  <a:lnTo>
                    <a:pt x="36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35"/>
            <p:cNvSpPr/>
            <p:nvPr/>
          </p:nvSpPr>
          <p:spPr>
            <a:xfrm>
              <a:off x="6744125" y="2935525"/>
              <a:ext cx="306150" cy="128376"/>
            </a:xfrm>
            <a:custGeom>
              <a:avLst/>
              <a:gdLst/>
              <a:ahLst/>
              <a:cxnLst/>
              <a:rect l="l" t="t" r="r" b="b"/>
              <a:pathLst>
                <a:path w="4324" h="1848" extrusionOk="0">
                  <a:moveTo>
                    <a:pt x="0" y="1"/>
                  </a:moveTo>
                  <a:lnTo>
                    <a:pt x="0" y="1"/>
                  </a:lnTo>
                  <a:cubicBezTo>
                    <a:pt x="109" y="707"/>
                    <a:pt x="559" y="1431"/>
                    <a:pt x="1175" y="1705"/>
                  </a:cubicBezTo>
                  <a:cubicBezTo>
                    <a:pt x="1355" y="1785"/>
                    <a:pt x="1594" y="1847"/>
                    <a:pt x="1783" y="1847"/>
                  </a:cubicBezTo>
                  <a:cubicBezTo>
                    <a:pt x="1880" y="1847"/>
                    <a:pt x="1965" y="1831"/>
                    <a:pt x="2022" y="1792"/>
                  </a:cubicBezTo>
                  <a:cubicBezTo>
                    <a:pt x="2083" y="1750"/>
                    <a:pt x="2081" y="1650"/>
                    <a:pt x="2155" y="1650"/>
                  </a:cubicBezTo>
                  <a:cubicBezTo>
                    <a:pt x="2228" y="1650"/>
                    <a:pt x="2223" y="1759"/>
                    <a:pt x="2290" y="1792"/>
                  </a:cubicBezTo>
                  <a:cubicBezTo>
                    <a:pt x="2359" y="1827"/>
                    <a:pt x="2445" y="1843"/>
                    <a:pt x="2538" y="1843"/>
                  </a:cubicBezTo>
                  <a:cubicBezTo>
                    <a:pt x="2703" y="1843"/>
                    <a:pt x="2889" y="1794"/>
                    <a:pt x="3044" y="1720"/>
                  </a:cubicBezTo>
                  <a:cubicBezTo>
                    <a:pt x="3671" y="1424"/>
                    <a:pt x="4185" y="800"/>
                    <a:pt x="4323" y="11"/>
                  </a:cubicBezTo>
                  <a:lnTo>
                    <a:pt x="4323" y="11"/>
                  </a:lnTo>
                  <a:cubicBezTo>
                    <a:pt x="3766" y="581"/>
                    <a:pt x="3007" y="932"/>
                    <a:pt x="2169" y="932"/>
                  </a:cubicBezTo>
                  <a:cubicBezTo>
                    <a:pt x="1324" y="932"/>
                    <a:pt x="559" y="57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35"/>
            <p:cNvSpPr/>
            <p:nvPr/>
          </p:nvSpPr>
          <p:spPr>
            <a:xfrm>
              <a:off x="6826449" y="2639159"/>
              <a:ext cx="141568" cy="105271"/>
            </a:xfrm>
            <a:custGeom>
              <a:avLst/>
              <a:gdLst/>
              <a:ahLst/>
              <a:cxnLst/>
              <a:rect l="l" t="t" r="r" b="b"/>
              <a:pathLst>
                <a:path w="2071" h="1540" extrusionOk="0">
                  <a:moveTo>
                    <a:pt x="1038" y="1"/>
                  </a:moveTo>
                  <a:cubicBezTo>
                    <a:pt x="675" y="1"/>
                    <a:pt x="0" y="309"/>
                    <a:pt x="0" y="900"/>
                  </a:cubicBezTo>
                  <a:cubicBezTo>
                    <a:pt x="0" y="1265"/>
                    <a:pt x="465" y="1540"/>
                    <a:pt x="1082" y="1540"/>
                  </a:cubicBezTo>
                  <a:lnTo>
                    <a:pt x="1105" y="1540"/>
                  </a:lnTo>
                  <a:cubicBezTo>
                    <a:pt x="1675" y="1533"/>
                    <a:pt x="2071" y="1270"/>
                    <a:pt x="2071" y="897"/>
                  </a:cubicBezTo>
                  <a:cubicBezTo>
                    <a:pt x="2071" y="316"/>
                    <a:pt x="1389" y="1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 w="575" cap="flat" cmpd="sng">
              <a:solidFill>
                <a:srgbClr val="231F20"/>
              </a:solidFill>
              <a:prstDash val="solid"/>
              <a:miter lim="17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35"/>
            <p:cNvSpPr/>
            <p:nvPr/>
          </p:nvSpPr>
          <p:spPr>
            <a:xfrm>
              <a:off x="6863841" y="2651258"/>
              <a:ext cx="66717" cy="29667"/>
            </a:xfrm>
            <a:custGeom>
              <a:avLst/>
              <a:gdLst/>
              <a:ahLst/>
              <a:cxnLst/>
              <a:rect l="l" t="t" r="r" b="b"/>
              <a:pathLst>
                <a:path w="976" h="434" extrusionOk="0">
                  <a:moveTo>
                    <a:pt x="14" y="1"/>
                  </a:moveTo>
                  <a:cubicBezTo>
                    <a:pt x="0" y="243"/>
                    <a:pt x="365" y="434"/>
                    <a:pt x="488" y="434"/>
                  </a:cubicBezTo>
                  <a:cubicBezTo>
                    <a:pt x="621" y="434"/>
                    <a:pt x="958" y="243"/>
                    <a:pt x="9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35"/>
            <p:cNvSpPr/>
            <p:nvPr/>
          </p:nvSpPr>
          <p:spPr>
            <a:xfrm>
              <a:off x="6864046" y="2625145"/>
              <a:ext cx="67195" cy="42382"/>
            </a:xfrm>
            <a:custGeom>
              <a:avLst/>
              <a:gdLst/>
              <a:ahLst/>
              <a:cxnLst/>
              <a:rect l="l" t="t" r="r" b="b"/>
              <a:pathLst>
                <a:path w="983" h="620" extrusionOk="0">
                  <a:moveTo>
                    <a:pt x="492" y="1"/>
                  </a:moveTo>
                  <a:cubicBezTo>
                    <a:pt x="357" y="1"/>
                    <a:pt x="115" y="155"/>
                    <a:pt x="1" y="383"/>
                  </a:cubicBezTo>
                  <a:lnTo>
                    <a:pt x="6" y="386"/>
                  </a:lnTo>
                  <a:lnTo>
                    <a:pt x="17" y="393"/>
                  </a:lnTo>
                  <a:cubicBezTo>
                    <a:pt x="153" y="495"/>
                    <a:pt x="367" y="619"/>
                    <a:pt x="478" y="619"/>
                  </a:cubicBezTo>
                  <a:cubicBezTo>
                    <a:pt x="595" y="619"/>
                    <a:pt x="848" y="470"/>
                    <a:pt x="965" y="393"/>
                  </a:cubicBezTo>
                  <a:lnTo>
                    <a:pt x="977" y="386"/>
                  </a:lnTo>
                  <a:lnTo>
                    <a:pt x="983" y="383"/>
                  </a:lnTo>
                  <a:cubicBezTo>
                    <a:pt x="844" y="143"/>
                    <a:pt x="583" y="1"/>
                    <a:pt x="4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18" name="Google Shape;2118;p35"/>
            <p:cNvGrpSpPr/>
            <p:nvPr/>
          </p:nvGrpSpPr>
          <p:grpSpPr>
            <a:xfrm flipH="1">
              <a:off x="6814326" y="2576747"/>
              <a:ext cx="64529" cy="55301"/>
              <a:chOff x="6688530" y="2567647"/>
              <a:chExt cx="64529" cy="55301"/>
            </a:xfrm>
          </p:grpSpPr>
          <p:sp>
            <p:nvSpPr>
              <p:cNvPr id="2119" name="Google Shape;2119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3" name="Google Shape;2123;p35"/>
            <p:cNvGrpSpPr/>
            <p:nvPr/>
          </p:nvGrpSpPr>
          <p:grpSpPr>
            <a:xfrm>
              <a:off x="6916580" y="2576747"/>
              <a:ext cx="64529" cy="55301"/>
              <a:chOff x="6688530" y="2567647"/>
              <a:chExt cx="64529" cy="55301"/>
            </a:xfrm>
          </p:grpSpPr>
          <p:sp>
            <p:nvSpPr>
              <p:cNvPr id="2124" name="Google Shape;2124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28" name="Google Shape;2128;p35"/>
          <p:cNvGrpSpPr/>
          <p:nvPr/>
        </p:nvGrpSpPr>
        <p:grpSpPr>
          <a:xfrm>
            <a:off x="7749741" y="3738495"/>
            <a:ext cx="251312" cy="263356"/>
            <a:chOff x="6612760" y="2533135"/>
            <a:chExt cx="570516" cy="597857"/>
          </a:xfrm>
        </p:grpSpPr>
        <p:sp>
          <p:nvSpPr>
            <p:cNvPr id="2129" name="Google Shape;2129;p35"/>
            <p:cNvSpPr/>
            <p:nvPr/>
          </p:nvSpPr>
          <p:spPr>
            <a:xfrm>
              <a:off x="6804027" y="3059216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770" y="1"/>
                  </a:moveTo>
                  <a:lnTo>
                    <a:pt x="770" y="1"/>
                  </a:lnTo>
                  <a:cubicBezTo>
                    <a:pt x="784" y="76"/>
                    <a:pt x="777" y="132"/>
                    <a:pt x="751" y="176"/>
                  </a:cubicBezTo>
                  <a:cubicBezTo>
                    <a:pt x="726" y="213"/>
                    <a:pt x="686" y="237"/>
                    <a:pt x="642" y="246"/>
                  </a:cubicBezTo>
                  <a:cubicBezTo>
                    <a:pt x="418" y="293"/>
                    <a:pt x="132" y="400"/>
                    <a:pt x="43" y="504"/>
                  </a:cubicBezTo>
                  <a:cubicBezTo>
                    <a:pt x="9" y="541"/>
                    <a:pt x="1" y="595"/>
                    <a:pt x="22" y="641"/>
                  </a:cubicBezTo>
                  <a:cubicBezTo>
                    <a:pt x="48" y="701"/>
                    <a:pt x="122" y="739"/>
                    <a:pt x="214" y="739"/>
                  </a:cubicBezTo>
                  <a:cubicBezTo>
                    <a:pt x="219" y="739"/>
                    <a:pt x="223" y="739"/>
                    <a:pt x="227" y="739"/>
                  </a:cubicBezTo>
                  <a:cubicBezTo>
                    <a:pt x="193" y="420"/>
                    <a:pt x="707" y="299"/>
                    <a:pt x="730" y="293"/>
                  </a:cubicBezTo>
                  <a:cubicBezTo>
                    <a:pt x="732" y="293"/>
                    <a:pt x="734" y="293"/>
                    <a:pt x="736" y="293"/>
                  </a:cubicBezTo>
                  <a:cubicBezTo>
                    <a:pt x="766" y="293"/>
                    <a:pt x="775" y="338"/>
                    <a:pt x="742" y="346"/>
                  </a:cubicBezTo>
                  <a:cubicBezTo>
                    <a:pt x="737" y="346"/>
                    <a:pt x="223" y="467"/>
                    <a:pt x="285" y="760"/>
                  </a:cubicBezTo>
                  <a:cubicBezTo>
                    <a:pt x="353" y="842"/>
                    <a:pt x="453" y="891"/>
                    <a:pt x="560" y="897"/>
                  </a:cubicBezTo>
                  <a:cubicBezTo>
                    <a:pt x="583" y="897"/>
                    <a:pt x="605" y="893"/>
                    <a:pt x="626" y="882"/>
                  </a:cubicBezTo>
                  <a:cubicBezTo>
                    <a:pt x="560" y="548"/>
                    <a:pt x="919" y="372"/>
                    <a:pt x="923" y="371"/>
                  </a:cubicBezTo>
                  <a:cubicBezTo>
                    <a:pt x="928" y="368"/>
                    <a:pt x="933" y="366"/>
                    <a:pt x="937" y="366"/>
                  </a:cubicBezTo>
                  <a:cubicBezTo>
                    <a:pt x="963" y="366"/>
                    <a:pt x="977" y="406"/>
                    <a:pt x="946" y="418"/>
                  </a:cubicBezTo>
                  <a:cubicBezTo>
                    <a:pt x="933" y="425"/>
                    <a:pt x="616" y="581"/>
                    <a:pt x="679" y="879"/>
                  </a:cubicBezTo>
                  <a:cubicBezTo>
                    <a:pt x="679" y="879"/>
                    <a:pt x="679" y="881"/>
                    <a:pt x="679" y="881"/>
                  </a:cubicBezTo>
                  <a:cubicBezTo>
                    <a:pt x="733" y="958"/>
                    <a:pt x="928" y="1049"/>
                    <a:pt x="1038" y="1049"/>
                  </a:cubicBezTo>
                  <a:cubicBezTo>
                    <a:pt x="1042" y="1050"/>
                    <a:pt x="1046" y="1050"/>
                    <a:pt x="1049" y="1050"/>
                  </a:cubicBezTo>
                  <a:cubicBezTo>
                    <a:pt x="1066" y="1050"/>
                    <a:pt x="1082" y="1044"/>
                    <a:pt x="1095" y="1035"/>
                  </a:cubicBezTo>
                  <a:lnTo>
                    <a:pt x="1103" y="1005"/>
                  </a:lnTo>
                  <a:cubicBezTo>
                    <a:pt x="1095" y="821"/>
                    <a:pt x="1151" y="702"/>
                    <a:pt x="1194" y="606"/>
                  </a:cubicBezTo>
                  <a:cubicBezTo>
                    <a:pt x="1240" y="511"/>
                    <a:pt x="1270" y="446"/>
                    <a:pt x="1219" y="362"/>
                  </a:cubicBezTo>
                  <a:cubicBezTo>
                    <a:pt x="1165" y="267"/>
                    <a:pt x="1140" y="160"/>
                    <a:pt x="1149" y="52"/>
                  </a:cubicBezTo>
                  <a:lnTo>
                    <a:pt x="7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35"/>
            <p:cNvSpPr/>
            <p:nvPr/>
          </p:nvSpPr>
          <p:spPr>
            <a:xfrm>
              <a:off x="6903284" y="3059079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498" y="1"/>
                  </a:moveTo>
                  <a:lnTo>
                    <a:pt x="119" y="54"/>
                  </a:lnTo>
                  <a:cubicBezTo>
                    <a:pt x="128" y="160"/>
                    <a:pt x="105" y="267"/>
                    <a:pt x="51" y="362"/>
                  </a:cubicBezTo>
                  <a:cubicBezTo>
                    <a:pt x="0" y="446"/>
                    <a:pt x="30" y="509"/>
                    <a:pt x="76" y="606"/>
                  </a:cubicBezTo>
                  <a:cubicBezTo>
                    <a:pt x="119" y="702"/>
                    <a:pt x="175" y="821"/>
                    <a:pt x="167" y="1005"/>
                  </a:cubicBezTo>
                  <a:lnTo>
                    <a:pt x="174" y="1034"/>
                  </a:lnTo>
                  <a:cubicBezTo>
                    <a:pt x="189" y="1044"/>
                    <a:pt x="206" y="1050"/>
                    <a:pt x="224" y="1050"/>
                  </a:cubicBezTo>
                  <a:cubicBezTo>
                    <a:pt x="226" y="1050"/>
                    <a:pt x="229" y="1050"/>
                    <a:pt x="232" y="1049"/>
                  </a:cubicBezTo>
                  <a:cubicBezTo>
                    <a:pt x="342" y="1049"/>
                    <a:pt x="538" y="958"/>
                    <a:pt x="591" y="881"/>
                  </a:cubicBezTo>
                  <a:lnTo>
                    <a:pt x="591" y="877"/>
                  </a:lnTo>
                  <a:cubicBezTo>
                    <a:pt x="654" y="581"/>
                    <a:pt x="337" y="425"/>
                    <a:pt x="323" y="418"/>
                  </a:cubicBezTo>
                  <a:cubicBezTo>
                    <a:pt x="310" y="411"/>
                    <a:pt x="303" y="395"/>
                    <a:pt x="310" y="383"/>
                  </a:cubicBezTo>
                  <a:cubicBezTo>
                    <a:pt x="315" y="373"/>
                    <a:pt x="325" y="368"/>
                    <a:pt x="334" y="368"/>
                  </a:cubicBezTo>
                  <a:cubicBezTo>
                    <a:pt x="338" y="368"/>
                    <a:pt x="342" y="369"/>
                    <a:pt x="346" y="371"/>
                  </a:cubicBezTo>
                  <a:cubicBezTo>
                    <a:pt x="349" y="371"/>
                    <a:pt x="710" y="548"/>
                    <a:pt x="644" y="883"/>
                  </a:cubicBezTo>
                  <a:cubicBezTo>
                    <a:pt x="661" y="892"/>
                    <a:pt x="680" y="895"/>
                    <a:pt x="699" y="895"/>
                  </a:cubicBezTo>
                  <a:cubicBezTo>
                    <a:pt x="703" y="895"/>
                    <a:pt x="706" y="895"/>
                    <a:pt x="710" y="895"/>
                  </a:cubicBezTo>
                  <a:cubicBezTo>
                    <a:pt x="817" y="892"/>
                    <a:pt x="917" y="842"/>
                    <a:pt x="985" y="760"/>
                  </a:cubicBezTo>
                  <a:cubicBezTo>
                    <a:pt x="1047" y="467"/>
                    <a:pt x="533" y="346"/>
                    <a:pt x="528" y="346"/>
                  </a:cubicBezTo>
                  <a:cubicBezTo>
                    <a:pt x="495" y="338"/>
                    <a:pt x="503" y="293"/>
                    <a:pt x="531" y="293"/>
                  </a:cubicBezTo>
                  <a:cubicBezTo>
                    <a:pt x="533" y="293"/>
                    <a:pt x="536" y="293"/>
                    <a:pt x="538" y="294"/>
                  </a:cubicBezTo>
                  <a:cubicBezTo>
                    <a:pt x="561" y="299"/>
                    <a:pt x="1077" y="418"/>
                    <a:pt x="1043" y="739"/>
                  </a:cubicBezTo>
                  <a:cubicBezTo>
                    <a:pt x="1047" y="739"/>
                    <a:pt x="1051" y="739"/>
                    <a:pt x="1056" y="739"/>
                  </a:cubicBezTo>
                  <a:cubicBezTo>
                    <a:pt x="1148" y="739"/>
                    <a:pt x="1220" y="701"/>
                    <a:pt x="1248" y="639"/>
                  </a:cubicBezTo>
                  <a:cubicBezTo>
                    <a:pt x="1269" y="593"/>
                    <a:pt x="1261" y="541"/>
                    <a:pt x="1227" y="504"/>
                  </a:cubicBezTo>
                  <a:cubicBezTo>
                    <a:pt x="1136" y="402"/>
                    <a:pt x="849" y="295"/>
                    <a:pt x="626" y="246"/>
                  </a:cubicBezTo>
                  <a:cubicBezTo>
                    <a:pt x="580" y="239"/>
                    <a:pt x="540" y="215"/>
                    <a:pt x="516" y="176"/>
                  </a:cubicBezTo>
                  <a:cubicBezTo>
                    <a:pt x="489" y="134"/>
                    <a:pt x="484" y="78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5"/>
            <p:cNvSpPr/>
            <p:nvPr/>
          </p:nvSpPr>
          <p:spPr>
            <a:xfrm>
              <a:off x="6612760" y="2749079"/>
              <a:ext cx="280266" cy="103220"/>
            </a:xfrm>
            <a:custGeom>
              <a:avLst/>
              <a:gdLst/>
              <a:ahLst/>
              <a:cxnLst/>
              <a:rect l="l" t="t" r="r" b="b"/>
              <a:pathLst>
                <a:path w="4100" h="1510" extrusionOk="0">
                  <a:moveTo>
                    <a:pt x="3416" y="0"/>
                  </a:moveTo>
                  <a:lnTo>
                    <a:pt x="3205" y="498"/>
                  </a:lnTo>
                  <a:cubicBezTo>
                    <a:pt x="2563" y="841"/>
                    <a:pt x="1779" y="965"/>
                    <a:pt x="1148" y="965"/>
                  </a:cubicBezTo>
                  <a:cubicBezTo>
                    <a:pt x="491" y="965"/>
                    <a:pt x="0" y="829"/>
                    <a:pt x="13" y="665"/>
                  </a:cubicBezTo>
                  <a:cubicBezTo>
                    <a:pt x="15" y="660"/>
                    <a:pt x="16" y="654"/>
                    <a:pt x="20" y="651"/>
                  </a:cubicBezTo>
                  <a:lnTo>
                    <a:pt x="16" y="651"/>
                  </a:lnTo>
                  <a:lnTo>
                    <a:pt x="8" y="649"/>
                  </a:lnTo>
                  <a:lnTo>
                    <a:pt x="8" y="651"/>
                  </a:lnTo>
                  <a:cubicBezTo>
                    <a:pt x="6" y="656"/>
                    <a:pt x="4" y="660"/>
                    <a:pt x="2" y="663"/>
                  </a:cubicBezTo>
                  <a:lnTo>
                    <a:pt x="2" y="670"/>
                  </a:lnTo>
                  <a:cubicBezTo>
                    <a:pt x="2" y="675"/>
                    <a:pt x="2" y="679"/>
                    <a:pt x="2" y="684"/>
                  </a:cubicBezTo>
                  <a:cubicBezTo>
                    <a:pt x="4" y="738"/>
                    <a:pt x="34" y="795"/>
                    <a:pt x="90" y="856"/>
                  </a:cubicBezTo>
                  <a:cubicBezTo>
                    <a:pt x="381" y="1171"/>
                    <a:pt x="1301" y="1510"/>
                    <a:pt x="2208" y="1510"/>
                  </a:cubicBezTo>
                  <a:lnTo>
                    <a:pt x="2252" y="1510"/>
                  </a:lnTo>
                  <a:cubicBezTo>
                    <a:pt x="2757" y="1503"/>
                    <a:pt x="3233" y="1387"/>
                    <a:pt x="3596" y="1184"/>
                  </a:cubicBezTo>
                  <a:cubicBezTo>
                    <a:pt x="3908" y="1010"/>
                    <a:pt x="4099" y="791"/>
                    <a:pt x="4096" y="614"/>
                  </a:cubicBezTo>
                  <a:cubicBezTo>
                    <a:pt x="4092" y="432"/>
                    <a:pt x="3826" y="134"/>
                    <a:pt x="34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5"/>
            <p:cNvSpPr/>
            <p:nvPr/>
          </p:nvSpPr>
          <p:spPr>
            <a:xfrm>
              <a:off x="6612760" y="2722214"/>
              <a:ext cx="238294" cy="92829"/>
            </a:xfrm>
            <a:custGeom>
              <a:avLst/>
              <a:gdLst/>
              <a:ahLst/>
              <a:cxnLst/>
              <a:rect l="l" t="t" r="r" b="b"/>
              <a:pathLst>
                <a:path w="3486" h="1358" extrusionOk="0">
                  <a:moveTo>
                    <a:pt x="3052" y="0"/>
                  </a:moveTo>
                  <a:cubicBezTo>
                    <a:pt x="2885" y="0"/>
                    <a:pt x="2650" y="89"/>
                    <a:pt x="2273" y="351"/>
                  </a:cubicBezTo>
                  <a:cubicBezTo>
                    <a:pt x="1301" y="1028"/>
                    <a:pt x="118" y="932"/>
                    <a:pt x="20" y="1044"/>
                  </a:cubicBezTo>
                  <a:cubicBezTo>
                    <a:pt x="16" y="1047"/>
                    <a:pt x="15" y="1053"/>
                    <a:pt x="13" y="1058"/>
                  </a:cubicBezTo>
                  <a:cubicBezTo>
                    <a:pt x="0" y="1222"/>
                    <a:pt x="491" y="1358"/>
                    <a:pt x="1148" y="1358"/>
                  </a:cubicBezTo>
                  <a:cubicBezTo>
                    <a:pt x="1779" y="1358"/>
                    <a:pt x="2563" y="1234"/>
                    <a:pt x="3205" y="891"/>
                  </a:cubicBezTo>
                  <a:lnTo>
                    <a:pt x="3416" y="393"/>
                  </a:lnTo>
                  <a:lnTo>
                    <a:pt x="3486" y="230"/>
                  </a:lnTo>
                  <a:cubicBezTo>
                    <a:pt x="3355" y="126"/>
                    <a:pt x="3252" y="0"/>
                    <a:pt x="3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5"/>
            <p:cNvSpPr/>
            <p:nvPr/>
          </p:nvSpPr>
          <p:spPr>
            <a:xfrm>
              <a:off x="6902805" y="2749079"/>
              <a:ext cx="280471" cy="103220"/>
            </a:xfrm>
            <a:custGeom>
              <a:avLst/>
              <a:gdLst/>
              <a:ahLst/>
              <a:cxnLst/>
              <a:rect l="l" t="t" r="r" b="b"/>
              <a:pathLst>
                <a:path w="4103" h="1510" extrusionOk="0">
                  <a:moveTo>
                    <a:pt x="680" y="0"/>
                  </a:moveTo>
                  <a:cubicBezTo>
                    <a:pt x="270" y="134"/>
                    <a:pt x="4" y="432"/>
                    <a:pt x="2" y="614"/>
                  </a:cubicBezTo>
                  <a:cubicBezTo>
                    <a:pt x="0" y="793"/>
                    <a:pt x="191" y="1010"/>
                    <a:pt x="502" y="1184"/>
                  </a:cubicBezTo>
                  <a:cubicBezTo>
                    <a:pt x="866" y="1389"/>
                    <a:pt x="1343" y="1503"/>
                    <a:pt x="1846" y="1510"/>
                  </a:cubicBezTo>
                  <a:lnTo>
                    <a:pt x="1892" y="1510"/>
                  </a:lnTo>
                  <a:cubicBezTo>
                    <a:pt x="2798" y="1510"/>
                    <a:pt x="3718" y="1173"/>
                    <a:pt x="4010" y="856"/>
                  </a:cubicBezTo>
                  <a:cubicBezTo>
                    <a:pt x="4073" y="787"/>
                    <a:pt x="4102" y="723"/>
                    <a:pt x="4097" y="665"/>
                  </a:cubicBezTo>
                  <a:cubicBezTo>
                    <a:pt x="4095" y="661"/>
                    <a:pt x="4095" y="658"/>
                    <a:pt x="4094" y="654"/>
                  </a:cubicBezTo>
                  <a:lnTo>
                    <a:pt x="4090" y="649"/>
                  </a:lnTo>
                  <a:lnTo>
                    <a:pt x="4080" y="651"/>
                  </a:lnTo>
                  <a:lnTo>
                    <a:pt x="4076" y="651"/>
                  </a:lnTo>
                  <a:cubicBezTo>
                    <a:pt x="4080" y="654"/>
                    <a:pt x="4081" y="660"/>
                    <a:pt x="4083" y="665"/>
                  </a:cubicBezTo>
                  <a:cubicBezTo>
                    <a:pt x="4096" y="829"/>
                    <a:pt x="3605" y="965"/>
                    <a:pt x="2948" y="965"/>
                  </a:cubicBezTo>
                  <a:cubicBezTo>
                    <a:pt x="2317" y="965"/>
                    <a:pt x="1533" y="841"/>
                    <a:pt x="891" y="498"/>
                  </a:cubicBezTo>
                  <a:lnTo>
                    <a:pt x="6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35"/>
            <p:cNvSpPr/>
            <p:nvPr/>
          </p:nvSpPr>
          <p:spPr>
            <a:xfrm>
              <a:off x="6944504" y="2722146"/>
              <a:ext cx="238294" cy="92898"/>
            </a:xfrm>
            <a:custGeom>
              <a:avLst/>
              <a:gdLst/>
              <a:ahLst/>
              <a:cxnLst/>
              <a:rect l="l" t="t" r="r" b="b"/>
              <a:pathLst>
                <a:path w="3486" h="1359" extrusionOk="0">
                  <a:moveTo>
                    <a:pt x="433" y="1"/>
                  </a:moveTo>
                  <a:cubicBezTo>
                    <a:pt x="233" y="1"/>
                    <a:pt x="131" y="126"/>
                    <a:pt x="0" y="231"/>
                  </a:cubicBezTo>
                  <a:lnTo>
                    <a:pt x="70" y="394"/>
                  </a:lnTo>
                  <a:lnTo>
                    <a:pt x="281" y="890"/>
                  </a:lnTo>
                  <a:cubicBezTo>
                    <a:pt x="924" y="1234"/>
                    <a:pt x="1709" y="1359"/>
                    <a:pt x="2339" y="1359"/>
                  </a:cubicBezTo>
                  <a:cubicBezTo>
                    <a:pt x="2996" y="1359"/>
                    <a:pt x="3486" y="1223"/>
                    <a:pt x="3473" y="1059"/>
                  </a:cubicBezTo>
                  <a:cubicBezTo>
                    <a:pt x="3471" y="1054"/>
                    <a:pt x="3470" y="1048"/>
                    <a:pt x="3466" y="1045"/>
                  </a:cubicBezTo>
                  <a:cubicBezTo>
                    <a:pt x="3368" y="933"/>
                    <a:pt x="2185" y="1029"/>
                    <a:pt x="1213" y="352"/>
                  </a:cubicBezTo>
                  <a:cubicBezTo>
                    <a:pt x="836" y="89"/>
                    <a:pt x="600" y="1"/>
                    <a:pt x="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35"/>
            <p:cNvSpPr/>
            <p:nvPr/>
          </p:nvSpPr>
          <p:spPr>
            <a:xfrm>
              <a:off x="6744214" y="2533135"/>
              <a:ext cx="306173" cy="485133"/>
            </a:xfrm>
            <a:custGeom>
              <a:avLst/>
              <a:gdLst/>
              <a:ahLst/>
              <a:cxnLst/>
              <a:rect l="l" t="t" r="r" b="b"/>
              <a:pathLst>
                <a:path w="4479" h="7097" extrusionOk="0">
                  <a:moveTo>
                    <a:pt x="2240" y="0"/>
                  </a:moveTo>
                  <a:cubicBezTo>
                    <a:pt x="1379" y="0"/>
                    <a:pt x="737" y="903"/>
                    <a:pt x="737" y="1710"/>
                  </a:cubicBezTo>
                  <a:cubicBezTo>
                    <a:pt x="737" y="1827"/>
                    <a:pt x="774" y="1934"/>
                    <a:pt x="811" y="2039"/>
                  </a:cubicBezTo>
                  <a:cubicBezTo>
                    <a:pt x="848" y="2143"/>
                    <a:pt x="881" y="2237"/>
                    <a:pt x="879" y="2339"/>
                  </a:cubicBezTo>
                  <a:cubicBezTo>
                    <a:pt x="870" y="2877"/>
                    <a:pt x="681" y="3277"/>
                    <a:pt x="479" y="3701"/>
                  </a:cubicBezTo>
                  <a:cubicBezTo>
                    <a:pt x="246" y="4195"/>
                    <a:pt x="3" y="4709"/>
                    <a:pt x="3" y="5503"/>
                  </a:cubicBezTo>
                  <a:cubicBezTo>
                    <a:pt x="1" y="6099"/>
                    <a:pt x="239" y="6671"/>
                    <a:pt x="663" y="7090"/>
                  </a:cubicBezTo>
                  <a:lnTo>
                    <a:pt x="670" y="7097"/>
                  </a:lnTo>
                  <a:lnTo>
                    <a:pt x="3810" y="7097"/>
                  </a:lnTo>
                  <a:lnTo>
                    <a:pt x="3817" y="7090"/>
                  </a:lnTo>
                  <a:cubicBezTo>
                    <a:pt x="4242" y="6671"/>
                    <a:pt x="4478" y="6099"/>
                    <a:pt x="4476" y="5503"/>
                  </a:cubicBezTo>
                  <a:cubicBezTo>
                    <a:pt x="4478" y="4678"/>
                    <a:pt x="4233" y="4167"/>
                    <a:pt x="3996" y="3673"/>
                  </a:cubicBezTo>
                  <a:cubicBezTo>
                    <a:pt x="3798" y="3261"/>
                    <a:pt x="3610" y="2872"/>
                    <a:pt x="3602" y="2339"/>
                  </a:cubicBezTo>
                  <a:cubicBezTo>
                    <a:pt x="3600" y="2237"/>
                    <a:pt x="3633" y="2141"/>
                    <a:pt x="3670" y="2039"/>
                  </a:cubicBezTo>
                  <a:cubicBezTo>
                    <a:pt x="3705" y="1936"/>
                    <a:pt x="3744" y="1827"/>
                    <a:pt x="3744" y="1710"/>
                  </a:cubicBezTo>
                  <a:cubicBezTo>
                    <a:pt x="3744" y="903"/>
                    <a:pt x="3100" y="0"/>
                    <a:pt x="2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5"/>
            <p:cNvSpPr/>
            <p:nvPr/>
          </p:nvSpPr>
          <p:spPr>
            <a:xfrm>
              <a:off x="6741850" y="2726925"/>
              <a:ext cx="311028" cy="337152"/>
            </a:xfrm>
            <a:custGeom>
              <a:avLst/>
              <a:gdLst/>
              <a:ahLst/>
              <a:cxnLst/>
              <a:rect l="l" t="t" r="r" b="b"/>
              <a:pathLst>
                <a:path w="4477" h="4932" extrusionOk="0">
                  <a:moveTo>
                    <a:pt x="3654" y="0"/>
                  </a:moveTo>
                  <a:lnTo>
                    <a:pt x="3635" y="19"/>
                  </a:lnTo>
                  <a:cubicBezTo>
                    <a:pt x="3321" y="328"/>
                    <a:pt x="2795" y="512"/>
                    <a:pt x="2223" y="512"/>
                  </a:cubicBezTo>
                  <a:cubicBezTo>
                    <a:pt x="1664" y="512"/>
                    <a:pt x="1161" y="338"/>
                    <a:pt x="840" y="35"/>
                  </a:cubicBezTo>
                  <a:lnTo>
                    <a:pt x="819" y="16"/>
                  </a:lnTo>
                  <a:lnTo>
                    <a:pt x="807" y="40"/>
                  </a:lnTo>
                  <a:cubicBezTo>
                    <a:pt x="325" y="891"/>
                    <a:pt x="1" y="1948"/>
                    <a:pt x="1" y="2670"/>
                  </a:cubicBezTo>
                  <a:cubicBezTo>
                    <a:pt x="1" y="3545"/>
                    <a:pt x="511" y="4416"/>
                    <a:pt x="1240" y="4788"/>
                  </a:cubicBezTo>
                  <a:cubicBezTo>
                    <a:pt x="1426" y="4879"/>
                    <a:pt x="1629" y="4928"/>
                    <a:pt x="1836" y="4932"/>
                  </a:cubicBezTo>
                  <a:cubicBezTo>
                    <a:pt x="1954" y="4932"/>
                    <a:pt x="2046" y="4910"/>
                    <a:pt x="2108" y="4870"/>
                  </a:cubicBezTo>
                  <a:cubicBezTo>
                    <a:pt x="2134" y="4851"/>
                    <a:pt x="2155" y="4825"/>
                    <a:pt x="2169" y="4795"/>
                  </a:cubicBezTo>
                  <a:cubicBezTo>
                    <a:pt x="2190" y="4760"/>
                    <a:pt x="2201" y="4740"/>
                    <a:pt x="2229" y="4740"/>
                  </a:cubicBezTo>
                  <a:cubicBezTo>
                    <a:pt x="2259" y="4740"/>
                    <a:pt x="2267" y="4758"/>
                    <a:pt x="2285" y="4793"/>
                  </a:cubicBezTo>
                  <a:cubicBezTo>
                    <a:pt x="2299" y="4826"/>
                    <a:pt x="2323" y="4854"/>
                    <a:pt x="2355" y="4872"/>
                  </a:cubicBezTo>
                  <a:cubicBezTo>
                    <a:pt x="2432" y="4905"/>
                    <a:pt x="2517" y="4923"/>
                    <a:pt x="2602" y="4923"/>
                  </a:cubicBezTo>
                  <a:cubicBezTo>
                    <a:pt x="2606" y="4923"/>
                    <a:pt x="2610" y="4923"/>
                    <a:pt x="2614" y="4923"/>
                  </a:cubicBezTo>
                  <a:cubicBezTo>
                    <a:pt x="2791" y="4919"/>
                    <a:pt x="2965" y="4879"/>
                    <a:pt x="3126" y="4805"/>
                  </a:cubicBezTo>
                  <a:cubicBezTo>
                    <a:pt x="3922" y="4446"/>
                    <a:pt x="4476" y="3569"/>
                    <a:pt x="4476" y="2670"/>
                  </a:cubicBezTo>
                  <a:cubicBezTo>
                    <a:pt x="4476" y="1893"/>
                    <a:pt x="4166" y="878"/>
                    <a:pt x="3668" y="25"/>
                  </a:cubicBezTo>
                  <a:lnTo>
                    <a:pt x="36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5"/>
            <p:cNvSpPr/>
            <p:nvPr/>
          </p:nvSpPr>
          <p:spPr>
            <a:xfrm>
              <a:off x="6744125" y="2935525"/>
              <a:ext cx="306150" cy="128376"/>
            </a:xfrm>
            <a:custGeom>
              <a:avLst/>
              <a:gdLst/>
              <a:ahLst/>
              <a:cxnLst/>
              <a:rect l="l" t="t" r="r" b="b"/>
              <a:pathLst>
                <a:path w="4324" h="1848" extrusionOk="0">
                  <a:moveTo>
                    <a:pt x="0" y="1"/>
                  </a:moveTo>
                  <a:lnTo>
                    <a:pt x="0" y="1"/>
                  </a:lnTo>
                  <a:cubicBezTo>
                    <a:pt x="109" y="707"/>
                    <a:pt x="559" y="1431"/>
                    <a:pt x="1175" y="1705"/>
                  </a:cubicBezTo>
                  <a:cubicBezTo>
                    <a:pt x="1355" y="1785"/>
                    <a:pt x="1594" y="1847"/>
                    <a:pt x="1783" y="1847"/>
                  </a:cubicBezTo>
                  <a:cubicBezTo>
                    <a:pt x="1880" y="1847"/>
                    <a:pt x="1965" y="1831"/>
                    <a:pt x="2022" y="1792"/>
                  </a:cubicBezTo>
                  <a:cubicBezTo>
                    <a:pt x="2083" y="1750"/>
                    <a:pt x="2081" y="1650"/>
                    <a:pt x="2155" y="1650"/>
                  </a:cubicBezTo>
                  <a:cubicBezTo>
                    <a:pt x="2228" y="1650"/>
                    <a:pt x="2223" y="1759"/>
                    <a:pt x="2290" y="1792"/>
                  </a:cubicBezTo>
                  <a:cubicBezTo>
                    <a:pt x="2359" y="1827"/>
                    <a:pt x="2445" y="1843"/>
                    <a:pt x="2538" y="1843"/>
                  </a:cubicBezTo>
                  <a:cubicBezTo>
                    <a:pt x="2703" y="1843"/>
                    <a:pt x="2889" y="1794"/>
                    <a:pt x="3044" y="1720"/>
                  </a:cubicBezTo>
                  <a:cubicBezTo>
                    <a:pt x="3671" y="1424"/>
                    <a:pt x="4185" y="800"/>
                    <a:pt x="4323" y="11"/>
                  </a:cubicBezTo>
                  <a:lnTo>
                    <a:pt x="4323" y="11"/>
                  </a:lnTo>
                  <a:cubicBezTo>
                    <a:pt x="3766" y="581"/>
                    <a:pt x="3007" y="932"/>
                    <a:pt x="2169" y="932"/>
                  </a:cubicBezTo>
                  <a:cubicBezTo>
                    <a:pt x="1324" y="932"/>
                    <a:pt x="559" y="57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35"/>
            <p:cNvSpPr/>
            <p:nvPr/>
          </p:nvSpPr>
          <p:spPr>
            <a:xfrm>
              <a:off x="6826449" y="2639159"/>
              <a:ext cx="141568" cy="105271"/>
            </a:xfrm>
            <a:custGeom>
              <a:avLst/>
              <a:gdLst/>
              <a:ahLst/>
              <a:cxnLst/>
              <a:rect l="l" t="t" r="r" b="b"/>
              <a:pathLst>
                <a:path w="2071" h="1540" extrusionOk="0">
                  <a:moveTo>
                    <a:pt x="1038" y="1"/>
                  </a:moveTo>
                  <a:cubicBezTo>
                    <a:pt x="675" y="1"/>
                    <a:pt x="0" y="309"/>
                    <a:pt x="0" y="900"/>
                  </a:cubicBezTo>
                  <a:cubicBezTo>
                    <a:pt x="0" y="1265"/>
                    <a:pt x="465" y="1540"/>
                    <a:pt x="1082" y="1540"/>
                  </a:cubicBezTo>
                  <a:lnTo>
                    <a:pt x="1105" y="1540"/>
                  </a:lnTo>
                  <a:cubicBezTo>
                    <a:pt x="1675" y="1533"/>
                    <a:pt x="2071" y="1270"/>
                    <a:pt x="2071" y="897"/>
                  </a:cubicBezTo>
                  <a:cubicBezTo>
                    <a:pt x="2071" y="316"/>
                    <a:pt x="1389" y="1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 w="575" cap="flat" cmpd="sng">
              <a:solidFill>
                <a:srgbClr val="231F20"/>
              </a:solidFill>
              <a:prstDash val="solid"/>
              <a:miter lim="17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35"/>
            <p:cNvSpPr/>
            <p:nvPr/>
          </p:nvSpPr>
          <p:spPr>
            <a:xfrm>
              <a:off x="6863841" y="2651258"/>
              <a:ext cx="66717" cy="29667"/>
            </a:xfrm>
            <a:custGeom>
              <a:avLst/>
              <a:gdLst/>
              <a:ahLst/>
              <a:cxnLst/>
              <a:rect l="l" t="t" r="r" b="b"/>
              <a:pathLst>
                <a:path w="976" h="434" extrusionOk="0">
                  <a:moveTo>
                    <a:pt x="14" y="1"/>
                  </a:moveTo>
                  <a:cubicBezTo>
                    <a:pt x="0" y="243"/>
                    <a:pt x="365" y="434"/>
                    <a:pt x="488" y="434"/>
                  </a:cubicBezTo>
                  <a:cubicBezTo>
                    <a:pt x="621" y="434"/>
                    <a:pt x="958" y="243"/>
                    <a:pt x="9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35"/>
            <p:cNvSpPr/>
            <p:nvPr/>
          </p:nvSpPr>
          <p:spPr>
            <a:xfrm>
              <a:off x="6864046" y="2625145"/>
              <a:ext cx="67195" cy="42382"/>
            </a:xfrm>
            <a:custGeom>
              <a:avLst/>
              <a:gdLst/>
              <a:ahLst/>
              <a:cxnLst/>
              <a:rect l="l" t="t" r="r" b="b"/>
              <a:pathLst>
                <a:path w="983" h="620" extrusionOk="0">
                  <a:moveTo>
                    <a:pt x="492" y="1"/>
                  </a:moveTo>
                  <a:cubicBezTo>
                    <a:pt x="357" y="1"/>
                    <a:pt x="115" y="155"/>
                    <a:pt x="1" y="383"/>
                  </a:cubicBezTo>
                  <a:lnTo>
                    <a:pt x="6" y="386"/>
                  </a:lnTo>
                  <a:lnTo>
                    <a:pt x="17" y="393"/>
                  </a:lnTo>
                  <a:cubicBezTo>
                    <a:pt x="153" y="495"/>
                    <a:pt x="367" y="619"/>
                    <a:pt x="478" y="619"/>
                  </a:cubicBezTo>
                  <a:cubicBezTo>
                    <a:pt x="595" y="619"/>
                    <a:pt x="848" y="470"/>
                    <a:pt x="965" y="393"/>
                  </a:cubicBezTo>
                  <a:lnTo>
                    <a:pt x="977" y="386"/>
                  </a:lnTo>
                  <a:lnTo>
                    <a:pt x="983" y="383"/>
                  </a:lnTo>
                  <a:cubicBezTo>
                    <a:pt x="844" y="143"/>
                    <a:pt x="583" y="1"/>
                    <a:pt x="4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41" name="Google Shape;2141;p35"/>
            <p:cNvGrpSpPr/>
            <p:nvPr/>
          </p:nvGrpSpPr>
          <p:grpSpPr>
            <a:xfrm flipH="1">
              <a:off x="6814326" y="2576747"/>
              <a:ext cx="64529" cy="55301"/>
              <a:chOff x="6688530" y="2567647"/>
              <a:chExt cx="64529" cy="55301"/>
            </a:xfrm>
          </p:grpSpPr>
          <p:sp>
            <p:nvSpPr>
              <p:cNvPr id="2142" name="Google Shape;2142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6" name="Google Shape;2146;p35"/>
            <p:cNvGrpSpPr/>
            <p:nvPr/>
          </p:nvGrpSpPr>
          <p:grpSpPr>
            <a:xfrm>
              <a:off x="6916580" y="2576747"/>
              <a:ext cx="64529" cy="55301"/>
              <a:chOff x="6688530" y="2567647"/>
              <a:chExt cx="64529" cy="55301"/>
            </a:xfrm>
          </p:grpSpPr>
          <p:sp>
            <p:nvSpPr>
              <p:cNvPr id="2147" name="Google Shape;2147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0C09C33-0BF6-4D7C-84EF-3C62D55EF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237" y="1652209"/>
            <a:ext cx="6392167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33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Google Shape;1998;p35"/>
          <p:cNvSpPr txBox="1">
            <a:spLocks noGrp="1"/>
          </p:cNvSpPr>
          <p:nvPr>
            <p:ph type="title"/>
          </p:nvPr>
        </p:nvSpPr>
        <p:spPr>
          <a:xfrm>
            <a:off x="720000" y="92601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Filter based on one criteria </a:t>
            </a:r>
            <a:br>
              <a:rPr lang="en" dirty="0"/>
            </a:br>
            <a:r>
              <a:rPr lang="en" dirty="0"/>
              <a:t>Abnormal tests</a:t>
            </a:r>
            <a:endParaRPr b="1" dirty="0">
              <a:solidFill>
                <a:schemeClr val="accent5"/>
              </a:solidFill>
            </a:endParaRPr>
          </a:p>
        </p:txBody>
      </p:sp>
      <p:sp>
        <p:nvSpPr>
          <p:cNvPr id="2001" name="Google Shape;2001;p35"/>
          <p:cNvSpPr/>
          <p:nvPr/>
        </p:nvSpPr>
        <p:spPr>
          <a:xfrm>
            <a:off x="5485020" y="3421891"/>
            <a:ext cx="197100" cy="197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" name="Google Shape;2002;p35"/>
          <p:cNvSpPr/>
          <p:nvPr/>
        </p:nvSpPr>
        <p:spPr>
          <a:xfrm>
            <a:off x="6750509" y="2340490"/>
            <a:ext cx="197100" cy="197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03" name="Google Shape;2003;p35"/>
          <p:cNvGrpSpPr/>
          <p:nvPr/>
        </p:nvGrpSpPr>
        <p:grpSpPr>
          <a:xfrm>
            <a:off x="222539" y="4584552"/>
            <a:ext cx="845771" cy="395161"/>
            <a:chOff x="51655" y="3808136"/>
            <a:chExt cx="699736" cy="263687"/>
          </a:xfrm>
        </p:grpSpPr>
        <p:sp>
          <p:nvSpPr>
            <p:cNvPr id="2004" name="Google Shape;2004;p35"/>
            <p:cNvSpPr/>
            <p:nvPr/>
          </p:nvSpPr>
          <p:spPr>
            <a:xfrm>
              <a:off x="397608" y="3973518"/>
              <a:ext cx="133090" cy="91624"/>
            </a:xfrm>
            <a:custGeom>
              <a:avLst/>
              <a:gdLst/>
              <a:ahLst/>
              <a:cxnLst/>
              <a:rect l="l" t="t" r="r" b="b"/>
              <a:pathLst>
                <a:path w="986" h="672" extrusionOk="0">
                  <a:moveTo>
                    <a:pt x="968" y="0"/>
                  </a:moveTo>
                  <a:lnTo>
                    <a:pt x="0" y="81"/>
                  </a:lnTo>
                  <a:lnTo>
                    <a:pt x="18" y="672"/>
                  </a:lnTo>
                  <a:lnTo>
                    <a:pt x="985" y="589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5"/>
            <p:cNvSpPr/>
            <p:nvPr/>
          </p:nvSpPr>
          <p:spPr>
            <a:xfrm>
              <a:off x="51655" y="3808136"/>
              <a:ext cx="697442" cy="183384"/>
            </a:xfrm>
            <a:custGeom>
              <a:avLst/>
              <a:gdLst/>
              <a:ahLst/>
              <a:cxnLst/>
              <a:rect l="l" t="t" r="r" b="b"/>
              <a:pathLst>
                <a:path w="5167" h="1345" extrusionOk="0">
                  <a:moveTo>
                    <a:pt x="3254" y="0"/>
                  </a:moveTo>
                  <a:lnTo>
                    <a:pt x="1218" y="63"/>
                  </a:lnTo>
                  <a:lnTo>
                    <a:pt x="0" y="545"/>
                  </a:lnTo>
                  <a:lnTo>
                    <a:pt x="826" y="1122"/>
                  </a:lnTo>
                  <a:lnTo>
                    <a:pt x="1813" y="1220"/>
                  </a:lnTo>
                  <a:lnTo>
                    <a:pt x="2230" y="926"/>
                  </a:lnTo>
                  <a:lnTo>
                    <a:pt x="1983" y="1236"/>
                  </a:lnTo>
                  <a:lnTo>
                    <a:pt x="2563" y="1294"/>
                  </a:lnTo>
                  <a:lnTo>
                    <a:pt x="3531" y="1213"/>
                  </a:lnTo>
                  <a:lnTo>
                    <a:pt x="3923" y="1345"/>
                  </a:lnTo>
                  <a:lnTo>
                    <a:pt x="4553" y="1182"/>
                  </a:lnTo>
                  <a:lnTo>
                    <a:pt x="5166" y="496"/>
                  </a:lnTo>
                  <a:lnTo>
                    <a:pt x="32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5"/>
            <p:cNvSpPr/>
            <p:nvPr/>
          </p:nvSpPr>
          <p:spPr>
            <a:xfrm>
              <a:off x="296239" y="3934252"/>
              <a:ext cx="56422" cy="42540"/>
            </a:xfrm>
            <a:custGeom>
              <a:avLst/>
              <a:gdLst/>
              <a:ahLst/>
              <a:cxnLst/>
              <a:rect l="l" t="t" r="r" b="b"/>
              <a:pathLst>
                <a:path w="418" h="312" extrusionOk="0">
                  <a:moveTo>
                    <a:pt x="418" y="1"/>
                  </a:moveTo>
                  <a:lnTo>
                    <a:pt x="1" y="295"/>
                  </a:lnTo>
                  <a:lnTo>
                    <a:pt x="171" y="311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5"/>
            <p:cNvSpPr/>
            <p:nvPr/>
          </p:nvSpPr>
          <p:spPr>
            <a:xfrm>
              <a:off x="666083" y="3875761"/>
              <a:ext cx="85307" cy="173840"/>
            </a:xfrm>
            <a:custGeom>
              <a:avLst/>
              <a:gdLst/>
              <a:ahLst/>
              <a:cxnLst/>
              <a:rect l="l" t="t" r="r" b="b"/>
              <a:pathLst>
                <a:path w="632" h="1275" extrusionOk="0">
                  <a:moveTo>
                    <a:pt x="614" y="0"/>
                  </a:moveTo>
                  <a:lnTo>
                    <a:pt x="1" y="686"/>
                  </a:lnTo>
                  <a:lnTo>
                    <a:pt x="20" y="1275"/>
                  </a:lnTo>
                  <a:lnTo>
                    <a:pt x="632" y="589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5"/>
            <p:cNvSpPr/>
            <p:nvPr/>
          </p:nvSpPr>
          <p:spPr>
            <a:xfrm>
              <a:off x="581181" y="3969155"/>
              <a:ext cx="87737" cy="102668"/>
            </a:xfrm>
            <a:custGeom>
              <a:avLst/>
              <a:gdLst/>
              <a:ahLst/>
              <a:cxnLst/>
              <a:rect l="l" t="t" r="r" b="b"/>
              <a:pathLst>
                <a:path w="650" h="753" extrusionOk="0">
                  <a:moveTo>
                    <a:pt x="630" y="1"/>
                  </a:moveTo>
                  <a:lnTo>
                    <a:pt x="0" y="164"/>
                  </a:lnTo>
                  <a:lnTo>
                    <a:pt x="20" y="753"/>
                  </a:lnTo>
                  <a:lnTo>
                    <a:pt x="649" y="590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9FDCF4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5"/>
            <p:cNvSpPr/>
            <p:nvPr/>
          </p:nvSpPr>
          <p:spPr>
            <a:xfrm>
              <a:off x="528134" y="3973518"/>
              <a:ext cx="55747" cy="98305"/>
            </a:xfrm>
            <a:custGeom>
              <a:avLst/>
              <a:gdLst/>
              <a:ahLst/>
              <a:cxnLst/>
              <a:rect l="l" t="t" r="r" b="b"/>
              <a:pathLst>
                <a:path w="413" h="721" extrusionOk="0">
                  <a:moveTo>
                    <a:pt x="1" y="0"/>
                  </a:moveTo>
                  <a:lnTo>
                    <a:pt x="18" y="589"/>
                  </a:lnTo>
                  <a:lnTo>
                    <a:pt x="413" y="721"/>
                  </a:lnTo>
                  <a:lnTo>
                    <a:pt x="393" y="1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5"/>
            <p:cNvSpPr/>
            <p:nvPr/>
          </p:nvSpPr>
          <p:spPr>
            <a:xfrm>
              <a:off x="163013" y="3961111"/>
              <a:ext cx="237025" cy="104031"/>
            </a:xfrm>
            <a:custGeom>
              <a:avLst/>
              <a:gdLst/>
              <a:ahLst/>
              <a:cxnLst/>
              <a:rect l="l" t="t" r="r" b="b"/>
              <a:pathLst>
                <a:path w="1756" h="763" extrusionOk="0">
                  <a:moveTo>
                    <a:pt x="1" y="0"/>
                  </a:moveTo>
                  <a:lnTo>
                    <a:pt x="20" y="591"/>
                  </a:lnTo>
                  <a:lnTo>
                    <a:pt x="1756" y="763"/>
                  </a:lnTo>
                  <a:lnTo>
                    <a:pt x="1738" y="172"/>
                  </a:lnTo>
                  <a:lnTo>
                    <a:pt x="1158" y="114"/>
                  </a:lnTo>
                  <a:lnTo>
                    <a:pt x="984" y="559"/>
                  </a:lnTo>
                  <a:lnTo>
                    <a:pt x="968" y="112"/>
                  </a:lnTo>
                  <a:lnTo>
                    <a:pt x="1158" y="114"/>
                  </a:lnTo>
                  <a:lnTo>
                    <a:pt x="988" y="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DCF4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5"/>
            <p:cNvSpPr/>
            <p:nvPr/>
          </p:nvSpPr>
          <p:spPr>
            <a:xfrm>
              <a:off x="293674" y="3976381"/>
              <a:ext cx="25646" cy="61083"/>
            </a:xfrm>
            <a:custGeom>
              <a:avLst/>
              <a:gdLst/>
              <a:ahLst/>
              <a:cxnLst/>
              <a:rect l="l" t="t" r="r" b="b"/>
              <a:pathLst>
                <a:path w="190" h="448" extrusionOk="0">
                  <a:moveTo>
                    <a:pt x="0" y="0"/>
                  </a:moveTo>
                  <a:lnTo>
                    <a:pt x="16" y="447"/>
                  </a:lnTo>
                  <a:lnTo>
                    <a:pt x="19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5"/>
            <p:cNvSpPr/>
            <p:nvPr/>
          </p:nvSpPr>
          <p:spPr>
            <a:xfrm>
              <a:off x="51655" y="3882442"/>
              <a:ext cx="114193" cy="159251"/>
            </a:xfrm>
            <a:custGeom>
              <a:avLst/>
              <a:gdLst/>
              <a:ahLst/>
              <a:cxnLst/>
              <a:rect l="l" t="t" r="r" b="b"/>
              <a:pathLst>
                <a:path w="846" h="1168" extrusionOk="0">
                  <a:moveTo>
                    <a:pt x="0" y="0"/>
                  </a:moveTo>
                  <a:lnTo>
                    <a:pt x="18" y="589"/>
                  </a:lnTo>
                  <a:lnTo>
                    <a:pt x="845" y="1168"/>
                  </a:lnTo>
                  <a:lnTo>
                    <a:pt x="826" y="5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3" name="Google Shape;2013;p35"/>
          <p:cNvGrpSpPr/>
          <p:nvPr/>
        </p:nvGrpSpPr>
        <p:grpSpPr>
          <a:xfrm>
            <a:off x="343059" y="4061068"/>
            <a:ext cx="570516" cy="597857"/>
            <a:chOff x="6612760" y="2533135"/>
            <a:chExt cx="570516" cy="597857"/>
          </a:xfrm>
        </p:grpSpPr>
        <p:sp>
          <p:nvSpPr>
            <p:cNvPr id="2014" name="Google Shape;2014;p35"/>
            <p:cNvSpPr/>
            <p:nvPr/>
          </p:nvSpPr>
          <p:spPr>
            <a:xfrm>
              <a:off x="6804027" y="3059216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770" y="1"/>
                  </a:moveTo>
                  <a:lnTo>
                    <a:pt x="770" y="1"/>
                  </a:lnTo>
                  <a:cubicBezTo>
                    <a:pt x="784" y="76"/>
                    <a:pt x="777" y="132"/>
                    <a:pt x="751" y="176"/>
                  </a:cubicBezTo>
                  <a:cubicBezTo>
                    <a:pt x="726" y="213"/>
                    <a:pt x="686" y="237"/>
                    <a:pt x="642" y="246"/>
                  </a:cubicBezTo>
                  <a:cubicBezTo>
                    <a:pt x="418" y="293"/>
                    <a:pt x="132" y="400"/>
                    <a:pt x="43" y="504"/>
                  </a:cubicBezTo>
                  <a:cubicBezTo>
                    <a:pt x="9" y="541"/>
                    <a:pt x="1" y="595"/>
                    <a:pt x="22" y="641"/>
                  </a:cubicBezTo>
                  <a:cubicBezTo>
                    <a:pt x="48" y="701"/>
                    <a:pt x="122" y="739"/>
                    <a:pt x="214" y="739"/>
                  </a:cubicBezTo>
                  <a:cubicBezTo>
                    <a:pt x="219" y="739"/>
                    <a:pt x="223" y="739"/>
                    <a:pt x="227" y="739"/>
                  </a:cubicBezTo>
                  <a:cubicBezTo>
                    <a:pt x="193" y="420"/>
                    <a:pt x="707" y="299"/>
                    <a:pt x="730" y="293"/>
                  </a:cubicBezTo>
                  <a:cubicBezTo>
                    <a:pt x="732" y="293"/>
                    <a:pt x="734" y="293"/>
                    <a:pt x="736" y="293"/>
                  </a:cubicBezTo>
                  <a:cubicBezTo>
                    <a:pt x="766" y="293"/>
                    <a:pt x="775" y="338"/>
                    <a:pt x="742" y="346"/>
                  </a:cubicBezTo>
                  <a:cubicBezTo>
                    <a:pt x="737" y="346"/>
                    <a:pt x="223" y="467"/>
                    <a:pt x="285" y="760"/>
                  </a:cubicBezTo>
                  <a:cubicBezTo>
                    <a:pt x="353" y="842"/>
                    <a:pt x="453" y="891"/>
                    <a:pt x="560" y="897"/>
                  </a:cubicBezTo>
                  <a:cubicBezTo>
                    <a:pt x="583" y="897"/>
                    <a:pt x="605" y="893"/>
                    <a:pt x="626" y="882"/>
                  </a:cubicBezTo>
                  <a:cubicBezTo>
                    <a:pt x="560" y="548"/>
                    <a:pt x="919" y="372"/>
                    <a:pt x="923" y="371"/>
                  </a:cubicBezTo>
                  <a:cubicBezTo>
                    <a:pt x="928" y="368"/>
                    <a:pt x="933" y="366"/>
                    <a:pt x="937" y="366"/>
                  </a:cubicBezTo>
                  <a:cubicBezTo>
                    <a:pt x="963" y="366"/>
                    <a:pt x="977" y="406"/>
                    <a:pt x="946" y="418"/>
                  </a:cubicBezTo>
                  <a:cubicBezTo>
                    <a:pt x="933" y="425"/>
                    <a:pt x="616" y="581"/>
                    <a:pt x="679" y="879"/>
                  </a:cubicBezTo>
                  <a:cubicBezTo>
                    <a:pt x="679" y="879"/>
                    <a:pt x="679" y="881"/>
                    <a:pt x="679" y="881"/>
                  </a:cubicBezTo>
                  <a:cubicBezTo>
                    <a:pt x="733" y="958"/>
                    <a:pt x="928" y="1049"/>
                    <a:pt x="1038" y="1049"/>
                  </a:cubicBezTo>
                  <a:cubicBezTo>
                    <a:pt x="1042" y="1050"/>
                    <a:pt x="1046" y="1050"/>
                    <a:pt x="1049" y="1050"/>
                  </a:cubicBezTo>
                  <a:cubicBezTo>
                    <a:pt x="1066" y="1050"/>
                    <a:pt x="1082" y="1044"/>
                    <a:pt x="1095" y="1035"/>
                  </a:cubicBezTo>
                  <a:lnTo>
                    <a:pt x="1103" y="1005"/>
                  </a:lnTo>
                  <a:cubicBezTo>
                    <a:pt x="1095" y="821"/>
                    <a:pt x="1151" y="702"/>
                    <a:pt x="1194" y="606"/>
                  </a:cubicBezTo>
                  <a:cubicBezTo>
                    <a:pt x="1240" y="511"/>
                    <a:pt x="1270" y="446"/>
                    <a:pt x="1219" y="362"/>
                  </a:cubicBezTo>
                  <a:cubicBezTo>
                    <a:pt x="1165" y="267"/>
                    <a:pt x="1140" y="160"/>
                    <a:pt x="1149" y="52"/>
                  </a:cubicBezTo>
                  <a:lnTo>
                    <a:pt x="7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5"/>
            <p:cNvSpPr/>
            <p:nvPr/>
          </p:nvSpPr>
          <p:spPr>
            <a:xfrm>
              <a:off x="6903284" y="3059079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498" y="1"/>
                  </a:moveTo>
                  <a:lnTo>
                    <a:pt x="119" y="54"/>
                  </a:lnTo>
                  <a:cubicBezTo>
                    <a:pt x="128" y="160"/>
                    <a:pt x="105" y="267"/>
                    <a:pt x="51" y="362"/>
                  </a:cubicBezTo>
                  <a:cubicBezTo>
                    <a:pt x="0" y="446"/>
                    <a:pt x="30" y="509"/>
                    <a:pt x="76" y="606"/>
                  </a:cubicBezTo>
                  <a:cubicBezTo>
                    <a:pt x="119" y="702"/>
                    <a:pt x="175" y="821"/>
                    <a:pt x="167" y="1005"/>
                  </a:cubicBezTo>
                  <a:lnTo>
                    <a:pt x="174" y="1034"/>
                  </a:lnTo>
                  <a:cubicBezTo>
                    <a:pt x="189" y="1044"/>
                    <a:pt x="206" y="1050"/>
                    <a:pt x="224" y="1050"/>
                  </a:cubicBezTo>
                  <a:cubicBezTo>
                    <a:pt x="226" y="1050"/>
                    <a:pt x="229" y="1050"/>
                    <a:pt x="232" y="1049"/>
                  </a:cubicBezTo>
                  <a:cubicBezTo>
                    <a:pt x="342" y="1049"/>
                    <a:pt x="538" y="958"/>
                    <a:pt x="591" y="881"/>
                  </a:cubicBezTo>
                  <a:lnTo>
                    <a:pt x="591" y="877"/>
                  </a:lnTo>
                  <a:cubicBezTo>
                    <a:pt x="654" y="581"/>
                    <a:pt x="337" y="425"/>
                    <a:pt x="323" y="418"/>
                  </a:cubicBezTo>
                  <a:cubicBezTo>
                    <a:pt x="310" y="411"/>
                    <a:pt x="303" y="395"/>
                    <a:pt x="310" y="383"/>
                  </a:cubicBezTo>
                  <a:cubicBezTo>
                    <a:pt x="315" y="373"/>
                    <a:pt x="325" y="368"/>
                    <a:pt x="334" y="368"/>
                  </a:cubicBezTo>
                  <a:cubicBezTo>
                    <a:pt x="338" y="368"/>
                    <a:pt x="342" y="369"/>
                    <a:pt x="346" y="371"/>
                  </a:cubicBezTo>
                  <a:cubicBezTo>
                    <a:pt x="349" y="371"/>
                    <a:pt x="710" y="548"/>
                    <a:pt x="644" y="883"/>
                  </a:cubicBezTo>
                  <a:cubicBezTo>
                    <a:pt x="661" y="892"/>
                    <a:pt x="680" y="895"/>
                    <a:pt x="699" y="895"/>
                  </a:cubicBezTo>
                  <a:cubicBezTo>
                    <a:pt x="703" y="895"/>
                    <a:pt x="706" y="895"/>
                    <a:pt x="710" y="895"/>
                  </a:cubicBezTo>
                  <a:cubicBezTo>
                    <a:pt x="817" y="892"/>
                    <a:pt x="917" y="842"/>
                    <a:pt x="985" y="760"/>
                  </a:cubicBezTo>
                  <a:cubicBezTo>
                    <a:pt x="1047" y="467"/>
                    <a:pt x="533" y="346"/>
                    <a:pt x="528" y="346"/>
                  </a:cubicBezTo>
                  <a:cubicBezTo>
                    <a:pt x="495" y="338"/>
                    <a:pt x="503" y="293"/>
                    <a:pt x="531" y="293"/>
                  </a:cubicBezTo>
                  <a:cubicBezTo>
                    <a:pt x="533" y="293"/>
                    <a:pt x="536" y="293"/>
                    <a:pt x="538" y="294"/>
                  </a:cubicBezTo>
                  <a:cubicBezTo>
                    <a:pt x="561" y="299"/>
                    <a:pt x="1077" y="418"/>
                    <a:pt x="1043" y="739"/>
                  </a:cubicBezTo>
                  <a:cubicBezTo>
                    <a:pt x="1047" y="739"/>
                    <a:pt x="1051" y="739"/>
                    <a:pt x="1056" y="739"/>
                  </a:cubicBezTo>
                  <a:cubicBezTo>
                    <a:pt x="1148" y="739"/>
                    <a:pt x="1220" y="701"/>
                    <a:pt x="1248" y="639"/>
                  </a:cubicBezTo>
                  <a:cubicBezTo>
                    <a:pt x="1269" y="593"/>
                    <a:pt x="1261" y="541"/>
                    <a:pt x="1227" y="504"/>
                  </a:cubicBezTo>
                  <a:cubicBezTo>
                    <a:pt x="1136" y="402"/>
                    <a:pt x="849" y="295"/>
                    <a:pt x="626" y="246"/>
                  </a:cubicBezTo>
                  <a:cubicBezTo>
                    <a:pt x="580" y="239"/>
                    <a:pt x="540" y="215"/>
                    <a:pt x="516" y="176"/>
                  </a:cubicBezTo>
                  <a:cubicBezTo>
                    <a:pt x="489" y="134"/>
                    <a:pt x="484" y="78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5"/>
            <p:cNvSpPr/>
            <p:nvPr/>
          </p:nvSpPr>
          <p:spPr>
            <a:xfrm>
              <a:off x="6612760" y="2749079"/>
              <a:ext cx="280266" cy="103220"/>
            </a:xfrm>
            <a:custGeom>
              <a:avLst/>
              <a:gdLst/>
              <a:ahLst/>
              <a:cxnLst/>
              <a:rect l="l" t="t" r="r" b="b"/>
              <a:pathLst>
                <a:path w="4100" h="1510" extrusionOk="0">
                  <a:moveTo>
                    <a:pt x="3416" y="0"/>
                  </a:moveTo>
                  <a:lnTo>
                    <a:pt x="3205" y="498"/>
                  </a:lnTo>
                  <a:cubicBezTo>
                    <a:pt x="2563" y="841"/>
                    <a:pt x="1779" y="965"/>
                    <a:pt x="1148" y="965"/>
                  </a:cubicBezTo>
                  <a:cubicBezTo>
                    <a:pt x="491" y="965"/>
                    <a:pt x="0" y="829"/>
                    <a:pt x="13" y="665"/>
                  </a:cubicBezTo>
                  <a:cubicBezTo>
                    <a:pt x="15" y="660"/>
                    <a:pt x="16" y="654"/>
                    <a:pt x="20" y="651"/>
                  </a:cubicBezTo>
                  <a:lnTo>
                    <a:pt x="16" y="651"/>
                  </a:lnTo>
                  <a:lnTo>
                    <a:pt x="8" y="649"/>
                  </a:lnTo>
                  <a:lnTo>
                    <a:pt x="8" y="651"/>
                  </a:lnTo>
                  <a:cubicBezTo>
                    <a:pt x="6" y="656"/>
                    <a:pt x="4" y="660"/>
                    <a:pt x="2" y="663"/>
                  </a:cubicBezTo>
                  <a:lnTo>
                    <a:pt x="2" y="670"/>
                  </a:lnTo>
                  <a:cubicBezTo>
                    <a:pt x="2" y="675"/>
                    <a:pt x="2" y="679"/>
                    <a:pt x="2" y="684"/>
                  </a:cubicBezTo>
                  <a:cubicBezTo>
                    <a:pt x="4" y="738"/>
                    <a:pt x="34" y="795"/>
                    <a:pt x="90" y="856"/>
                  </a:cubicBezTo>
                  <a:cubicBezTo>
                    <a:pt x="381" y="1171"/>
                    <a:pt x="1301" y="1510"/>
                    <a:pt x="2208" y="1510"/>
                  </a:cubicBezTo>
                  <a:lnTo>
                    <a:pt x="2252" y="1510"/>
                  </a:lnTo>
                  <a:cubicBezTo>
                    <a:pt x="2757" y="1503"/>
                    <a:pt x="3233" y="1387"/>
                    <a:pt x="3596" y="1184"/>
                  </a:cubicBezTo>
                  <a:cubicBezTo>
                    <a:pt x="3908" y="1010"/>
                    <a:pt x="4099" y="791"/>
                    <a:pt x="4096" y="614"/>
                  </a:cubicBezTo>
                  <a:cubicBezTo>
                    <a:pt x="4092" y="432"/>
                    <a:pt x="3826" y="134"/>
                    <a:pt x="34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5"/>
            <p:cNvSpPr/>
            <p:nvPr/>
          </p:nvSpPr>
          <p:spPr>
            <a:xfrm>
              <a:off x="6612760" y="2722214"/>
              <a:ext cx="238294" cy="92829"/>
            </a:xfrm>
            <a:custGeom>
              <a:avLst/>
              <a:gdLst/>
              <a:ahLst/>
              <a:cxnLst/>
              <a:rect l="l" t="t" r="r" b="b"/>
              <a:pathLst>
                <a:path w="3486" h="1358" extrusionOk="0">
                  <a:moveTo>
                    <a:pt x="3052" y="0"/>
                  </a:moveTo>
                  <a:cubicBezTo>
                    <a:pt x="2885" y="0"/>
                    <a:pt x="2650" y="89"/>
                    <a:pt x="2273" y="351"/>
                  </a:cubicBezTo>
                  <a:cubicBezTo>
                    <a:pt x="1301" y="1028"/>
                    <a:pt x="118" y="932"/>
                    <a:pt x="20" y="1044"/>
                  </a:cubicBezTo>
                  <a:cubicBezTo>
                    <a:pt x="16" y="1047"/>
                    <a:pt x="15" y="1053"/>
                    <a:pt x="13" y="1058"/>
                  </a:cubicBezTo>
                  <a:cubicBezTo>
                    <a:pt x="0" y="1222"/>
                    <a:pt x="491" y="1358"/>
                    <a:pt x="1148" y="1358"/>
                  </a:cubicBezTo>
                  <a:cubicBezTo>
                    <a:pt x="1779" y="1358"/>
                    <a:pt x="2563" y="1234"/>
                    <a:pt x="3205" y="891"/>
                  </a:cubicBezTo>
                  <a:lnTo>
                    <a:pt x="3416" y="393"/>
                  </a:lnTo>
                  <a:lnTo>
                    <a:pt x="3486" y="230"/>
                  </a:lnTo>
                  <a:cubicBezTo>
                    <a:pt x="3355" y="126"/>
                    <a:pt x="3252" y="0"/>
                    <a:pt x="3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5"/>
            <p:cNvSpPr/>
            <p:nvPr/>
          </p:nvSpPr>
          <p:spPr>
            <a:xfrm>
              <a:off x="6902805" y="2749079"/>
              <a:ext cx="280471" cy="103220"/>
            </a:xfrm>
            <a:custGeom>
              <a:avLst/>
              <a:gdLst/>
              <a:ahLst/>
              <a:cxnLst/>
              <a:rect l="l" t="t" r="r" b="b"/>
              <a:pathLst>
                <a:path w="4103" h="1510" extrusionOk="0">
                  <a:moveTo>
                    <a:pt x="680" y="0"/>
                  </a:moveTo>
                  <a:cubicBezTo>
                    <a:pt x="270" y="134"/>
                    <a:pt x="4" y="432"/>
                    <a:pt x="2" y="614"/>
                  </a:cubicBezTo>
                  <a:cubicBezTo>
                    <a:pt x="0" y="793"/>
                    <a:pt x="191" y="1010"/>
                    <a:pt x="502" y="1184"/>
                  </a:cubicBezTo>
                  <a:cubicBezTo>
                    <a:pt x="866" y="1389"/>
                    <a:pt x="1343" y="1503"/>
                    <a:pt x="1846" y="1510"/>
                  </a:cubicBezTo>
                  <a:lnTo>
                    <a:pt x="1892" y="1510"/>
                  </a:lnTo>
                  <a:cubicBezTo>
                    <a:pt x="2798" y="1510"/>
                    <a:pt x="3718" y="1173"/>
                    <a:pt x="4010" y="856"/>
                  </a:cubicBezTo>
                  <a:cubicBezTo>
                    <a:pt x="4073" y="787"/>
                    <a:pt x="4102" y="723"/>
                    <a:pt x="4097" y="665"/>
                  </a:cubicBezTo>
                  <a:cubicBezTo>
                    <a:pt x="4095" y="661"/>
                    <a:pt x="4095" y="658"/>
                    <a:pt x="4094" y="654"/>
                  </a:cubicBezTo>
                  <a:lnTo>
                    <a:pt x="4090" y="649"/>
                  </a:lnTo>
                  <a:lnTo>
                    <a:pt x="4080" y="651"/>
                  </a:lnTo>
                  <a:lnTo>
                    <a:pt x="4076" y="651"/>
                  </a:lnTo>
                  <a:cubicBezTo>
                    <a:pt x="4080" y="654"/>
                    <a:pt x="4081" y="660"/>
                    <a:pt x="4083" y="665"/>
                  </a:cubicBezTo>
                  <a:cubicBezTo>
                    <a:pt x="4096" y="829"/>
                    <a:pt x="3605" y="965"/>
                    <a:pt x="2948" y="965"/>
                  </a:cubicBezTo>
                  <a:cubicBezTo>
                    <a:pt x="2317" y="965"/>
                    <a:pt x="1533" y="841"/>
                    <a:pt x="891" y="498"/>
                  </a:cubicBezTo>
                  <a:lnTo>
                    <a:pt x="6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5"/>
            <p:cNvSpPr/>
            <p:nvPr/>
          </p:nvSpPr>
          <p:spPr>
            <a:xfrm>
              <a:off x="6944504" y="2722146"/>
              <a:ext cx="238294" cy="92898"/>
            </a:xfrm>
            <a:custGeom>
              <a:avLst/>
              <a:gdLst/>
              <a:ahLst/>
              <a:cxnLst/>
              <a:rect l="l" t="t" r="r" b="b"/>
              <a:pathLst>
                <a:path w="3486" h="1359" extrusionOk="0">
                  <a:moveTo>
                    <a:pt x="433" y="1"/>
                  </a:moveTo>
                  <a:cubicBezTo>
                    <a:pt x="233" y="1"/>
                    <a:pt x="131" y="126"/>
                    <a:pt x="0" y="231"/>
                  </a:cubicBezTo>
                  <a:lnTo>
                    <a:pt x="70" y="394"/>
                  </a:lnTo>
                  <a:lnTo>
                    <a:pt x="281" y="890"/>
                  </a:lnTo>
                  <a:cubicBezTo>
                    <a:pt x="924" y="1234"/>
                    <a:pt x="1709" y="1359"/>
                    <a:pt x="2339" y="1359"/>
                  </a:cubicBezTo>
                  <a:cubicBezTo>
                    <a:pt x="2996" y="1359"/>
                    <a:pt x="3486" y="1223"/>
                    <a:pt x="3473" y="1059"/>
                  </a:cubicBezTo>
                  <a:cubicBezTo>
                    <a:pt x="3471" y="1054"/>
                    <a:pt x="3470" y="1048"/>
                    <a:pt x="3466" y="1045"/>
                  </a:cubicBezTo>
                  <a:cubicBezTo>
                    <a:pt x="3368" y="933"/>
                    <a:pt x="2185" y="1029"/>
                    <a:pt x="1213" y="352"/>
                  </a:cubicBezTo>
                  <a:cubicBezTo>
                    <a:pt x="836" y="89"/>
                    <a:pt x="600" y="1"/>
                    <a:pt x="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5"/>
            <p:cNvSpPr/>
            <p:nvPr/>
          </p:nvSpPr>
          <p:spPr>
            <a:xfrm>
              <a:off x="6744214" y="2533135"/>
              <a:ext cx="306173" cy="485133"/>
            </a:xfrm>
            <a:custGeom>
              <a:avLst/>
              <a:gdLst/>
              <a:ahLst/>
              <a:cxnLst/>
              <a:rect l="l" t="t" r="r" b="b"/>
              <a:pathLst>
                <a:path w="4479" h="7097" extrusionOk="0">
                  <a:moveTo>
                    <a:pt x="2240" y="0"/>
                  </a:moveTo>
                  <a:cubicBezTo>
                    <a:pt x="1379" y="0"/>
                    <a:pt x="737" y="903"/>
                    <a:pt x="737" y="1710"/>
                  </a:cubicBezTo>
                  <a:cubicBezTo>
                    <a:pt x="737" y="1827"/>
                    <a:pt x="774" y="1934"/>
                    <a:pt x="811" y="2039"/>
                  </a:cubicBezTo>
                  <a:cubicBezTo>
                    <a:pt x="848" y="2143"/>
                    <a:pt x="881" y="2237"/>
                    <a:pt x="879" y="2339"/>
                  </a:cubicBezTo>
                  <a:cubicBezTo>
                    <a:pt x="870" y="2877"/>
                    <a:pt x="681" y="3277"/>
                    <a:pt x="479" y="3701"/>
                  </a:cubicBezTo>
                  <a:cubicBezTo>
                    <a:pt x="246" y="4195"/>
                    <a:pt x="3" y="4709"/>
                    <a:pt x="3" y="5503"/>
                  </a:cubicBezTo>
                  <a:cubicBezTo>
                    <a:pt x="1" y="6099"/>
                    <a:pt x="239" y="6671"/>
                    <a:pt x="663" y="7090"/>
                  </a:cubicBezTo>
                  <a:lnTo>
                    <a:pt x="670" y="7097"/>
                  </a:lnTo>
                  <a:lnTo>
                    <a:pt x="3810" y="7097"/>
                  </a:lnTo>
                  <a:lnTo>
                    <a:pt x="3817" y="7090"/>
                  </a:lnTo>
                  <a:cubicBezTo>
                    <a:pt x="4242" y="6671"/>
                    <a:pt x="4478" y="6099"/>
                    <a:pt x="4476" y="5503"/>
                  </a:cubicBezTo>
                  <a:cubicBezTo>
                    <a:pt x="4478" y="4678"/>
                    <a:pt x="4233" y="4167"/>
                    <a:pt x="3996" y="3673"/>
                  </a:cubicBezTo>
                  <a:cubicBezTo>
                    <a:pt x="3798" y="3261"/>
                    <a:pt x="3610" y="2872"/>
                    <a:pt x="3602" y="2339"/>
                  </a:cubicBezTo>
                  <a:cubicBezTo>
                    <a:pt x="3600" y="2237"/>
                    <a:pt x="3633" y="2141"/>
                    <a:pt x="3670" y="2039"/>
                  </a:cubicBezTo>
                  <a:cubicBezTo>
                    <a:pt x="3705" y="1936"/>
                    <a:pt x="3744" y="1827"/>
                    <a:pt x="3744" y="1710"/>
                  </a:cubicBezTo>
                  <a:cubicBezTo>
                    <a:pt x="3744" y="903"/>
                    <a:pt x="3100" y="0"/>
                    <a:pt x="2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5"/>
            <p:cNvSpPr/>
            <p:nvPr/>
          </p:nvSpPr>
          <p:spPr>
            <a:xfrm>
              <a:off x="6741850" y="2726925"/>
              <a:ext cx="311028" cy="337152"/>
            </a:xfrm>
            <a:custGeom>
              <a:avLst/>
              <a:gdLst/>
              <a:ahLst/>
              <a:cxnLst/>
              <a:rect l="l" t="t" r="r" b="b"/>
              <a:pathLst>
                <a:path w="4477" h="4932" extrusionOk="0">
                  <a:moveTo>
                    <a:pt x="3654" y="0"/>
                  </a:moveTo>
                  <a:lnTo>
                    <a:pt x="3635" y="19"/>
                  </a:lnTo>
                  <a:cubicBezTo>
                    <a:pt x="3321" y="328"/>
                    <a:pt x="2795" y="512"/>
                    <a:pt x="2223" y="512"/>
                  </a:cubicBezTo>
                  <a:cubicBezTo>
                    <a:pt x="1664" y="512"/>
                    <a:pt x="1161" y="338"/>
                    <a:pt x="840" y="35"/>
                  </a:cubicBezTo>
                  <a:lnTo>
                    <a:pt x="819" y="16"/>
                  </a:lnTo>
                  <a:lnTo>
                    <a:pt x="807" y="40"/>
                  </a:lnTo>
                  <a:cubicBezTo>
                    <a:pt x="325" y="891"/>
                    <a:pt x="1" y="1948"/>
                    <a:pt x="1" y="2670"/>
                  </a:cubicBezTo>
                  <a:cubicBezTo>
                    <a:pt x="1" y="3545"/>
                    <a:pt x="511" y="4416"/>
                    <a:pt x="1240" y="4788"/>
                  </a:cubicBezTo>
                  <a:cubicBezTo>
                    <a:pt x="1426" y="4879"/>
                    <a:pt x="1629" y="4928"/>
                    <a:pt x="1836" y="4932"/>
                  </a:cubicBezTo>
                  <a:cubicBezTo>
                    <a:pt x="1954" y="4932"/>
                    <a:pt x="2046" y="4910"/>
                    <a:pt x="2108" y="4870"/>
                  </a:cubicBezTo>
                  <a:cubicBezTo>
                    <a:pt x="2134" y="4851"/>
                    <a:pt x="2155" y="4825"/>
                    <a:pt x="2169" y="4795"/>
                  </a:cubicBezTo>
                  <a:cubicBezTo>
                    <a:pt x="2190" y="4760"/>
                    <a:pt x="2201" y="4740"/>
                    <a:pt x="2229" y="4740"/>
                  </a:cubicBezTo>
                  <a:cubicBezTo>
                    <a:pt x="2259" y="4740"/>
                    <a:pt x="2267" y="4758"/>
                    <a:pt x="2285" y="4793"/>
                  </a:cubicBezTo>
                  <a:cubicBezTo>
                    <a:pt x="2299" y="4826"/>
                    <a:pt x="2323" y="4854"/>
                    <a:pt x="2355" y="4872"/>
                  </a:cubicBezTo>
                  <a:cubicBezTo>
                    <a:pt x="2432" y="4905"/>
                    <a:pt x="2517" y="4923"/>
                    <a:pt x="2602" y="4923"/>
                  </a:cubicBezTo>
                  <a:cubicBezTo>
                    <a:pt x="2606" y="4923"/>
                    <a:pt x="2610" y="4923"/>
                    <a:pt x="2614" y="4923"/>
                  </a:cubicBezTo>
                  <a:cubicBezTo>
                    <a:pt x="2791" y="4919"/>
                    <a:pt x="2965" y="4879"/>
                    <a:pt x="3126" y="4805"/>
                  </a:cubicBezTo>
                  <a:cubicBezTo>
                    <a:pt x="3922" y="4446"/>
                    <a:pt x="4476" y="3569"/>
                    <a:pt x="4476" y="2670"/>
                  </a:cubicBezTo>
                  <a:cubicBezTo>
                    <a:pt x="4476" y="1893"/>
                    <a:pt x="4166" y="878"/>
                    <a:pt x="3668" y="25"/>
                  </a:cubicBezTo>
                  <a:lnTo>
                    <a:pt x="36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5"/>
            <p:cNvSpPr/>
            <p:nvPr/>
          </p:nvSpPr>
          <p:spPr>
            <a:xfrm>
              <a:off x="6744125" y="2935525"/>
              <a:ext cx="306150" cy="128376"/>
            </a:xfrm>
            <a:custGeom>
              <a:avLst/>
              <a:gdLst/>
              <a:ahLst/>
              <a:cxnLst/>
              <a:rect l="l" t="t" r="r" b="b"/>
              <a:pathLst>
                <a:path w="4324" h="1848" extrusionOk="0">
                  <a:moveTo>
                    <a:pt x="0" y="1"/>
                  </a:moveTo>
                  <a:lnTo>
                    <a:pt x="0" y="1"/>
                  </a:lnTo>
                  <a:cubicBezTo>
                    <a:pt x="109" y="707"/>
                    <a:pt x="559" y="1431"/>
                    <a:pt x="1175" y="1705"/>
                  </a:cubicBezTo>
                  <a:cubicBezTo>
                    <a:pt x="1355" y="1785"/>
                    <a:pt x="1594" y="1847"/>
                    <a:pt x="1783" y="1847"/>
                  </a:cubicBezTo>
                  <a:cubicBezTo>
                    <a:pt x="1880" y="1847"/>
                    <a:pt x="1965" y="1831"/>
                    <a:pt x="2022" y="1792"/>
                  </a:cubicBezTo>
                  <a:cubicBezTo>
                    <a:pt x="2083" y="1750"/>
                    <a:pt x="2081" y="1650"/>
                    <a:pt x="2155" y="1650"/>
                  </a:cubicBezTo>
                  <a:cubicBezTo>
                    <a:pt x="2228" y="1650"/>
                    <a:pt x="2223" y="1759"/>
                    <a:pt x="2290" y="1792"/>
                  </a:cubicBezTo>
                  <a:cubicBezTo>
                    <a:pt x="2359" y="1827"/>
                    <a:pt x="2445" y="1843"/>
                    <a:pt x="2538" y="1843"/>
                  </a:cubicBezTo>
                  <a:cubicBezTo>
                    <a:pt x="2703" y="1843"/>
                    <a:pt x="2889" y="1794"/>
                    <a:pt x="3044" y="1720"/>
                  </a:cubicBezTo>
                  <a:cubicBezTo>
                    <a:pt x="3671" y="1424"/>
                    <a:pt x="4185" y="800"/>
                    <a:pt x="4323" y="11"/>
                  </a:cubicBezTo>
                  <a:lnTo>
                    <a:pt x="4323" y="11"/>
                  </a:lnTo>
                  <a:cubicBezTo>
                    <a:pt x="3766" y="581"/>
                    <a:pt x="3007" y="932"/>
                    <a:pt x="2169" y="932"/>
                  </a:cubicBezTo>
                  <a:cubicBezTo>
                    <a:pt x="1324" y="932"/>
                    <a:pt x="559" y="57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5"/>
            <p:cNvSpPr/>
            <p:nvPr/>
          </p:nvSpPr>
          <p:spPr>
            <a:xfrm>
              <a:off x="6826449" y="2639159"/>
              <a:ext cx="141568" cy="105271"/>
            </a:xfrm>
            <a:custGeom>
              <a:avLst/>
              <a:gdLst/>
              <a:ahLst/>
              <a:cxnLst/>
              <a:rect l="l" t="t" r="r" b="b"/>
              <a:pathLst>
                <a:path w="2071" h="1540" extrusionOk="0">
                  <a:moveTo>
                    <a:pt x="1038" y="1"/>
                  </a:moveTo>
                  <a:cubicBezTo>
                    <a:pt x="675" y="1"/>
                    <a:pt x="0" y="309"/>
                    <a:pt x="0" y="900"/>
                  </a:cubicBezTo>
                  <a:cubicBezTo>
                    <a:pt x="0" y="1265"/>
                    <a:pt x="465" y="1540"/>
                    <a:pt x="1082" y="1540"/>
                  </a:cubicBezTo>
                  <a:lnTo>
                    <a:pt x="1105" y="1540"/>
                  </a:lnTo>
                  <a:cubicBezTo>
                    <a:pt x="1675" y="1533"/>
                    <a:pt x="2071" y="1270"/>
                    <a:pt x="2071" y="897"/>
                  </a:cubicBezTo>
                  <a:cubicBezTo>
                    <a:pt x="2071" y="316"/>
                    <a:pt x="1389" y="1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 w="575" cap="flat" cmpd="sng">
              <a:solidFill>
                <a:srgbClr val="231F20"/>
              </a:solidFill>
              <a:prstDash val="solid"/>
              <a:miter lim="17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5"/>
            <p:cNvSpPr/>
            <p:nvPr/>
          </p:nvSpPr>
          <p:spPr>
            <a:xfrm>
              <a:off x="6863841" y="2651258"/>
              <a:ext cx="66717" cy="29667"/>
            </a:xfrm>
            <a:custGeom>
              <a:avLst/>
              <a:gdLst/>
              <a:ahLst/>
              <a:cxnLst/>
              <a:rect l="l" t="t" r="r" b="b"/>
              <a:pathLst>
                <a:path w="976" h="434" extrusionOk="0">
                  <a:moveTo>
                    <a:pt x="14" y="1"/>
                  </a:moveTo>
                  <a:cubicBezTo>
                    <a:pt x="0" y="243"/>
                    <a:pt x="365" y="434"/>
                    <a:pt x="488" y="434"/>
                  </a:cubicBezTo>
                  <a:cubicBezTo>
                    <a:pt x="621" y="434"/>
                    <a:pt x="958" y="243"/>
                    <a:pt x="9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5"/>
            <p:cNvSpPr/>
            <p:nvPr/>
          </p:nvSpPr>
          <p:spPr>
            <a:xfrm>
              <a:off x="6864046" y="2625145"/>
              <a:ext cx="67195" cy="42382"/>
            </a:xfrm>
            <a:custGeom>
              <a:avLst/>
              <a:gdLst/>
              <a:ahLst/>
              <a:cxnLst/>
              <a:rect l="l" t="t" r="r" b="b"/>
              <a:pathLst>
                <a:path w="983" h="620" extrusionOk="0">
                  <a:moveTo>
                    <a:pt x="492" y="1"/>
                  </a:moveTo>
                  <a:cubicBezTo>
                    <a:pt x="357" y="1"/>
                    <a:pt x="115" y="155"/>
                    <a:pt x="1" y="383"/>
                  </a:cubicBezTo>
                  <a:lnTo>
                    <a:pt x="6" y="386"/>
                  </a:lnTo>
                  <a:lnTo>
                    <a:pt x="17" y="393"/>
                  </a:lnTo>
                  <a:cubicBezTo>
                    <a:pt x="153" y="495"/>
                    <a:pt x="367" y="619"/>
                    <a:pt x="478" y="619"/>
                  </a:cubicBezTo>
                  <a:cubicBezTo>
                    <a:pt x="595" y="619"/>
                    <a:pt x="848" y="470"/>
                    <a:pt x="965" y="393"/>
                  </a:cubicBezTo>
                  <a:lnTo>
                    <a:pt x="977" y="386"/>
                  </a:lnTo>
                  <a:lnTo>
                    <a:pt x="983" y="383"/>
                  </a:lnTo>
                  <a:cubicBezTo>
                    <a:pt x="844" y="143"/>
                    <a:pt x="583" y="1"/>
                    <a:pt x="4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26" name="Google Shape;2026;p35"/>
            <p:cNvGrpSpPr/>
            <p:nvPr/>
          </p:nvGrpSpPr>
          <p:grpSpPr>
            <a:xfrm flipH="1">
              <a:off x="6814326" y="2576747"/>
              <a:ext cx="64529" cy="55301"/>
              <a:chOff x="6688530" y="2567647"/>
              <a:chExt cx="64529" cy="55301"/>
            </a:xfrm>
          </p:grpSpPr>
          <p:sp>
            <p:nvSpPr>
              <p:cNvPr id="2027" name="Google Shape;2027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1" name="Google Shape;2031;p35"/>
            <p:cNvGrpSpPr/>
            <p:nvPr/>
          </p:nvGrpSpPr>
          <p:grpSpPr>
            <a:xfrm>
              <a:off x="6916580" y="2576747"/>
              <a:ext cx="64529" cy="55301"/>
              <a:chOff x="6688530" y="2567647"/>
              <a:chExt cx="64529" cy="55301"/>
            </a:xfrm>
          </p:grpSpPr>
          <p:sp>
            <p:nvSpPr>
              <p:cNvPr id="2032" name="Google Shape;2032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36" name="Google Shape;2036;p35"/>
          <p:cNvGrpSpPr/>
          <p:nvPr/>
        </p:nvGrpSpPr>
        <p:grpSpPr>
          <a:xfrm>
            <a:off x="6821953" y="468019"/>
            <a:ext cx="251312" cy="263356"/>
            <a:chOff x="6612760" y="2533135"/>
            <a:chExt cx="570516" cy="597857"/>
          </a:xfrm>
        </p:grpSpPr>
        <p:sp>
          <p:nvSpPr>
            <p:cNvPr id="2037" name="Google Shape;2037;p35"/>
            <p:cNvSpPr/>
            <p:nvPr/>
          </p:nvSpPr>
          <p:spPr>
            <a:xfrm>
              <a:off x="6804027" y="3059216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770" y="1"/>
                  </a:moveTo>
                  <a:lnTo>
                    <a:pt x="770" y="1"/>
                  </a:lnTo>
                  <a:cubicBezTo>
                    <a:pt x="784" y="76"/>
                    <a:pt x="777" y="132"/>
                    <a:pt x="751" y="176"/>
                  </a:cubicBezTo>
                  <a:cubicBezTo>
                    <a:pt x="726" y="213"/>
                    <a:pt x="686" y="237"/>
                    <a:pt x="642" y="246"/>
                  </a:cubicBezTo>
                  <a:cubicBezTo>
                    <a:pt x="418" y="293"/>
                    <a:pt x="132" y="400"/>
                    <a:pt x="43" y="504"/>
                  </a:cubicBezTo>
                  <a:cubicBezTo>
                    <a:pt x="9" y="541"/>
                    <a:pt x="1" y="595"/>
                    <a:pt x="22" y="641"/>
                  </a:cubicBezTo>
                  <a:cubicBezTo>
                    <a:pt x="48" y="701"/>
                    <a:pt x="122" y="739"/>
                    <a:pt x="214" y="739"/>
                  </a:cubicBezTo>
                  <a:cubicBezTo>
                    <a:pt x="219" y="739"/>
                    <a:pt x="223" y="739"/>
                    <a:pt x="227" y="739"/>
                  </a:cubicBezTo>
                  <a:cubicBezTo>
                    <a:pt x="193" y="420"/>
                    <a:pt x="707" y="299"/>
                    <a:pt x="730" y="293"/>
                  </a:cubicBezTo>
                  <a:cubicBezTo>
                    <a:pt x="732" y="293"/>
                    <a:pt x="734" y="293"/>
                    <a:pt x="736" y="293"/>
                  </a:cubicBezTo>
                  <a:cubicBezTo>
                    <a:pt x="766" y="293"/>
                    <a:pt x="775" y="338"/>
                    <a:pt x="742" y="346"/>
                  </a:cubicBezTo>
                  <a:cubicBezTo>
                    <a:pt x="737" y="346"/>
                    <a:pt x="223" y="467"/>
                    <a:pt x="285" y="760"/>
                  </a:cubicBezTo>
                  <a:cubicBezTo>
                    <a:pt x="353" y="842"/>
                    <a:pt x="453" y="891"/>
                    <a:pt x="560" y="897"/>
                  </a:cubicBezTo>
                  <a:cubicBezTo>
                    <a:pt x="583" y="897"/>
                    <a:pt x="605" y="893"/>
                    <a:pt x="626" y="882"/>
                  </a:cubicBezTo>
                  <a:cubicBezTo>
                    <a:pt x="560" y="548"/>
                    <a:pt x="919" y="372"/>
                    <a:pt x="923" y="371"/>
                  </a:cubicBezTo>
                  <a:cubicBezTo>
                    <a:pt x="928" y="368"/>
                    <a:pt x="933" y="366"/>
                    <a:pt x="937" y="366"/>
                  </a:cubicBezTo>
                  <a:cubicBezTo>
                    <a:pt x="963" y="366"/>
                    <a:pt x="977" y="406"/>
                    <a:pt x="946" y="418"/>
                  </a:cubicBezTo>
                  <a:cubicBezTo>
                    <a:pt x="933" y="425"/>
                    <a:pt x="616" y="581"/>
                    <a:pt x="679" y="879"/>
                  </a:cubicBezTo>
                  <a:cubicBezTo>
                    <a:pt x="679" y="879"/>
                    <a:pt x="679" y="881"/>
                    <a:pt x="679" y="881"/>
                  </a:cubicBezTo>
                  <a:cubicBezTo>
                    <a:pt x="733" y="958"/>
                    <a:pt x="928" y="1049"/>
                    <a:pt x="1038" y="1049"/>
                  </a:cubicBezTo>
                  <a:cubicBezTo>
                    <a:pt x="1042" y="1050"/>
                    <a:pt x="1046" y="1050"/>
                    <a:pt x="1049" y="1050"/>
                  </a:cubicBezTo>
                  <a:cubicBezTo>
                    <a:pt x="1066" y="1050"/>
                    <a:pt x="1082" y="1044"/>
                    <a:pt x="1095" y="1035"/>
                  </a:cubicBezTo>
                  <a:lnTo>
                    <a:pt x="1103" y="1005"/>
                  </a:lnTo>
                  <a:cubicBezTo>
                    <a:pt x="1095" y="821"/>
                    <a:pt x="1151" y="702"/>
                    <a:pt x="1194" y="606"/>
                  </a:cubicBezTo>
                  <a:cubicBezTo>
                    <a:pt x="1240" y="511"/>
                    <a:pt x="1270" y="446"/>
                    <a:pt x="1219" y="362"/>
                  </a:cubicBezTo>
                  <a:cubicBezTo>
                    <a:pt x="1165" y="267"/>
                    <a:pt x="1140" y="160"/>
                    <a:pt x="1149" y="52"/>
                  </a:cubicBezTo>
                  <a:lnTo>
                    <a:pt x="7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5"/>
            <p:cNvSpPr/>
            <p:nvPr/>
          </p:nvSpPr>
          <p:spPr>
            <a:xfrm>
              <a:off x="6903284" y="3059079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498" y="1"/>
                  </a:moveTo>
                  <a:lnTo>
                    <a:pt x="119" y="54"/>
                  </a:lnTo>
                  <a:cubicBezTo>
                    <a:pt x="128" y="160"/>
                    <a:pt x="105" y="267"/>
                    <a:pt x="51" y="362"/>
                  </a:cubicBezTo>
                  <a:cubicBezTo>
                    <a:pt x="0" y="446"/>
                    <a:pt x="30" y="509"/>
                    <a:pt x="76" y="606"/>
                  </a:cubicBezTo>
                  <a:cubicBezTo>
                    <a:pt x="119" y="702"/>
                    <a:pt x="175" y="821"/>
                    <a:pt x="167" y="1005"/>
                  </a:cubicBezTo>
                  <a:lnTo>
                    <a:pt x="174" y="1034"/>
                  </a:lnTo>
                  <a:cubicBezTo>
                    <a:pt x="189" y="1044"/>
                    <a:pt x="206" y="1050"/>
                    <a:pt x="224" y="1050"/>
                  </a:cubicBezTo>
                  <a:cubicBezTo>
                    <a:pt x="226" y="1050"/>
                    <a:pt x="229" y="1050"/>
                    <a:pt x="232" y="1049"/>
                  </a:cubicBezTo>
                  <a:cubicBezTo>
                    <a:pt x="342" y="1049"/>
                    <a:pt x="538" y="958"/>
                    <a:pt x="591" y="881"/>
                  </a:cubicBezTo>
                  <a:lnTo>
                    <a:pt x="591" y="877"/>
                  </a:lnTo>
                  <a:cubicBezTo>
                    <a:pt x="654" y="581"/>
                    <a:pt x="337" y="425"/>
                    <a:pt x="323" y="418"/>
                  </a:cubicBezTo>
                  <a:cubicBezTo>
                    <a:pt x="310" y="411"/>
                    <a:pt x="303" y="395"/>
                    <a:pt x="310" y="383"/>
                  </a:cubicBezTo>
                  <a:cubicBezTo>
                    <a:pt x="315" y="373"/>
                    <a:pt x="325" y="368"/>
                    <a:pt x="334" y="368"/>
                  </a:cubicBezTo>
                  <a:cubicBezTo>
                    <a:pt x="338" y="368"/>
                    <a:pt x="342" y="369"/>
                    <a:pt x="346" y="371"/>
                  </a:cubicBezTo>
                  <a:cubicBezTo>
                    <a:pt x="349" y="371"/>
                    <a:pt x="710" y="548"/>
                    <a:pt x="644" y="883"/>
                  </a:cubicBezTo>
                  <a:cubicBezTo>
                    <a:pt x="661" y="892"/>
                    <a:pt x="680" y="895"/>
                    <a:pt x="699" y="895"/>
                  </a:cubicBezTo>
                  <a:cubicBezTo>
                    <a:pt x="703" y="895"/>
                    <a:pt x="706" y="895"/>
                    <a:pt x="710" y="895"/>
                  </a:cubicBezTo>
                  <a:cubicBezTo>
                    <a:pt x="817" y="892"/>
                    <a:pt x="917" y="842"/>
                    <a:pt x="985" y="760"/>
                  </a:cubicBezTo>
                  <a:cubicBezTo>
                    <a:pt x="1047" y="467"/>
                    <a:pt x="533" y="346"/>
                    <a:pt x="528" y="346"/>
                  </a:cubicBezTo>
                  <a:cubicBezTo>
                    <a:pt x="495" y="338"/>
                    <a:pt x="503" y="293"/>
                    <a:pt x="531" y="293"/>
                  </a:cubicBezTo>
                  <a:cubicBezTo>
                    <a:pt x="533" y="293"/>
                    <a:pt x="536" y="293"/>
                    <a:pt x="538" y="294"/>
                  </a:cubicBezTo>
                  <a:cubicBezTo>
                    <a:pt x="561" y="299"/>
                    <a:pt x="1077" y="418"/>
                    <a:pt x="1043" y="739"/>
                  </a:cubicBezTo>
                  <a:cubicBezTo>
                    <a:pt x="1047" y="739"/>
                    <a:pt x="1051" y="739"/>
                    <a:pt x="1056" y="739"/>
                  </a:cubicBezTo>
                  <a:cubicBezTo>
                    <a:pt x="1148" y="739"/>
                    <a:pt x="1220" y="701"/>
                    <a:pt x="1248" y="639"/>
                  </a:cubicBezTo>
                  <a:cubicBezTo>
                    <a:pt x="1269" y="593"/>
                    <a:pt x="1261" y="541"/>
                    <a:pt x="1227" y="504"/>
                  </a:cubicBezTo>
                  <a:cubicBezTo>
                    <a:pt x="1136" y="402"/>
                    <a:pt x="849" y="295"/>
                    <a:pt x="626" y="246"/>
                  </a:cubicBezTo>
                  <a:cubicBezTo>
                    <a:pt x="580" y="239"/>
                    <a:pt x="540" y="215"/>
                    <a:pt x="516" y="176"/>
                  </a:cubicBezTo>
                  <a:cubicBezTo>
                    <a:pt x="489" y="134"/>
                    <a:pt x="484" y="78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5"/>
            <p:cNvSpPr/>
            <p:nvPr/>
          </p:nvSpPr>
          <p:spPr>
            <a:xfrm>
              <a:off x="6612760" y="2749079"/>
              <a:ext cx="280266" cy="103220"/>
            </a:xfrm>
            <a:custGeom>
              <a:avLst/>
              <a:gdLst/>
              <a:ahLst/>
              <a:cxnLst/>
              <a:rect l="l" t="t" r="r" b="b"/>
              <a:pathLst>
                <a:path w="4100" h="1510" extrusionOk="0">
                  <a:moveTo>
                    <a:pt x="3416" y="0"/>
                  </a:moveTo>
                  <a:lnTo>
                    <a:pt x="3205" y="498"/>
                  </a:lnTo>
                  <a:cubicBezTo>
                    <a:pt x="2563" y="841"/>
                    <a:pt x="1779" y="965"/>
                    <a:pt x="1148" y="965"/>
                  </a:cubicBezTo>
                  <a:cubicBezTo>
                    <a:pt x="491" y="965"/>
                    <a:pt x="0" y="829"/>
                    <a:pt x="13" y="665"/>
                  </a:cubicBezTo>
                  <a:cubicBezTo>
                    <a:pt x="15" y="660"/>
                    <a:pt x="16" y="654"/>
                    <a:pt x="20" y="651"/>
                  </a:cubicBezTo>
                  <a:lnTo>
                    <a:pt x="16" y="651"/>
                  </a:lnTo>
                  <a:lnTo>
                    <a:pt x="8" y="649"/>
                  </a:lnTo>
                  <a:lnTo>
                    <a:pt x="8" y="651"/>
                  </a:lnTo>
                  <a:cubicBezTo>
                    <a:pt x="6" y="656"/>
                    <a:pt x="4" y="660"/>
                    <a:pt x="2" y="663"/>
                  </a:cubicBezTo>
                  <a:lnTo>
                    <a:pt x="2" y="670"/>
                  </a:lnTo>
                  <a:cubicBezTo>
                    <a:pt x="2" y="675"/>
                    <a:pt x="2" y="679"/>
                    <a:pt x="2" y="684"/>
                  </a:cubicBezTo>
                  <a:cubicBezTo>
                    <a:pt x="4" y="738"/>
                    <a:pt x="34" y="795"/>
                    <a:pt x="90" y="856"/>
                  </a:cubicBezTo>
                  <a:cubicBezTo>
                    <a:pt x="381" y="1171"/>
                    <a:pt x="1301" y="1510"/>
                    <a:pt x="2208" y="1510"/>
                  </a:cubicBezTo>
                  <a:lnTo>
                    <a:pt x="2252" y="1510"/>
                  </a:lnTo>
                  <a:cubicBezTo>
                    <a:pt x="2757" y="1503"/>
                    <a:pt x="3233" y="1387"/>
                    <a:pt x="3596" y="1184"/>
                  </a:cubicBezTo>
                  <a:cubicBezTo>
                    <a:pt x="3908" y="1010"/>
                    <a:pt x="4099" y="791"/>
                    <a:pt x="4096" y="614"/>
                  </a:cubicBezTo>
                  <a:cubicBezTo>
                    <a:pt x="4092" y="432"/>
                    <a:pt x="3826" y="134"/>
                    <a:pt x="34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5"/>
            <p:cNvSpPr/>
            <p:nvPr/>
          </p:nvSpPr>
          <p:spPr>
            <a:xfrm>
              <a:off x="6612760" y="2722214"/>
              <a:ext cx="238294" cy="92829"/>
            </a:xfrm>
            <a:custGeom>
              <a:avLst/>
              <a:gdLst/>
              <a:ahLst/>
              <a:cxnLst/>
              <a:rect l="l" t="t" r="r" b="b"/>
              <a:pathLst>
                <a:path w="3486" h="1358" extrusionOk="0">
                  <a:moveTo>
                    <a:pt x="3052" y="0"/>
                  </a:moveTo>
                  <a:cubicBezTo>
                    <a:pt x="2885" y="0"/>
                    <a:pt x="2650" y="89"/>
                    <a:pt x="2273" y="351"/>
                  </a:cubicBezTo>
                  <a:cubicBezTo>
                    <a:pt x="1301" y="1028"/>
                    <a:pt x="118" y="932"/>
                    <a:pt x="20" y="1044"/>
                  </a:cubicBezTo>
                  <a:cubicBezTo>
                    <a:pt x="16" y="1047"/>
                    <a:pt x="15" y="1053"/>
                    <a:pt x="13" y="1058"/>
                  </a:cubicBezTo>
                  <a:cubicBezTo>
                    <a:pt x="0" y="1222"/>
                    <a:pt x="491" y="1358"/>
                    <a:pt x="1148" y="1358"/>
                  </a:cubicBezTo>
                  <a:cubicBezTo>
                    <a:pt x="1779" y="1358"/>
                    <a:pt x="2563" y="1234"/>
                    <a:pt x="3205" y="891"/>
                  </a:cubicBezTo>
                  <a:lnTo>
                    <a:pt x="3416" y="393"/>
                  </a:lnTo>
                  <a:lnTo>
                    <a:pt x="3486" y="230"/>
                  </a:lnTo>
                  <a:cubicBezTo>
                    <a:pt x="3355" y="126"/>
                    <a:pt x="3252" y="0"/>
                    <a:pt x="3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5"/>
            <p:cNvSpPr/>
            <p:nvPr/>
          </p:nvSpPr>
          <p:spPr>
            <a:xfrm>
              <a:off x="6902805" y="2749079"/>
              <a:ext cx="280471" cy="103220"/>
            </a:xfrm>
            <a:custGeom>
              <a:avLst/>
              <a:gdLst/>
              <a:ahLst/>
              <a:cxnLst/>
              <a:rect l="l" t="t" r="r" b="b"/>
              <a:pathLst>
                <a:path w="4103" h="1510" extrusionOk="0">
                  <a:moveTo>
                    <a:pt x="680" y="0"/>
                  </a:moveTo>
                  <a:cubicBezTo>
                    <a:pt x="270" y="134"/>
                    <a:pt x="4" y="432"/>
                    <a:pt x="2" y="614"/>
                  </a:cubicBezTo>
                  <a:cubicBezTo>
                    <a:pt x="0" y="793"/>
                    <a:pt x="191" y="1010"/>
                    <a:pt x="502" y="1184"/>
                  </a:cubicBezTo>
                  <a:cubicBezTo>
                    <a:pt x="866" y="1389"/>
                    <a:pt x="1343" y="1503"/>
                    <a:pt x="1846" y="1510"/>
                  </a:cubicBezTo>
                  <a:lnTo>
                    <a:pt x="1892" y="1510"/>
                  </a:lnTo>
                  <a:cubicBezTo>
                    <a:pt x="2798" y="1510"/>
                    <a:pt x="3718" y="1173"/>
                    <a:pt x="4010" y="856"/>
                  </a:cubicBezTo>
                  <a:cubicBezTo>
                    <a:pt x="4073" y="787"/>
                    <a:pt x="4102" y="723"/>
                    <a:pt x="4097" y="665"/>
                  </a:cubicBezTo>
                  <a:cubicBezTo>
                    <a:pt x="4095" y="661"/>
                    <a:pt x="4095" y="658"/>
                    <a:pt x="4094" y="654"/>
                  </a:cubicBezTo>
                  <a:lnTo>
                    <a:pt x="4090" y="649"/>
                  </a:lnTo>
                  <a:lnTo>
                    <a:pt x="4080" y="651"/>
                  </a:lnTo>
                  <a:lnTo>
                    <a:pt x="4076" y="651"/>
                  </a:lnTo>
                  <a:cubicBezTo>
                    <a:pt x="4080" y="654"/>
                    <a:pt x="4081" y="660"/>
                    <a:pt x="4083" y="665"/>
                  </a:cubicBezTo>
                  <a:cubicBezTo>
                    <a:pt x="4096" y="829"/>
                    <a:pt x="3605" y="965"/>
                    <a:pt x="2948" y="965"/>
                  </a:cubicBezTo>
                  <a:cubicBezTo>
                    <a:pt x="2317" y="965"/>
                    <a:pt x="1533" y="841"/>
                    <a:pt x="891" y="498"/>
                  </a:cubicBezTo>
                  <a:lnTo>
                    <a:pt x="6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5"/>
            <p:cNvSpPr/>
            <p:nvPr/>
          </p:nvSpPr>
          <p:spPr>
            <a:xfrm>
              <a:off x="6944504" y="2722146"/>
              <a:ext cx="238294" cy="92898"/>
            </a:xfrm>
            <a:custGeom>
              <a:avLst/>
              <a:gdLst/>
              <a:ahLst/>
              <a:cxnLst/>
              <a:rect l="l" t="t" r="r" b="b"/>
              <a:pathLst>
                <a:path w="3486" h="1359" extrusionOk="0">
                  <a:moveTo>
                    <a:pt x="433" y="1"/>
                  </a:moveTo>
                  <a:cubicBezTo>
                    <a:pt x="233" y="1"/>
                    <a:pt x="131" y="126"/>
                    <a:pt x="0" y="231"/>
                  </a:cubicBezTo>
                  <a:lnTo>
                    <a:pt x="70" y="394"/>
                  </a:lnTo>
                  <a:lnTo>
                    <a:pt x="281" y="890"/>
                  </a:lnTo>
                  <a:cubicBezTo>
                    <a:pt x="924" y="1234"/>
                    <a:pt x="1709" y="1359"/>
                    <a:pt x="2339" y="1359"/>
                  </a:cubicBezTo>
                  <a:cubicBezTo>
                    <a:pt x="2996" y="1359"/>
                    <a:pt x="3486" y="1223"/>
                    <a:pt x="3473" y="1059"/>
                  </a:cubicBezTo>
                  <a:cubicBezTo>
                    <a:pt x="3471" y="1054"/>
                    <a:pt x="3470" y="1048"/>
                    <a:pt x="3466" y="1045"/>
                  </a:cubicBezTo>
                  <a:cubicBezTo>
                    <a:pt x="3368" y="933"/>
                    <a:pt x="2185" y="1029"/>
                    <a:pt x="1213" y="352"/>
                  </a:cubicBezTo>
                  <a:cubicBezTo>
                    <a:pt x="836" y="89"/>
                    <a:pt x="600" y="1"/>
                    <a:pt x="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5"/>
            <p:cNvSpPr/>
            <p:nvPr/>
          </p:nvSpPr>
          <p:spPr>
            <a:xfrm>
              <a:off x="6744214" y="2533135"/>
              <a:ext cx="306173" cy="485133"/>
            </a:xfrm>
            <a:custGeom>
              <a:avLst/>
              <a:gdLst/>
              <a:ahLst/>
              <a:cxnLst/>
              <a:rect l="l" t="t" r="r" b="b"/>
              <a:pathLst>
                <a:path w="4479" h="7097" extrusionOk="0">
                  <a:moveTo>
                    <a:pt x="2240" y="0"/>
                  </a:moveTo>
                  <a:cubicBezTo>
                    <a:pt x="1379" y="0"/>
                    <a:pt x="737" y="903"/>
                    <a:pt x="737" y="1710"/>
                  </a:cubicBezTo>
                  <a:cubicBezTo>
                    <a:pt x="737" y="1827"/>
                    <a:pt x="774" y="1934"/>
                    <a:pt x="811" y="2039"/>
                  </a:cubicBezTo>
                  <a:cubicBezTo>
                    <a:pt x="848" y="2143"/>
                    <a:pt x="881" y="2237"/>
                    <a:pt x="879" y="2339"/>
                  </a:cubicBezTo>
                  <a:cubicBezTo>
                    <a:pt x="870" y="2877"/>
                    <a:pt x="681" y="3277"/>
                    <a:pt x="479" y="3701"/>
                  </a:cubicBezTo>
                  <a:cubicBezTo>
                    <a:pt x="246" y="4195"/>
                    <a:pt x="3" y="4709"/>
                    <a:pt x="3" y="5503"/>
                  </a:cubicBezTo>
                  <a:cubicBezTo>
                    <a:pt x="1" y="6099"/>
                    <a:pt x="239" y="6671"/>
                    <a:pt x="663" y="7090"/>
                  </a:cubicBezTo>
                  <a:lnTo>
                    <a:pt x="670" y="7097"/>
                  </a:lnTo>
                  <a:lnTo>
                    <a:pt x="3810" y="7097"/>
                  </a:lnTo>
                  <a:lnTo>
                    <a:pt x="3817" y="7090"/>
                  </a:lnTo>
                  <a:cubicBezTo>
                    <a:pt x="4242" y="6671"/>
                    <a:pt x="4478" y="6099"/>
                    <a:pt x="4476" y="5503"/>
                  </a:cubicBezTo>
                  <a:cubicBezTo>
                    <a:pt x="4478" y="4678"/>
                    <a:pt x="4233" y="4167"/>
                    <a:pt x="3996" y="3673"/>
                  </a:cubicBezTo>
                  <a:cubicBezTo>
                    <a:pt x="3798" y="3261"/>
                    <a:pt x="3610" y="2872"/>
                    <a:pt x="3602" y="2339"/>
                  </a:cubicBezTo>
                  <a:cubicBezTo>
                    <a:pt x="3600" y="2237"/>
                    <a:pt x="3633" y="2141"/>
                    <a:pt x="3670" y="2039"/>
                  </a:cubicBezTo>
                  <a:cubicBezTo>
                    <a:pt x="3705" y="1936"/>
                    <a:pt x="3744" y="1827"/>
                    <a:pt x="3744" y="1710"/>
                  </a:cubicBezTo>
                  <a:cubicBezTo>
                    <a:pt x="3744" y="903"/>
                    <a:pt x="3100" y="0"/>
                    <a:pt x="2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5"/>
            <p:cNvSpPr/>
            <p:nvPr/>
          </p:nvSpPr>
          <p:spPr>
            <a:xfrm>
              <a:off x="6741850" y="2726925"/>
              <a:ext cx="311028" cy="337152"/>
            </a:xfrm>
            <a:custGeom>
              <a:avLst/>
              <a:gdLst/>
              <a:ahLst/>
              <a:cxnLst/>
              <a:rect l="l" t="t" r="r" b="b"/>
              <a:pathLst>
                <a:path w="4477" h="4932" extrusionOk="0">
                  <a:moveTo>
                    <a:pt x="3654" y="0"/>
                  </a:moveTo>
                  <a:lnTo>
                    <a:pt x="3635" y="19"/>
                  </a:lnTo>
                  <a:cubicBezTo>
                    <a:pt x="3321" y="328"/>
                    <a:pt x="2795" y="512"/>
                    <a:pt x="2223" y="512"/>
                  </a:cubicBezTo>
                  <a:cubicBezTo>
                    <a:pt x="1664" y="512"/>
                    <a:pt x="1161" y="338"/>
                    <a:pt x="840" y="35"/>
                  </a:cubicBezTo>
                  <a:lnTo>
                    <a:pt x="819" y="16"/>
                  </a:lnTo>
                  <a:lnTo>
                    <a:pt x="807" y="40"/>
                  </a:lnTo>
                  <a:cubicBezTo>
                    <a:pt x="325" y="891"/>
                    <a:pt x="1" y="1948"/>
                    <a:pt x="1" y="2670"/>
                  </a:cubicBezTo>
                  <a:cubicBezTo>
                    <a:pt x="1" y="3545"/>
                    <a:pt x="511" y="4416"/>
                    <a:pt x="1240" y="4788"/>
                  </a:cubicBezTo>
                  <a:cubicBezTo>
                    <a:pt x="1426" y="4879"/>
                    <a:pt x="1629" y="4928"/>
                    <a:pt x="1836" y="4932"/>
                  </a:cubicBezTo>
                  <a:cubicBezTo>
                    <a:pt x="1954" y="4932"/>
                    <a:pt x="2046" y="4910"/>
                    <a:pt x="2108" y="4870"/>
                  </a:cubicBezTo>
                  <a:cubicBezTo>
                    <a:pt x="2134" y="4851"/>
                    <a:pt x="2155" y="4825"/>
                    <a:pt x="2169" y="4795"/>
                  </a:cubicBezTo>
                  <a:cubicBezTo>
                    <a:pt x="2190" y="4760"/>
                    <a:pt x="2201" y="4740"/>
                    <a:pt x="2229" y="4740"/>
                  </a:cubicBezTo>
                  <a:cubicBezTo>
                    <a:pt x="2259" y="4740"/>
                    <a:pt x="2267" y="4758"/>
                    <a:pt x="2285" y="4793"/>
                  </a:cubicBezTo>
                  <a:cubicBezTo>
                    <a:pt x="2299" y="4826"/>
                    <a:pt x="2323" y="4854"/>
                    <a:pt x="2355" y="4872"/>
                  </a:cubicBezTo>
                  <a:cubicBezTo>
                    <a:pt x="2432" y="4905"/>
                    <a:pt x="2517" y="4923"/>
                    <a:pt x="2602" y="4923"/>
                  </a:cubicBezTo>
                  <a:cubicBezTo>
                    <a:pt x="2606" y="4923"/>
                    <a:pt x="2610" y="4923"/>
                    <a:pt x="2614" y="4923"/>
                  </a:cubicBezTo>
                  <a:cubicBezTo>
                    <a:pt x="2791" y="4919"/>
                    <a:pt x="2965" y="4879"/>
                    <a:pt x="3126" y="4805"/>
                  </a:cubicBezTo>
                  <a:cubicBezTo>
                    <a:pt x="3922" y="4446"/>
                    <a:pt x="4476" y="3569"/>
                    <a:pt x="4476" y="2670"/>
                  </a:cubicBezTo>
                  <a:cubicBezTo>
                    <a:pt x="4476" y="1893"/>
                    <a:pt x="4166" y="878"/>
                    <a:pt x="3668" y="25"/>
                  </a:cubicBezTo>
                  <a:lnTo>
                    <a:pt x="36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5"/>
            <p:cNvSpPr/>
            <p:nvPr/>
          </p:nvSpPr>
          <p:spPr>
            <a:xfrm>
              <a:off x="6744125" y="2935525"/>
              <a:ext cx="306150" cy="128376"/>
            </a:xfrm>
            <a:custGeom>
              <a:avLst/>
              <a:gdLst/>
              <a:ahLst/>
              <a:cxnLst/>
              <a:rect l="l" t="t" r="r" b="b"/>
              <a:pathLst>
                <a:path w="4324" h="1848" extrusionOk="0">
                  <a:moveTo>
                    <a:pt x="0" y="1"/>
                  </a:moveTo>
                  <a:lnTo>
                    <a:pt x="0" y="1"/>
                  </a:lnTo>
                  <a:cubicBezTo>
                    <a:pt x="109" y="707"/>
                    <a:pt x="559" y="1431"/>
                    <a:pt x="1175" y="1705"/>
                  </a:cubicBezTo>
                  <a:cubicBezTo>
                    <a:pt x="1355" y="1785"/>
                    <a:pt x="1594" y="1847"/>
                    <a:pt x="1783" y="1847"/>
                  </a:cubicBezTo>
                  <a:cubicBezTo>
                    <a:pt x="1880" y="1847"/>
                    <a:pt x="1965" y="1831"/>
                    <a:pt x="2022" y="1792"/>
                  </a:cubicBezTo>
                  <a:cubicBezTo>
                    <a:pt x="2083" y="1750"/>
                    <a:pt x="2081" y="1650"/>
                    <a:pt x="2155" y="1650"/>
                  </a:cubicBezTo>
                  <a:cubicBezTo>
                    <a:pt x="2228" y="1650"/>
                    <a:pt x="2223" y="1759"/>
                    <a:pt x="2290" y="1792"/>
                  </a:cubicBezTo>
                  <a:cubicBezTo>
                    <a:pt x="2359" y="1827"/>
                    <a:pt x="2445" y="1843"/>
                    <a:pt x="2538" y="1843"/>
                  </a:cubicBezTo>
                  <a:cubicBezTo>
                    <a:pt x="2703" y="1843"/>
                    <a:pt x="2889" y="1794"/>
                    <a:pt x="3044" y="1720"/>
                  </a:cubicBezTo>
                  <a:cubicBezTo>
                    <a:pt x="3671" y="1424"/>
                    <a:pt x="4185" y="800"/>
                    <a:pt x="4323" y="11"/>
                  </a:cubicBezTo>
                  <a:lnTo>
                    <a:pt x="4323" y="11"/>
                  </a:lnTo>
                  <a:cubicBezTo>
                    <a:pt x="3766" y="581"/>
                    <a:pt x="3007" y="932"/>
                    <a:pt x="2169" y="932"/>
                  </a:cubicBezTo>
                  <a:cubicBezTo>
                    <a:pt x="1324" y="932"/>
                    <a:pt x="559" y="57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5"/>
            <p:cNvSpPr/>
            <p:nvPr/>
          </p:nvSpPr>
          <p:spPr>
            <a:xfrm>
              <a:off x="6826449" y="2639159"/>
              <a:ext cx="141568" cy="105271"/>
            </a:xfrm>
            <a:custGeom>
              <a:avLst/>
              <a:gdLst/>
              <a:ahLst/>
              <a:cxnLst/>
              <a:rect l="l" t="t" r="r" b="b"/>
              <a:pathLst>
                <a:path w="2071" h="1540" extrusionOk="0">
                  <a:moveTo>
                    <a:pt x="1038" y="1"/>
                  </a:moveTo>
                  <a:cubicBezTo>
                    <a:pt x="675" y="1"/>
                    <a:pt x="0" y="309"/>
                    <a:pt x="0" y="900"/>
                  </a:cubicBezTo>
                  <a:cubicBezTo>
                    <a:pt x="0" y="1265"/>
                    <a:pt x="465" y="1540"/>
                    <a:pt x="1082" y="1540"/>
                  </a:cubicBezTo>
                  <a:lnTo>
                    <a:pt x="1105" y="1540"/>
                  </a:lnTo>
                  <a:cubicBezTo>
                    <a:pt x="1675" y="1533"/>
                    <a:pt x="2071" y="1270"/>
                    <a:pt x="2071" y="897"/>
                  </a:cubicBezTo>
                  <a:cubicBezTo>
                    <a:pt x="2071" y="316"/>
                    <a:pt x="1389" y="1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 w="575" cap="flat" cmpd="sng">
              <a:solidFill>
                <a:srgbClr val="231F20"/>
              </a:solidFill>
              <a:prstDash val="solid"/>
              <a:miter lim="17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5"/>
            <p:cNvSpPr/>
            <p:nvPr/>
          </p:nvSpPr>
          <p:spPr>
            <a:xfrm>
              <a:off x="6863841" y="2651258"/>
              <a:ext cx="66717" cy="29667"/>
            </a:xfrm>
            <a:custGeom>
              <a:avLst/>
              <a:gdLst/>
              <a:ahLst/>
              <a:cxnLst/>
              <a:rect l="l" t="t" r="r" b="b"/>
              <a:pathLst>
                <a:path w="976" h="434" extrusionOk="0">
                  <a:moveTo>
                    <a:pt x="14" y="1"/>
                  </a:moveTo>
                  <a:cubicBezTo>
                    <a:pt x="0" y="243"/>
                    <a:pt x="365" y="434"/>
                    <a:pt x="488" y="434"/>
                  </a:cubicBezTo>
                  <a:cubicBezTo>
                    <a:pt x="621" y="434"/>
                    <a:pt x="958" y="243"/>
                    <a:pt x="9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5"/>
            <p:cNvSpPr/>
            <p:nvPr/>
          </p:nvSpPr>
          <p:spPr>
            <a:xfrm>
              <a:off x="6864046" y="2625145"/>
              <a:ext cx="67195" cy="42382"/>
            </a:xfrm>
            <a:custGeom>
              <a:avLst/>
              <a:gdLst/>
              <a:ahLst/>
              <a:cxnLst/>
              <a:rect l="l" t="t" r="r" b="b"/>
              <a:pathLst>
                <a:path w="983" h="620" extrusionOk="0">
                  <a:moveTo>
                    <a:pt x="492" y="1"/>
                  </a:moveTo>
                  <a:cubicBezTo>
                    <a:pt x="357" y="1"/>
                    <a:pt x="115" y="155"/>
                    <a:pt x="1" y="383"/>
                  </a:cubicBezTo>
                  <a:lnTo>
                    <a:pt x="6" y="386"/>
                  </a:lnTo>
                  <a:lnTo>
                    <a:pt x="17" y="393"/>
                  </a:lnTo>
                  <a:cubicBezTo>
                    <a:pt x="153" y="495"/>
                    <a:pt x="367" y="619"/>
                    <a:pt x="478" y="619"/>
                  </a:cubicBezTo>
                  <a:cubicBezTo>
                    <a:pt x="595" y="619"/>
                    <a:pt x="848" y="470"/>
                    <a:pt x="965" y="393"/>
                  </a:cubicBezTo>
                  <a:lnTo>
                    <a:pt x="977" y="386"/>
                  </a:lnTo>
                  <a:lnTo>
                    <a:pt x="983" y="383"/>
                  </a:lnTo>
                  <a:cubicBezTo>
                    <a:pt x="844" y="143"/>
                    <a:pt x="583" y="1"/>
                    <a:pt x="4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49" name="Google Shape;2049;p35"/>
            <p:cNvGrpSpPr/>
            <p:nvPr/>
          </p:nvGrpSpPr>
          <p:grpSpPr>
            <a:xfrm flipH="1">
              <a:off x="6814326" y="2576747"/>
              <a:ext cx="64529" cy="55301"/>
              <a:chOff x="6688530" y="2567647"/>
              <a:chExt cx="64529" cy="55301"/>
            </a:xfrm>
          </p:grpSpPr>
          <p:sp>
            <p:nvSpPr>
              <p:cNvPr id="2050" name="Google Shape;2050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54" name="Google Shape;2054;p35"/>
            <p:cNvGrpSpPr/>
            <p:nvPr/>
          </p:nvGrpSpPr>
          <p:grpSpPr>
            <a:xfrm>
              <a:off x="6916580" y="2576747"/>
              <a:ext cx="64529" cy="55301"/>
              <a:chOff x="6688530" y="2567647"/>
              <a:chExt cx="64529" cy="55301"/>
            </a:xfrm>
          </p:grpSpPr>
          <p:sp>
            <p:nvSpPr>
              <p:cNvPr id="2055" name="Google Shape;2055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59" name="Google Shape;2059;p35"/>
          <p:cNvGrpSpPr/>
          <p:nvPr/>
        </p:nvGrpSpPr>
        <p:grpSpPr>
          <a:xfrm>
            <a:off x="4102791" y="3643245"/>
            <a:ext cx="251312" cy="263356"/>
            <a:chOff x="6612760" y="2533135"/>
            <a:chExt cx="570516" cy="597857"/>
          </a:xfrm>
        </p:grpSpPr>
        <p:sp>
          <p:nvSpPr>
            <p:cNvPr id="2060" name="Google Shape;2060;p35"/>
            <p:cNvSpPr/>
            <p:nvPr/>
          </p:nvSpPr>
          <p:spPr>
            <a:xfrm>
              <a:off x="6804027" y="3059216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770" y="1"/>
                  </a:moveTo>
                  <a:lnTo>
                    <a:pt x="770" y="1"/>
                  </a:lnTo>
                  <a:cubicBezTo>
                    <a:pt x="784" y="76"/>
                    <a:pt x="777" y="132"/>
                    <a:pt x="751" y="176"/>
                  </a:cubicBezTo>
                  <a:cubicBezTo>
                    <a:pt x="726" y="213"/>
                    <a:pt x="686" y="237"/>
                    <a:pt x="642" y="246"/>
                  </a:cubicBezTo>
                  <a:cubicBezTo>
                    <a:pt x="418" y="293"/>
                    <a:pt x="132" y="400"/>
                    <a:pt x="43" y="504"/>
                  </a:cubicBezTo>
                  <a:cubicBezTo>
                    <a:pt x="9" y="541"/>
                    <a:pt x="1" y="595"/>
                    <a:pt x="22" y="641"/>
                  </a:cubicBezTo>
                  <a:cubicBezTo>
                    <a:pt x="48" y="701"/>
                    <a:pt x="122" y="739"/>
                    <a:pt x="214" y="739"/>
                  </a:cubicBezTo>
                  <a:cubicBezTo>
                    <a:pt x="219" y="739"/>
                    <a:pt x="223" y="739"/>
                    <a:pt x="227" y="739"/>
                  </a:cubicBezTo>
                  <a:cubicBezTo>
                    <a:pt x="193" y="420"/>
                    <a:pt x="707" y="299"/>
                    <a:pt x="730" y="293"/>
                  </a:cubicBezTo>
                  <a:cubicBezTo>
                    <a:pt x="732" y="293"/>
                    <a:pt x="734" y="293"/>
                    <a:pt x="736" y="293"/>
                  </a:cubicBezTo>
                  <a:cubicBezTo>
                    <a:pt x="766" y="293"/>
                    <a:pt x="775" y="338"/>
                    <a:pt x="742" y="346"/>
                  </a:cubicBezTo>
                  <a:cubicBezTo>
                    <a:pt x="737" y="346"/>
                    <a:pt x="223" y="467"/>
                    <a:pt x="285" y="760"/>
                  </a:cubicBezTo>
                  <a:cubicBezTo>
                    <a:pt x="353" y="842"/>
                    <a:pt x="453" y="891"/>
                    <a:pt x="560" y="897"/>
                  </a:cubicBezTo>
                  <a:cubicBezTo>
                    <a:pt x="583" y="897"/>
                    <a:pt x="605" y="893"/>
                    <a:pt x="626" y="882"/>
                  </a:cubicBezTo>
                  <a:cubicBezTo>
                    <a:pt x="560" y="548"/>
                    <a:pt x="919" y="372"/>
                    <a:pt x="923" y="371"/>
                  </a:cubicBezTo>
                  <a:cubicBezTo>
                    <a:pt x="928" y="368"/>
                    <a:pt x="933" y="366"/>
                    <a:pt x="937" y="366"/>
                  </a:cubicBezTo>
                  <a:cubicBezTo>
                    <a:pt x="963" y="366"/>
                    <a:pt x="977" y="406"/>
                    <a:pt x="946" y="418"/>
                  </a:cubicBezTo>
                  <a:cubicBezTo>
                    <a:pt x="933" y="425"/>
                    <a:pt x="616" y="581"/>
                    <a:pt x="679" y="879"/>
                  </a:cubicBezTo>
                  <a:cubicBezTo>
                    <a:pt x="679" y="879"/>
                    <a:pt x="679" y="881"/>
                    <a:pt x="679" y="881"/>
                  </a:cubicBezTo>
                  <a:cubicBezTo>
                    <a:pt x="733" y="958"/>
                    <a:pt x="928" y="1049"/>
                    <a:pt x="1038" y="1049"/>
                  </a:cubicBezTo>
                  <a:cubicBezTo>
                    <a:pt x="1042" y="1050"/>
                    <a:pt x="1046" y="1050"/>
                    <a:pt x="1049" y="1050"/>
                  </a:cubicBezTo>
                  <a:cubicBezTo>
                    <a:pt x="1066" y="1050"/>
                    <a:pt x="1082" y="1044"/>
                    <a:pt x="1095" y="1035"/>
                  </a:cubicBezTo>
                  <a:lnTo>
                    <a:pt x="1103" y="1005"/>
                  </a:lnTo>
                  <a:cubicBezTo>
                    <a:pt x="1095" y="821"/>
                    <a:pt x="1151" y="702"/>
                    <a:pt x="1194" y="606"/>
                  </a:cubicBezTo>
                  <a:cubicBezTo>
                    <a:pt x="1240" y="511"/>
                    <a:pt x="1270" y="446"/>
                    <a:pt x="1219" y="362"/>
                  </a:cubicBezTo>
                  <a:cubicBezTo>
                    <a:pt x="1165" y="267"/>
                    <a:pt x="1140" y="160"/>
                    <a:pt x="1149" y="52"/>
                  </a:cubicBezTo>
                  <a:lnTo>
                    <a:pt x="7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5"/>
            <p:cNvSpPr/>
            <p:nvPr/>
          </p:nvSpPr>
          <p:spPr>
            <a:xfrm>
              <a:off x="6903284" y="3059079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498" y="1"/>
                  </a:moveTo>
                  <a:lnTo>
                    <a:pt x="119" y="54"/>
                  </a:lnTo>
                  <a:cubicBezTo>
                    <a:pt x="128" y="160"/>
                    <a:pt x="105" y="267"/>
                    <a:pt x="51" y="362"/>
                  </a:cubicBezTo>
                  <a:cubicBezTo>
                    <a:pt x="0" y="446"/>
                    <a:pt x="30" y="509"/>
                    <a:pt x="76" y="606"/>
                  </a:cubicBezTo>
                  <a:cubicBezTo>
                    <a:pt x="119" y="702"/>
                    <a:pt x="175" y="821"/>
                    <a:pt x="167" y="1005"/>
                  </a:cubicBezTo>
                  <a:lnTo>
                    <a:pt x="174" y="1034"/>
                  </a:lnTo>
                  <a:cubicBezTo>
                    <a:pt x="189" y="1044"/>
                    <a:pt x="206" y="1050"/>
                    <a:pt x="224" y="1050"/>
                  </a:cubicBezTo>
                  <a:cubicBezTo>
                    <a:pt x="226" y="1050"/>
                    <a:pt x="229" y="1050"/>
                    <a:pt x="232" y="1049"/>
                  </a:cubicBezTo>
                  <a:cubicBezTo>
                    <a:pt x="342" y="1049"/>
                    <a:pt x="538" y="958"/>
                    <a:pt x="591" y="881"/>
                  </a:cubicBezTo>
                  <a:lnTo>
                    <a:pt x="591" y="877"/>
                  </a:lnTo>
                  <a:cubicBezTo>
                    <a:pt x="654" y="581"/>
                    <a:pt x="337" y="425"/>
                    <a:pt x="323" y="418"/>
                  </a:cubicBezTo>
                  <a:cubicBezTo>
                    <a:pt x="310" y="411"/>
                    <a:pt x="303" y="395"/>
                    <a:pt x="310" y="383"/>
                  </a:cubicBezTo>
                  <a:cubicBezTo>
                    <a:pt x="315" y="373"/>
                    <a:pt x="325" y="368"/>
                    <a:pt x="334" y="368"/>
                  </a:cubicBezTo>
                  <a:cubicBezTo>
                    <a:pt x="338" y="368"/>
                    <a:pt x="342" y="369"/>
                    <a:pt x="346" y="371"/>
                  </a:cubicBezTo>
                  <a:cubicBezTo>
                    <a:pt x="349" y="371"/>
                    <a:pt x="710" y="548"/>
                    <a:pt x="644" y="883"/>
                  </a:cubicBezTo>
                  <a:cubicBezTo>
                    <a:pt x="661" y="892"/>
                    <a:pt x="680" y="895"/>
                    <a:pt x="699" y="895"/>
                  </a:cubicBezTo>
                  <a:cubicBezTo>
                    <a:pt x="703" y="895"/>
                    <a:pt x="706" y="895"/>
                    <a:pt x="710" y="895"/>
                  </a:cubicBezTo>
                  <a:cubicBezTo>
                    <a:pt x="817" y="892"/>
                    <a:pt x="917" y="842"/>
                    <a:pt x="985" y="760"/>
                  </a:cubicBezTo>
                  <a:cubicBezTo>
                    <a:pt x="1047" y="467"/>
                    <a:pt x="533" y="346"/>
                    <a:pt x="528" y="346"/>
                  </a:cubicBezTo>
                  <a:cubicBezTo>
                    <a:pt x="495" y="338"/>
                    <a:pt x="503" y="293"/>
                    <a:pt x="531" y="293"/>
                  </a:cubicBezTo>
                  <a:cubicBezTo>
                    <a:pt x="533" y="293"/>
                    <a:pt x="536" y="293"/>
                    <a:pt x="538" y="294"/>
                  </a:cubicBezTo>
                  <a:cubicBezTo>
                    <a:pt x="561" y="299"/>
                    <a:pt x="1077" y="418"/>
                    <a:pt x="1043" y="739"/>
                  </a:cubicBezTo>
                  <a:cubicBezTo>
                    <a:pt x="1047" y="739"/>
                    <a:pt x="1051" y="739"/>
                    <a:pt x="1056" y="739"/>
                  </a:cubicBezTo>
                  <a:cubicBezTo>
                    <a:pt x="1148" y="739"/>
                    <a:pt x="1220" y="701"/>
                    <a:pt x="1248" y="639"/>
                  </a:cubicBezTo>
                  <a:cubicBezTo>
                    <a:pt x="1269" y="593"/>
                    <a:pt x="1261" y="541"/>
                    <a:pt x="1227" y="504"/>
                  </a:cubicBezTo>
                  <a:cubicBezTo>
                    <a:pt x="1136" y="402"/>
                    <a:pt x="849" y="295"/>
                    <a:pt x="626" y="246"/>
                  </a:cubicBezTo>
                  <a:cubicBezTo>
                    <a:pt x="580" y="239"/>
                    <a:pt x="540" y="215"/>
                    <a:pt x="516" y="176"/>
                  </a:cubicBezTo>
                  <a:cubicBezTo>
                    <a:pt x="489" y="134"/>
                    <a:pt x="484" y="78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5"/>
            <p:cNvSpPr/>
            <p:nvPr/>
          </p:nvSpPr>
          <p:spPr>
            <a:xfrm>
              <a:off x="6612760" y="2749079"/>
              <a:ext cx="280266" cy="103220"/>
            </a:xfrm>
            <a:custGeom>
              <a:avLst/>
              <a:gdLst/>
              <a:ahLst/>
              <a:cxnLst/>
              <a:rect l="l" t="t" r="r" b="b"/>
              <a:pathLst>
                <a:path w="4100" h="1510" extrusionOk="0">
                  <a:moveTo>
                    <a:pt x="3416" y="0"/>
                  </a:moveTo>
                  <a:lnTo>
                    <a:pt x="3205" y="498"/>
                  </a:lnTo>
                  <a:cubicBezTo>
                    <a:pt x="2563" y="841"/>
                    <a:pt x="1779" y="965"/>
                    <a:pt x="1148" y="965"/>
                  </a:cubicBezTo>
                  <a:cubicBezTo>
                    <a:pt x="491" y="965"/>
                    <a:pt x="0" y="829"/>
                    <a:pt x="13" y="665"/>
                  </a:cubicBezTo>
                  <a:cubicBezTo>
                    <a:pt x="15" y="660"/>
                    <a:pt x="16" y="654"/>
                    <a:pt x="20" y="651"/>
                  </a:cubicBezTo>
                  <a:lnTo>
                    <a:pt x="16" y="651"/>
                  </a:lnTo>
                  <a:lnTo>
                    <a:pt x="8" y="649"/>
                  </a:lnTo>
                  <a:lnTo>
                    <a:pt x="8" y="651"/>
                  </a:lnTo>
                  <a:cubicBezTo>
                    <a:pt x="6" y="656"/>
                    <a:pt x="4" y="660"/>
                    <a:pt x="2" y="663"/>
                  </a:cubicBezTo>
                  <a:lnTo>
                    <a:pt x="2" y="670"/>
                  </a:lnTo>
                  <a:cubicBezTo>
                    <a:pt x="2" y="675"/>
                    <a:pt x="2" y="679"/>
                    <a:pt x="2" y="684"/>
                  </a:cubicBezTo>
                  <a:cubicBezTo>
                    <a:pt x="4" y="738"/>
                    <a:pt x="34" y="795"/>
                    <a:pt x="90" y="856"/>
                  </a:cubicBezTo>
                  <a:cubicBezTo>
                    <a:pt x="381" y="1171"/>
                    <a:pt x="1301" y="1510"/>
                    <a:pt x="2208" y="1510"/>
                  </a:cubicBezTo>
                  <a:lnTo>
                    <a:pt x="2252" y="1510"/>
                  </a:lnTo>
                  <a:cubicBezTo>
                    <a:pt x="2757" y="1503"/>
                    <a:pt x="3233" y="1387"/>
                    <a:pt x="3596" y="1184"/>
                  </a:cubicBezTo>
                  <a:cubicBezTo>
                    <a:pt x="3908" y="1010"/>
                    <a:pt x="4099" y="791"/>
                    <a:pt x="4096" y="614"/>
                  </a:cubicBezTo>
                  <a:cubicBezTo>
                    <a:pt x="4092" y="432"/>
                    <a:pt x="3826" y="134"/>
                    <a:pt x="34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5"/>
            <p:cNvSpPr/>
            <p:nvPr/>
          </p:nvSpPr>
          <p:spPr>
            <a:xfrm>
              <a:off x="6612760" y="2722214"/>
              <a:ext cx="238294" cy="92829"/>
            </a:xfrm>
            <a:custGeom>
              <a:avLst/>
              <a:gdLst/>
              <a:ahLst/>
              <a:cxnLst/>
              <a:rect l="l" t="t" r="r" b="b"/>
              <a:pathLst>
                <a:path w="3486" h="1358" extrusionOk="0">
                  <a:moveTo>
                    <a:pt x="3052" y="0"/>
                  </a:moveTo>
                  <a:cubicBezTo>
                    <a:pt x="2885" y="0"/>
                    <a:pt x="2650" y="89"/>
                    <a:pt x="2273" y="351"/>
                  </a:cubicBezTo>
                  <a:cubicBezTo>
                    <a:pt x="1301" y="1028"/>
                    <a:pt x="118" y="932"/>
                    <a:pt x="20" y="1044"/>
                  </a:cubicBezTo>
                  <a:cubicBezTo>
                    <a:pt x="16" y="1047"/>
                    <a:pt x="15" y="1053"/>
                    <a:pt x="13" y="1058"/>
                  </a:cubicBezTo>
                  <a:cubicBezTo>
                    <a:pt x="0" y="1222"/>
                    <a:pt x="491" y="1358"/>
                    <a:pt x="1148" y="1358"/>
                  </a:cubicBezTo>
                  <a:cubicBezTo>
                    <a:pt x="1779" y="1358"/>
                    <a:pt x="2563" y="1234"/>
                    <a:pt x="3205" y="891"/>
                  </a:cubicBezTo>
                  <a:lnTo>
                    <a:pt x="3416" y="393"/>
                  </a:lnTo>
                  <a:lnTo>
                    <a:pt x="3486" y="230"/>
                  </a:lnTo>
                  <a:cubicBezTo>
                    <a:pt x="3355" y="126"/>
                    <a:pt x="3252" y="0"/>
                    <a:pt x="3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5"/>
            <p:cNvSpPr/>
            <p:nvPr/>
          </p:nvSpPr>
          <p:spPr>
            <a:xfrm>
              <a:off x="6902805" y="2749079"/>
              <a:ext cx="280471" cy="103220"/>
            </a:xfrm>
            <a:custGeom>
              <a:avLst/>
              <a:gdLst/>
              <a:ahLst/>
              <a:cxnLst/>
              <a:rect l="l" t="t" r="r" b="b"/>
              <a:pathLst>
                <a:path w="4103" h="1510" extrusionOk="0">
                  <a:moveTo>
                    <a:pt x="680" y="0"/>
                  </a:moveTo>
                  <a:cubicBezTo>
                    <a:pt x="270" y="134"/>
                    <a:pt x="4" y="432"/>
                    <a:pt x="2" y="614"/>
                  </a:cubicBezTo>
                  <a:cubicBezTo>
                    <a:pt x="0" y="793"/>
                    <a:pt x="191" y="1010"/>
                    <a:pt x="502" y="1184"/>
                  </a:cubicBezTo>
                  <a:cubicBezTo>
                    <a:pt x="866" y="1389"/>
                    <a:pt x="1343" y="1503"/>
                    <a:pt x="1846" y="1510"/>
                  </a:cubicBezTo>
                  <a:lnTo>
                    <a:pt x="1892" y="1510"/>
                  </a:lnTo>
                  <a:cubicBezTo>
                    <a:pt x="2798" y="1510"/>
                    <a:pt x="3718" y="1173"/>
                    <a:pt x="4010" y="856"/>
                  </a:cubicBezTo>
                  <a:cubicBezTo>
                    <a:pt x="4073" y="787"/>
                    <a:pt x="4102" y="723"/>
                    <a:pt x="4097" y="665"/>
                  </a:cubicBezTo>
                  <a:cubicBezTo>
                    <a:pt x="4095" y="661"/>
                    <a:pt x="4095" y="658"/>
                    <a:pt x="4094" y="654"/>
                  </a:cubicBezTo>
                  <a:lnTo>
                    <a:pt x="4090" y="649"/>
                  </a:lnTo>
                  <a:lnTo>
                    <a:pt x="4080" y="651"/>
                  </a:lnTo>
                  <a:lnTo>
                    <a:pt x="4076" y="651"/>
                  </a:lnTo>
                  <a:cubicBezTo>
                    <a:pt x="4080" y="654"/>
                    <a:pt x="4081" y="660"/>
                    <a:pt x="4083" y="665"/>
                  </a:cubicBezTo>
                  <a:cubicBezTo>
                    <a:pt x="4096" y="829"/>
                    <a:pt x="3605" y="965"/>
                    <a:pt x="2948" y="965"/>
                  </a:cubicBezTo>
                  <a:cubicBezTo>
                    <a:pt x="2317" y="965"/>
                    <a:pt x="1533" y="841"/>
                    <a:pt x="891" y="498"/>
                  </a:cubicBezTo>
                  <a:lnTo>
                    <a:pt x="6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5"/>
            <p:cNvSpPr/>
            <p:nvPr/>
          </p:nvSpPr>
          <p:spPr>
            <a:xfrm>
              <a:off x="6944504" y="2722146"/>
              <a:ext cx="238294" cy="92898"/>
            </a:xfrm>
            <a:custGeom>
              <a:avLst/>
              <a:gdLst/>
              <a:ahLst/>
              <a:cxnLst/>
              <a:rect l="l" t="t" r="r" b="b"/>
              <a:pathLst>
                <a:path w="3486" h="1359" extrusionOk="0">
                  <a:moveTo>
                    <a:pt x="433" y="1"/>
                  </a:moveTo>
                  <a:cubicBezTo>
                    <a:pt x="233" y="1"/>
                    <a:pt x="131" y="126"/>
                    <a:pt x="0" y="231"/>
                  </a:cubicBezTo>
                  <a:lnTo>
                    <a:pt x="70" y="394"/>
                  </a:lnTo>
                  <a:lnTo>
                    <a:pt x="281" y="890"/>
                  </a:lnTo>
                  <a:cubicBezTo>
                    <a:pt x="924" y="1234"/>
                    <a:pt x="1709" y="1359"/>
                    <a:pt x="2339" y="1359"/>
                  </a:cubicBezTo>
                  <a:cubicBezTo>
                    <a:pt x="2996" y="1359"/>
                    <a:pt x="3486" y="1223"/>
                    <a:pt x="3473" y="1059"/>
                  </a:cubicBezTo>
                  <a:cubicBezTo>
                    <a:pt x="3471" y="1054"/>
                    <a:pt x="3470" y="1048"/>
                    <a:pt x="3466" y="1045"/>
                  </a:cubicBezTo>
                  <a:cubicBezTo>
                    <a:pt x="3368" y="933"/>
                    <a:pt x="2185" y="1029"/>
                    <a:pt x="1213" y="352"/>
                  </a:cubicBezTo>
                  <a:cubicBezTo>
                    <a:pt x="836" y="89"/>
                    <a:pt x="600" y="1"/>
                    <a:pt x="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5"/>
            <p:cNvSpPr/>
            <p:nvPr/>
          </p:nvSpPr>
          <p:spPr>
            <a:xfrm>
              <a:off x="6744214" y="2533135"/>
              <a:ext cx="306173" cy="485133"/>
            </a:xfrm>
            <a:custGeom>
              <a:avLst/>
              <a:gdLst/>
              <a:ahLst/>
              <a:cxnLst/>
              <a:rect l="l" t="t" r="r" b="b"/>
              <a:pathLst>
                <a:path w="4479" h="7097" extrusionOk="0">
                  <a:moveTo>
                    <a:pt x="2240" y="0"/>
                  </a:moveTo>
                  <a:cubicBezTo>
                    <a:pt x="1379" y="0"/>
                    <a:pt x="737" y="903"/>
                    <a:pt x="737" y="1710"/>
                  </a:cubicBezTo>
                  <a:cubicBezTo>
                    <a:pt x="737" y="1827"/>
                    <a:pt x="774" y="1934"/>
                    <a:pt x="811" y="2039"/>
                  </a:cubicBezTo>
                  <a:cubicBezTo>
                    <a:pt x="848" y="2143"/>
                    <a:pt x="881" y="2237"/>
                    <a:pt x="879" y="2339"/>
                  </a:cubicBezTo>
                  <a:cubicBezTo>
                    <a:pt x="870" y="2877"/>
                    <a:pt x="681" y="3277"/>
                    <a:pt x="479" y="3701"/>
                  </a:cubicBezTo>
                  <a:cubicBezTo>
                    <a:pt x="246" y="4195"/>
                    <a:pt x="3" y="4709"/>
                    <a:pt x="3" y="5503"/>
                  </a:cubicBezTo>
                  <a:cubicBezTo>
                    <a:pt x="1" y="6099"/>
                    <a:pt x="239" y="6671"/>
                    <a:pt x="663" y="7090"/>
                  </a:cubicBezTo>
                  <a:lnTo>
                    <a:pt x="670" y="7097"/>
                  </a:lnTo>
                  <a:lnTo>
                    <a:pt x="3810" y="7097"/>
                  </a:lnTo>
                  <a:lnTo>
                    <a:pt x="3817" y="7090"/>
                  </a:lnTo>
                  <a:cubicBezTo>
                    <a:pt x="4242" y="6671"/>
                    <a:pt x="4478" y="6099"/>
                    <a:pt x="4476" y="5503"/>
                  </a:cubicBezTo>
                  <a:cubicBezTo>
                    <a:pt x="4478" y="4678"/>
                    <a:pt x="4233" y="4167"/>
                    <a:pt x="3996" y="3673"/>
                  </a:cubicBezTo>
                  <a:cubicBezTo>
                    <a:pt x="3798" y="3261"/>
                    <a:pt x="3610" y="2872"/>
                    <a:pt x="3602" y="2339"/>
                  </a:cubicBezTo>
                  <a:cubicBezTo>
                    <a:pt x="3600" y="2237"/>
                    <a:pt x="3633" y="2141"/>
                    <a:pt x="3670" y="2039"/>
                  </a:cubicBezTo>
                  <a:cubicBezTo>
                    <a:pt x="3705" y="1936"/>
                    <a:pt x="3744" y="1827"/>
                    <a:pt x="3744" y="1710"/>
                  </a:cubicBezTo>
                  <a:cubicBezTo>
                    <a:pt x="3744" y="903"/>
                    <a:pt x="3100" y="0"/>
                    <a:pt x="2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5"/>
            <p:cNvSpPr/>
            <p:nvPr/>
          </p:nvSpPr>
          <p:spPr>
            <a:xfrm>
              <a:off x="6741850" y="2726925"/>
              <a:ext cx="311028" cy="337152"/>
            </a:xfrm>
            <a:custGeom>
              <a:avLst/>
              <a:gdLst/>
              <a:ahLst/>
              <a:cxnLst/>
              <a:rect l="l" t="t" r="r" b="b"/>
              <a:pathLst>
                <a:path w="4477" h="4932" extrusionOk="0">
                  <a:moveTo>
                    <a:pt x="3654" y="0"/>
                  </a:moveTo>
                  <a:lnTo>
                    <a:pt x="3635" y="19"/>
                  </a:lnTo>
                  <a:cubicBezTo>
                    <a:pt x="3321" y="328"/>
                    <a:pt x="2795" y="512"/>
                    <a:pt x="2223" y="512"/>
                  </a:cubicBezTo>
                  <a:cubicBezTo>
                    <a:pt x="1664" y="512"/>
                    <a:pt x="1161" y="338"/>
                    <a:pt x="840" y="35"/>
                  </a:cubicBezTo>
                  <a:lnTo>
                    <a:pt x="819" y="16"/>
                  </a:lnTo>
                  <a:lnTo>
                    <a:pt x="807" y="40"/>
                  </a:lnTo>
                  <a:cubicBezTo>
                    <a:pt x="325" y="891"/>
                    <a:pt x="1" y="1948"/>
                    <a:pt x="1" y="2670"/>
                  </a:cubicBezTo>
                  <a:cubicBezTo>
                    <a:pt x="1" y="3545"/>
                    <a:pt x="511" y="4416"/>
                    <a:pt x="1240" y="4788"/>
                  </a:cubicBezTo>
                  <a:cubicBezTo>
                    <a:pt x="1426" y="4879"/>
                    <a:pt x="1629" y="4928"/>
                    <a:pt x="1836" y="4932"/>
                  </a:cubicBezTo>
                  <a:cubicBezTo>
                    <a:pt x="1954" y="4932"/>
                    <a:pt x="2046" y="4910"/>
                    <a:pt x="2108" y="4870"/>
                  </a:cubicBezTo>
                  <a:cubicBezTo>
                    <a:pt x="2134" y="4851"/>
                    <a:pt x="2155" y="4825"/>
                    <a:pt x="2169" y="4795"/>
                  </a:cubicBezTo>
                  <a:cubicBezTo>
                    <a:pt x="2190" y="4760"/>
                    <a:pt x="2201" y="4740"/>
                    <a:pt x="2229" y="4740"/>
                  </a:cubicBezTo>
                  <a:cubicBezTo>
                    <a:pt x="2259" y="4740"/>
                    <a:pt x="2267" y="4758"/>
                    <a:pt x="2285" y="4793"/>
                  </a:cubicBezTo>
                  <a:cubicBezTo>
                    <a:pt x="2299" y="4826"/>
                    <a:pt x="2323" y="4854"/>
                    <a:pt x="2355" y="4872"/>
                  </a:cubicBezTo>
                  <a:cubicBezTo>
                    <a:pt x="2432" y="4905"/>
                    <a:pt x="2517" y="4923"/>
                    <a:pt x="2602" y="4923"/>
                  </a:cubicBezTo>
                  <a:cubicBezTo>
                    <a:pt x="2606" y="4923"/>
                    <a:pt x="2610" y="4923"/>
                    <a:pt x="2614" y="4923"/>
                  </a:cubicBezTo>
                  <a:cubicBezTo>
                    <a:pt x="2791" y="4919"/>
                    <a:pt x="2965" y="4879"/>
                    <a:pt x="3126" y="4805"/>
                  </a:cubicBezTo>
                  <a:cubicBezTo>
                    <a:pt x="3922" y="4446"/>
                    <a:pt x="4476" y="3569"/>
                    <a:pt x="4476" y="2670"/>
                  </a:cubicBezTo>
                  <a:cubicBezTo>
                    <a:pt x="4476" y="1893"/>
                    <a:pt x="4166" y="878"/>
                    <a:pt x="3668" y="25"/>
                  </a:cubicBezTo>
                  <a:lnTo>
                    <a:pt x="36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5"/>
            <p:cNvSpPr/>
            <p:nvPr/>
          </p:nvSpPr>
          <p:spPr>
            <a:xfrm>
              <a:off x="6744125" y="2935525"/>
              <a:ext cx="306150" cy="128376"/>
            </a:xfrm>
            <a:custGeom>
              <a:avLst/>
              <a:gdLst/>
              <a:ahLst/>
              <a:cxnLst/>
              <a:rect l="l" t="t" r="r" b="b"/>
              <a:pathLst>
                <a:path w="4324" h="1848" extrusionOk="0">
                  <a:moveTo>
                    <a:pt x="0" y="1"/>
                  </a:moveTo>
                  <a:lnTo>
                    <a:pt x="0" y="1"/>
                  </a:lnTo>
                  <a:cubicBezTo>
                    <a:pt x="109" y="707"/>
                    <a:pt x="559" y="1431"/>
                    <a:pt x="1175" y="1705"/>
                  </a:cubicBezTo>
                  <a:cubicBezTo>
                    <a:pt x="1355" y="1785"/>
                    <a:pt x="1594" y="1847"/>
                    <a:pt x="1783" y="1847"/>
                  </a:cubicBezTo>
                  <a:cubicBezTo>
                    <a:pt x="1880" y="1847"/>
                    <a:pt x="1965" y="1831"/>
                    <a:pt x="2022" y="1792"/>
                  </a:cubicBezTo>
                  <a:cubicBezTo>
                    <a:pt x="2083" y="1750"/>
                    <a:pt x="2081" y="1650"/>
                    <a:pt x="2155" y="1650"/>
                  </a:cubicBezTo>
                  <a:cubicBezTo>
                    <a:pt x="2228" y="1650"/>
                    <a:pt x="2223" y="1759"/>
                    <a:pt x="2290" y="1792"/>
                  </a:cubicBezTo>
                  <a:cubicBezTo>
                    <a:pt x="2359" y="1827"/>
                    <a:pt x="2445" y="1843"/>
                    <a:pt x="2538" y="1843"/>
                  </a:cubicBezTo>
                  <a:cubicBezTo>
                    <a:pt x="2703" y="1843"/>
                    <a:pt x="2889" y="1794"/>
                    <a:pt x="3044" y="1720"/>
                  </a:cubicBezTo>
                  <a:cubicBezTo>
                    <a:pt x="3671" y="1424"/>
                    <a:pt x="4185" y="800"/>
                    <a:pt x="4323" y="11"/>
                  </a:cubicBezTo>
                  <a:lnTo>
                    <a:pt x="4323" y="11"/>
                  </a:lnTo>
                  <a:cubicBezTo>
                    <a:pt x="3766" y="581"/>
                    <a:pt x="3007" y="932"/>
                    <a:pt x="2169" y="932"/>
                  </a:cubicBezTo>
                  <a:cubicBezTo>
                    <a:pt x="1324" y="932"/>
                    <a:pt x="559" y="57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5"/>
            <p:cNvSpPr/>
            <p:nvPr/>
          </p:nvSpPr>
          <p:spPr>
            <a:xfrm>
              <a:off x="6826449" y="2639159"/>
              <a:ext cx="141568" cy="105271"/>
            </a:xfrm>
            <a:custGeom>
              <a:avLst/>
              <a:gdLst/>
              <a:ahLst/>
              <a:cxnLst/>
              <a:rect l="l" t="t" r="r" b="b"/>
              <a:pathLst>
                <a:path w="2071" h="1540" extrusionOk="0">
                  <a:moveTo>
                    <a:pt x="1038" y="1"/>
                  </a:moveTo>
                  <a:cubicBezTo>
                    <a:pt x="675" y="1"/>
                    <a:pt x="0" y="309"/>
                    <a:pt x="0" y="900"/>
                  </a:cubicBezTo>
                  <a:cubicBezTo>
                    <a:pt x="0" y="1265"/>
                    <a:pt x="465" y="1540"/>
                    <a:pt x="1082" y="1540"/>
                  </a:cubicBezTo>
                  <a:lnTo>
                    <a:pt x="1105" y="1540"/>
                  </a:lnTo>
                  <a:cubicBezTo>
                    <a:pt x="1675" y="1533"/>
                    <a:pt x="2071" y="1270"/>
                    <a:pt x="2071" y="897"/>
                  </a:cubicBezTo>
                  <a:cubicBezTo>
                    <a:pt x="2071" y="316"/>
                    <a:pt x="1389" y="1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 w="575" cap="flat" cmpd="sng">
              <a:solidFill>
                <a:srgbClr val="231F20"/>
              </a:solidFill>
              <a:prstDash val="solid"/>
              <a:miter lim="17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5"/>
            <p:cNvSpPr/>
            <p:nvPr/>
          </p:nvSpPr>
          <p:spPr>
            <a:xfrm>
              <a:off x="6863841" y="2651258"/>
              <a:ext cx="66717" cy="29667"/>
            </a:xfrm>
            <a:custGeom>
              <a:avLst/>
              <a:gdLst/>
              <a:ahLst/>
              <a:cxnLst/>
              <a:rect l="l" t="t" r="r" b="b"/>
              <a:pathLst>
                <a:path w="976" h="434" extrusionOk="0">
                  <a:moveTo>
                    <a:pt x="14" y="1"/>
                  </a:moveTo>
                  <a:cubicBezTo>
                    <a:pt x="0" y="243"/>
                    <a:pt x="365" y="434"/>
                    <a:pt x="488" y="434"/>
                  </a:cubicBezTo>
                  <a:cubicBezTo>
                    <a:pt x="621" y="434"/>
                    <a:pt x="958" y="243"/>
                    <a:pt x="9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5"/>
            <p:cNvSpPr/>
            <p:nvPr/>
          </p:nvSpPr>
          <p:spPr>
            <a:xfrm>
              <a:off x="6864046" y="2625145"/>
              <a:ext cx="67195" cy="42382"/>
            </a:xfrm>
            <a:custGeom>
              <a:avLst/>
              <a:gdLst/>
              <a:ahLst/>
              <a:cxnLst/>
              <a:rect l="l" t="t" r="r" b="b"/>
              <a:pathLst>
                <a:path w="983" h="620" extrusionOk="0">
                  <a:moveTo>
                    <a:pt x="492" y="1"/>
                  </a:moveTo>
                  <a:cubicBezTo>
                    <a:pt x="357" y="1"/>
                    <a:pt x="115" y="155"/>
                    <a:pt x="1" y="383"/>
                  </a:cubicBezTo>
                  <a:lnTo>
                    <a:pt x="6" y="386"/>
                  </a:lnTo>
                  <a:lnTo>
                    <a:pt x="17" y="393"/>
                  </a:lnTo>
                  <a:cubicBezTo>
                    <a:pt x="153" y="495"/>
                    <a:pt x="367" y="619"/>
                    <a:pt x="478" y="619"/>
                  </a:cubicBezTo>
                  <a:cubicBezTo>
                    <a:pt x="595" y="619"/>
                    <a:pt x="848" y="470"/>
                    <a:pt x="965" y="393"/>
                  </a:cubicBezTo>
                  <a:lnTo>
                    <a:pt x="977" y="386"/>
                  </a:lnTo>
                  <a:lnTo>
                    <a:pt x="983" y="383"/>
                  </a:lnTo>
                  <a:cubicBezTo>
                    <a:pt x="844" y="143"/>
                    <a:pt x="583" y="1"/>
                    <a:pt x="4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72" name="Google Shape;2072;p35"/>
            <p:cNvGrpSpPr/>
            <p:nvPr/>
          </p:nvGrpSpPr>
          <p:grpSpPr>
            <a:xfrm flipH="1">
              <a:off x="6814326" y="2576747"/>
              <a:ext cx="64529" cy="55301"/>
              <a:chOff x="6688530" y="2567647"/>
              <a:chExt cx="64529" cy="55301"/>
            </a:xfrm>
          </p:grpSpPr>
          <p:sp>
            <p:nvSpPr>
              <p:cNvPr id="2073" name="Google Shape;2073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77" name="Google Shape;2077;p35"/>
            <p:cNvGrpSpPr/>
            <p:nvPr/>
          </p:nvGrpSpPr>
          <p:grpSpPr>
            <a:xfrm>
              <a:off x="6916580" y="2576747"/>
              <a:ext cx="64529" cy="55301"/>
              <a:chOff x="6688530" y="2567647"/>
              <a:chExt cx="64529" cy="55301"/>
            </a:xfrm>
          </p:grpSpPr>
          <p:sp>
            <p:nvSpPr>
              <p:cNvPr id="2078" name="Google Shape;2078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82" name="Google Shape;2082;p35"/>
          <p:cNvGrpSpPr/>
          <p:nvPr/>
        </p:nvGrpSpPr>
        <p:grpSpPr>
          <a:xfrm>
            <a:off x="4354091" y="4090920"/>
            <a:ext cx="251312" cy="263356"/>
            <a:chOff x="6612760" y="2533135"/>
            <a:chExt cx="570516" cy="597857"/>
          </a:xfrm>
        </p:grpSpPr>
        <p:sp>
          <p:nvSpPr>
            <p:cNvPr id="2083" name="Google Shape;2083;p35"/>
            <p:cNvSpPr/>
            <p:nvPr/>
          </p:nvSpPr>
          <p:spPr>
            <a:xfrm>
              <a:off x="6804027" y="3059216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770" y="1"/>
                  </a:moveTo>
                  <a:lnTo>
                    <a:pt x="770" y="1"/>
                  </a:lnTo>
                  <a:cubicBezTo>
                    <a:pt x="784" y="76"/>
                    <a:pt x="777" y="132"/>
                    <a:pt x="751" y="176"/>
                  </a:cubicBezTo>
                  <a:cubicBezTo>
                    <a:pt x="726" y="213"/>
                    <a:pt x="686" y="237"/>
                    <a:pt x="642" y="246"/>
                  </a:cubicBezTo>
                  <a:cubicBezTo>
                    <a:pt x="418" y="293"/>
                    <a:pt x="132" y="400"/>
                    <a:pt x="43" y="504"/>
                  </a:cubicBezTo>
                  <a:cubicBezTo>
                    <a:pt x="9" y="541"/>
                    <a:pt x="1" y="595"/>
                    <a:pt x="22" y="641"/>
                  </a:cubicBezTo>
                  <a:cubicBezTo>
                    <a:pt x="48" y="701"/>
                    <a:pt x="122" y="739"/>
                    <a:pt x="214" y="739"/>
                  </a:cubicBezTo>
                  <a:cubicBezTo>
                    <a:pt x="219" y="739"/>
                    <a:pt x="223" y="739"/>
                    <a:pt x="227" y="739"/>
                  </a:cubicBezTo>
                  <a:cubicBezTo>
                    <a:pt x="193" y="420"/>
                    <a:pt x="707" y="299"/>
                    <a:pt x="730" y="293"/>
                  </a:cubicBezTo>
                  <a:cubicBezTo>
                    <a:pt x="732" y="293"/>
                    <a:pt x="734" y="293"/>
                    <a:pt x="736" y="293"/>
                  </a:cubicBezTo>
                  <a:cubicBezTo>
                    <a:pt x="766" y="293"/>
                    <a:pt x="775" y="338"/>
                    <a:pt x="742" y="346"/>
                  </a:cubicBezTo>
                  <a:cubicBezTo>
                    <a:pt x="737" y="346"/>
                    <a:pt x="223" y="467"/>
                    <a:pt x="285" y="760"/>
                  </a:cubicBezTo>
                  <a:cubicBezTo>
                    <a:pt x="353" y="842"/>
                    <a:pt x="453" y="891"/>
                    <a:pt x="560" y="897"/>
                  </a:cubicBezTo>
                  <a:cubicBezTo>
                    <a:pt x="583" y="897"/>
                    <a:pt x="605" y="893"/>
                    <a:pt x="626" y="882"/>
                  </a:cubicBezTo>
                  <a:cubicBezTo>
                    <a:pt x="560" y="548"/>
                    <a:pt x="919" y="372"/>
                    <a:pt x="923" y="371"/>
                  </a:cubicBezTo>
                  <a:cubicBezTo>
                    <a:pt x="928" y="368"/>
                    <a:pt x="933" y="366"/>
                    <a:pt x="937" y="366"/>
                  </a:cubicBezTo>
                  <a:cubicBezTo>
                    <a:pt x="963" y="366"/>
                    <a:pt x="977" y="406"/>
                    <a:pt x="946" y="418"/>
                  </a:cubicBezTo>
                  <a:cubicBezTo>
                    <a:pt x="933" y="425"/>
                    <a:pt x="616" y="581"/>
                    <a:pt x="679" y="879"/>
                  </a:cubicBezTo>
                  <a:cubicBezTo>
                    <a:pt x="679" y="879"/>
                    <a:pt x="679" y="881"/>
                    <a:pt x="679" y="881"/>
                  </a:cubicBezTo>
                  <a:cubicBezTo>
                    <a:pt x="733" y="958"/>
                    <a:pt x="928" y="1049"/>
                    <a:pt x="1038" y="1049"/>
                  </a:cubicBezTo>
                  <a:cubicBezTo>
                    <a:pt x="1042" y="1050"/>
                    <a:pt x="1046" y="1050"/>
                    <a:pt x="1049" y="1050"/>
                  </a:cubicBezTo>
                  <a:cubicBezTo>
                    <a:pt x="1066" y="1050"/>
                    <a:pt x="1082" y="1044"/>
                    <a:pt x="1095" y="1035"/>
                  </a:cubicBezTo>
                  <a:lnTo>
                    <a:pt x="1103" y="1005"/>
                  </a:lnTo>
                  <a:cubicBezTo>
                    <a:pt x="1095" y="821"/>
                    <a:pt x="1151" y="702"/>
                    <a:pt x="1194" y="606"/>
                  </a:cubicBezTo>
                  <a:cubicBezTo>
                    <a:pt x="1240" y="511"/>
                    <a:pt x="1270" y="446"/>
                    <a:pt x="1219" y="362"/>
                  </a:cubicBezTo>
                  <a:cubicBezTo>
                    <a:pt x="1165" y="267"/>
                    <a:pt x="1140" y="160"/>
                    <a:pt x="1149" y="52"/>
                  </a:cubicBezTo>
                  <a:lnTo>
                    <a:pt x="7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5"/>
            <p:cNvSpPr/>
            <p:nvPr/>
          </p:nvSpPr>
          <p:spPr>
            <a:xfrm>
              <a:off x="6903284" y="3059079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498" y="1"/>
                  </a:moveTo>
                  <a:lnTo>
                    <a:pt x="119" y="54"/>
                  </a:lnTo>
                  <a:cubicBezTo>
                    <a:pt x="128" y="160"/>
                    <a:pt x="105" y="267"/>
                    <a:pt x="51" y="362"/>
                  </a:cubicBezTo>
                  <a:cubicBezTo>
                    <a:pt x="0" y="446"/>
                    <a:pt x="30" y="509"/>
                    <a:pt x="76" y="606"/>
                  </a:cubicBezTo>
                  <a:cubicBezTo>
                    <a:pt x="119" y="702"/>
                    <a:pt x="175" y="821"/>
                    <a:pt x="167" y="1005"/>
                  </a:cubicBezTo>
                  <a:lnTo>
                    <a:pt x="174" y="1034"/>
                  </a:lnTo>
                  <a:cubicBezTo>
                    <a:pt x="189" y="1044"/>
                    <a:pt x="206" y="1050"/>
                    <a:pt x="224" y="1050"/>
                  </a:cubicBezTo>
                  <a:cubicBezTo>
                    <a:pt x="226" y="1050"/>
                    <a:pt x="229" y="1050"/>
                    <a:pt x="232" y="1049"/>
                  </a:cubicBezTo>
                  <a:cubicBezTo>
                    <a:pt x="342" y="1049"/>
                    <a:pt x="538" y="958"/>
                    <a:pt x="591" y="881"/>
                  </a:cubicBezTo>
                  <a:lnTo>
                    <a:pt x="591" y="877"/>
                  </a:lnTo>
                  <a:cubicBezTo>
                    <a:pt x="654" y="581"/>
                    <a:pt x="337" y="425"/>
                    <a:pt x="323" y="418"/>
                  </a:cubicBezTo>
                  <a:cubicBezTo>
                    <a:pt x="310" y="411"/>
                    <a:pt x="303" y="395"/>
                    <a:pt x="310" y="383"/>
                  </a:cubicBezTo>
                  <a:cubicBezTo>
                    <a:pt x="315" y="373"/>
                    <a:pt x="325" y="368"/>
                    <a:pt x="334" y="368"/>
                  </a:cubicBezTo>
                  <a:cubicBezTo>
                    <a:pt x="338" y="368"/>
                    <a:pt x="342" y="369"/>
                    <a:pt x="346" y="371"/>
                  </a:cubicBezTo>
                  <a:cubicBezTo>
                    <a:pt x="349" y="371"/>
                    <a:pt x="710" y="548"/>
                    <a:pt x="644" y="883"/>
                  </a:cubicBezTo>
                  <a:cubicBezTo>
                    <a:pt x="661" y="892"/>
                    <a:pt x="680" y="895"/>
                    <a:pt x="699" y="895"/>
                  </a:cubicBezTo>
                  <a:cubicBezTo>
                    <a:pt x="703" y="895"/>
                    <a:pt x="706" y="895"/>
                    <a:pt x="710" y="895"/>
                  </a:cubicBezTo>
                  <a:cubicBezTo>
                    <a:pt x="817" y="892"/>
                    <a:pt x="917" y="842"/>
                    <a:pt x="985" y="760"/>
                  </a:cubicBezTo>
                  <a:cubicBezTo>
                    <a:pt x="1047" y="467"/>
                    <a:pt x="533" y="346"/>
                    <a:pt x="528" y="346"/>
                  </a:cubicBezTo>
                  <a:cubicBezTo>
                    <a:pt x="495" y="338"/>
                    <a:pt x="503" y="293"/>
                    <a:pt x="531" y="293"/>
                  </a:cubicBezTo>
                  <a:cubicBezTo>
                    <a:pt x="533" y="293"/>
                    <a:pt x="536" y="293"/>
                    <a:pt x="538" y="294"/>
                  </a:cubicBezTo>
                  <a:cubicBezTo>
                    <a:pt x="561" y="299"/>
                    <a:pt x="1077" y="418"/>
                    <a:pt x="1043" y="739"/>
                  </a:cubicBezTo>
                  <a:cubicBezTo>
                    <a:pt x="1047" y="739"/>
                    <a:pt x="1051" y="739"/>
                    <a:pt x="1056" y="739"/>
                  </a:cubicBezTo>
                  <a:cubicBezTo>
                    <a:pt x="1148" y="739"/>
                    <a:pt x="1220" y="701"/>
                    <a:pt x="1248" y="639"/>
                  </a:cubicBezTo>
                  <a:cubicBezTo>
                    <a:pt x="1269" y="593"/>
                    <a:pt x="1261" y="541"/>
                    <a:pt x="1227" y="504"/>
                  </a:cubicBezTo>
                  <a:cubicBezTo>
                    <a:pt x="1136" y="402"/>
                    <a:pt x="849" y="295"/>
                    <a:pt x="626" y="246"/>
                  </a:cubicBezTo>
                  <a:cubicBezTo>
                    <a:pt x="580" y="239"/>
                    <a:pt x="540" y="215"/>
                    <a:pt x="516" y="176"/>
                  </a:cubicBezTo>
                  <a:cubicBezTo>
                    <a:pt x="489" y="134"/>
                    <a:pt x="484" y="78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5"/>
            <p:cNvSpPr/>
            <p:nvPr/>
          </p:nvSpPr>
          <p:spPr>
            <a:xfrm>
              <a:off x="6612760" y="2749079"/>
              <a:ext cx="280266" cy="103220"/>
            </a:xfrm>
            <a:custGeom>
              <a:avLst/>
              <a:gdLst/>
              <a:ahLst/>
              <a:cxnLst/>
              <a:rect l="l" t="t" r="r" b="b"/>
              <a:pathLst>
                <a:path w="4100" h="1510" extrusionOk="0">
                  <a:moveTo>
                    <a:pt x="3416" y="0"/>
                  </a:moveTo>
                  <a:lnTo>
                    <a:pt x="3205" y="498"/>
                  </a:lnTo>
                  <a:cubicBezTo>
                    <a:pt x="2563" y="841"/>
                    <a:pt x="1779" y="965"/>
                    <a:pt x="1148" y="965"/>
                  </a:cubicBezTo>
                  <a:cubicBezTo>
                    <a:pt x="491" y="965"/>
                    <a:pt x="0" y="829"/>
                    <a:pt x="13" y="665"/>
                  </a:cubicBezTo>
                  <a:cubicBezTo>
                    <a:pt x="15" y="660"/>
                    <a:pt x="16" y="654"/>
                    <a:pt x="20" y="651"/>
                  </a:cubicBezTo>
                  <a:lnTo>
                    <a:pt x="16" y="651"/>
                  </a:lnTo>
                  <a:lnTo>
                    <a:pt x="8" y="649"/>
                  </a:lnTo>
                  <a:lnTo>
                    <a:pt x="8" y="651"/>
                  </a:lnTo>
                  <a:cubicBezTo>
                    <a:pt x="6" y="656"/>
                    <a:pt x="4" y="660"/>
                    <a:pt x="2" y="663"/>
                  </a:cubicBezTo>
                  <a:lnTo>
                    <a:pt x="2" y="670"/>
                  </a:lnTo>
                  <a:cubicBezTo>
                    <a:pt x="2" y="675"/>
                    <a:pt x="2" y="679"/>
                    <a:pt x="2" y="684"/>
                  </a:cubicBezTo>
                  <a:cubicBezTo>
                    <a:pt x="4" y="738"/>
                    <a:pt x="34" y="795"/>
                    <a:pt x="90" y="856"/>
                  </a:cubicBezTo>
                  <a:cubicBezTo>
                    <a:pt x="381" y="1171"/>
                    <a:pt x="1301" y="1510"/>
                    <a:pt x="2208" y="1510"/>
                  </a:cubicBezTo>
                  <a:lnTo>
                    <a:pt x="2252" y="1510"/>
                  </a:lnTo>
                  <a:cubicBezTo>
                    <a:pt x="2757" y="1503"/>
                    <a:pt x="3233" y="1387"/>
                    <a:pt x="3596" y="1184"/>
                  </a:cubicBezTo>
                  <a:cubicBezTo>
                    <a:pt x="3908" y="1010"/>
                    <a:pt x="4099" y="791"/>
                    <a:pt x="4096" y="614"/>
                  </a:cubicBezTo>
                  <a:cubicBezTo>
                    <a:pt x="4092" y="432"/>
                    <a:pt x="3826" y="134"/>
                    <a:pt x="34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5"/>
            <p:cNvSpPr/>
            <p:nvPr/>
          </p:nvSpPr>
          <p:spPr>
            <a:xfrm>
              <a:off x="6612760" y="2722214"/>
              <a:ext cx="238294" cy="92829"/>
            </a:xfrm>
            <a:custGeom>
              <a:avLst/>
              <a:gdLst/>
              <a:ahLst/>
              <a:cxnLst/>
              <a:rect l="l" t="t" r="r" b="b"/>
              <a:pathLst>
                <a:path w="3486" h="1358" extrusionOk="0">
                  <a:moveTo>
                    <a:pt x="3052" y="0"/>
                  </a:moveTo>
                  <a:cubicBezTo>
                    <a:pt x="2885" y="0"/>
                    <a:pt x="2650" y="89"/>
                    <a:pt x="2273" y="351"/>
                  </a:cubicBezTo>
                  <a:cubicBezTo>
                    <a:pt x="1301" y="1028"/>
                    <a:pt x="118" y="932"/>
                    <a:pt x="20" y="1044"/>
                  </a:cubicBezTo>
                  <a:cubicBezTo>
                    <a:pt x="16" y="1047"/>
                    <a:pt x="15" y="1053"/>
                    <a:pt x="13" y="1058"/>
                  </a:cubicBezTo>
                  <a:cubicBezTo>
                    <a:pt x="0" y="1222"/>
                    <a:pt x="491" y="1358"/>
                    <a:pt x="1148" y="1358"/>
                  </a:cubicBezTo>
                  <a:cubicBezTo>
                    <a:pt x="1779" y="1358"/>
                    <a:pt x="2563" y="1234"/>
                    <a:pt x="3205" y="891"/>
                  </a:cubicBezTo>
                  <a:lnTo>
                    <a:pt x="3416" y="393"/>
                  </a:lnTo>
                  <a:lnTo>
                    <a:pt x="3486" y="230"/>
                  </a:lnTo>
                  <a:cubicBezTo>
                    <a:pt x="3355" y="126"/>
                    <a:pt x="3252" y="0"/>
                    <a:pt x="3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5"/>
            <p:cNvSpPr/>
            <p:nvPr/>
          </p:nvSpPr>
          <p:spPr>
            <a:xfrm>
              <a:off x="6902805" y="2749079"/>
              <a:ext cx="280471" cy="103220"/>
            </a:xfrm>
            <a:custGeom>
              <a:avLst/>
              <a:gdLst/>
              <a:ahLst/>
              <a:cxnLst/>
              <a:rect l="l" t="t" r="r" b="b"/>
              <a:pathLst>
                <a:path w="4103" h="1510" extrusionOk="0">
                  <a:moveTo>
                    <a:pt x="680" y="0"/>
                  </a:moveTo>
                  <a:cubicBezTo>
                    <a:pt x="270" y="134"/>
                    <a:pt x="4" y="432"/>
                    <a:pt x="2" y="614"/>
                  </a:cubicBezTo>
                  <a:cubicBezTo>
                    <a:pt x="0" y="793"/>
                    <a:pt x="191" y="1010"/>
                    <a:pt x="502" y="1184"/>
                  </a:cubicBezTo>
                  <a:cubicBezTo>
                    <a:pt x="866" y="1389"/>
                    <a:pt x="1343" y="1503"/>
                    <a:pt x="1846" y="1510"/>
                  </a:cubicBezTo>
                  <a:lnTo>
                    <a:pt x="1892" y="1510"/>
                  </a:lnTo>
                  <a:cubicBezTo>
                    <a:pt x="2798" y="1510"/>
                    <a:pt x="3718" y="1173"/>
                    <a:pt x="4010" y="856"/>
                  </a:cubicBezTo>
                  <a:cubicBezTo>
                    <a:pt x="4073" y="787"/>
                    <a:pt x="4102" y="723"/>
                    <a:pt x="4097" y="665"/>
                  </a:cubicBezTo>
                  <a:cubicBezTo>
                    <a:pt x="4095" y="661"/>
                    <a:pt x="4095" y="658"/>
                    <a:pt x="4094" y="654"/>
                  </a:cubicBezTo>
                  <a:lnTo>
                    <a:pt x="4090" y="649"/>
                  </a:lnTo>
                  <a:lnTo>
                    <a:pt x="4080" y="651"/>
                  </a:lnTo>
                  <a:lnTo>
                    <a:pt x="4076" y="651"/>
                  </a:lnTo>
                  <a:cubicBezTo>
                    <a:pt x="4080" y="654"/>
                    <a:pt x="4081" y="660"/>
                    <a:pt x="4083" y="665"/>
                  </a:cubicBezTo>
                  <a:cubicBezTo>
                    <a:pt x="4096" y="829"/>
                    <a:pt x="3605" y="965"/>
                    <a:pt x="2948" y="965"/>
                  </a:cubicBezTo>
                  <a:cubicBezTo>
                    <a:pt x="2317" y="965"/>
                    <a:pt x="1533" y="841"/>
                    <a:pt x="891" y="498"/>
                  </a:cubicBezTo>
                  <a:lnTo>
                    <a:pt x="6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5"/>
            <p:cNvSpPr/>
            <p:nvPr/>
          </p:nvSpPr>
          <p:spPr>
            <a:xfrm>
              <a:off x="6944504" y="2722146"/>
              <a:ext cx="238294" cy="92898"/>
            </a:xfrm>
            <a:custGeom>
              <a:avLst/>
              <a:gdLst/>
              <a:ahLst/>
              <a:cxnLst/>
              <a:rect l="l" t="t" r="r" b="b"/>
              <a:pathLst>
                <a:path w="3486" h="1359" extrusionOk="0">
                  <a:moveTo>
                    <a:pt x="433" y="1"/>
                  </a:moveTo>
                  <a:cubicBezTo>
                    <a:pt x="233" y="1"/>
                    <a:pt x="131" y="126"/>
                    <a:pt x="0" y="231"/>
                  </a:cubicBezTo>
                  <a:lnTo>
                    <a:pt x="70" y="394"/>
                  </a:lnTo>
                  <a:lnTo>
                    <a:pt x="281" y="890"/>
                  </a:lnTo>
                  <a:cubicBezTo>
                    <a:pt x="924" y="1234"/>
                    <a:pt x="1709" y="1359"/>
                    <a:pt x="2339" y="1359"/>
                  </a:cubicBezTo>
                  <a:cubicBezTo>
                    <a:pt x="2996" y="1359"/>
                    <a:pt x="3486" y="1223"/>
                    <a:pt x="3473" y="1059"/>
                  </a:cubicBezTo>
                  <a:cubicBezTo>
                    <a:pt x="3471" y="1054"/>
                    <a:pt x="3470" y="1048"/>
                    <a:pt x="3466" y="1045"/>
                  </a:cubicBezTo>
                  <a:cubicBezTo>
                    <a:pt x="3368" y="933"/>
                    <a:pt x="2185" y="1029"/>
                    <a:pt x="1213" y="352"/>
                  </a:cubicBezTo>
                  <a:cubicBezTo>
                    <a:pt x="836" y="89"/>
                    <a:pt x="600" y="1"/>
                    <a:pt x="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5"/>
            <p:cNvSpPr/>
            <p:nvPr/>
          </p:nvSpPr>
          <p:spPr>
            <a:xfrm>
              <a:off x="6744214" y="2533135"/>
              <a:ext cx="306173" cy="485133"/>
            </a:xfrm>
            <a:custGeom>
              <a:avLst/>
              <a:gdLst/>
              <a:ahLst/>
              <a:cxnLst/>
              <a:rect l="l" t="t" r="r" b="b"/>
              <a:pathLst>
                <a:path w="4479" h="7097" extrusionOk="0">
                  <a:moveTo>
                    <a:pt x="2240" y="0"/>
                  </a:moveTo>
                  <a:cubicBezTo>
                    <a:pt x="1379" y="0"/>
                    <a:pt x="737" y="903"/>
                    <a:pt x="737" y="1710"/>
                  </a:cubicBezTo>
                  <a:cubicBezTo>
                    <a:pt x="737" y="1827"/>
                    <a:pt x="774" y="1934"/>
                    <a:pt x="811" y="2039"/>
                  </a:cubicBezTo>
                  <a:cubicBezTo>
                    <a:pt x="848" y="2143"/>
                    <a:pt x="881" y="2237"/>
                    <a:pt x="879" y="2339"/>
                  </a:cubicBezTo>
                  <a:cubicBezTo>
                    <a:pt x="870" y="2877"/>
                    <a:pt x="681" y="3277"/>
                    <a:pt x="479" y="3701"/>
                  </a:cubicBezTo>
                  <a:cubicBezTo>
                    <a:pt x="246" y="4195"/>
                    <a:pt x="3" y="4709"/>
                    <a:pt x="3" y="5503"/>
                  </a:cubicBezTo>
                  <a:cubicBezTo>
                    <a:pt x="1" y="6099"/>
                    <a:pt x="239" y="6671"/>
                    <a:pt x="663" y="7090"/>
                  </a:cubicBezTo>
                  <a:lnTo>
                    <a:pt x="670" y="7097"/>
                  </a:lnTo>
                  <a:lnTo>
                    <a:pt x="3810" y="7097"/>
                  </a:lnTo>
                  <a:lnTo>
                    <a:pt x="3817" y="7090"/>
                  </a:lnTo>
                  <a:cubicBezTo>
                    <a:pt x="4242" y="6671"/>
                    <a:pt x="4478" y="6099"/>
                    <a:pt x="4476" y="5503"/>
                  </a:cubicBezTo>
                  <a:cubicBezTo>
                    <a:pt x="4478" y="4678"/>
                    <a:pt x="4233" y="4167"/>
                    <a:pt x="3996" y="3673"/>
                  </a:cubicBezTo>
                  <a:cubicBezTo>
                    <a:pt x="3798" y="3261"/>
                    <a:pt x="3610" y="2872"/>
                    <a:pt x="3602" y="2339"/>
                  </a:cubicBezTo>
                  <a:cubicBezTo>
                    <a:pt x="3600" y="2237"/>
                    <a:pt x="3633" y="2141"/>
                    <a:pt x="3670" y="2039"/>
                  </a:cubicBezTo>
                  <a:cubicBezTo>
                    <a:pt x="3705" y="1936"/>
                    <a:pt x="3744" y="1827"/>
                    <a:pt x="3744" y="1710"/>
                  </a:cubicBezTo>
                  <a:cubicBezTo>
                    <a:pt x="3744" y="903"/>
                    <a:pt x="3100" y="0"/>
                    <a:pt x="2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5"/>
            <p:cNvSpPr/>
            <p:nvPr/>
          </p:nvSpPr>
          <p:spPr>
            <a:xfrm>
              <a:off x="6741850" y="2726925"/>
              <a:ext cx="311028" cy="337152"/>
            </a:xfrm>
            <a:custGeom>
              <a:avLst/>
              <a:gdLst/>
              <a:ahLst/>
              <a:cxnLst/>
              <a:rect l="l" t="t" r="r" b="b"/>
              <a:pathLst>
                <a:path w="4477" h="4932" extrusionOk="0">
                  <a:moveTo>
                    <a:pt x="3654" y="0"/>
                  </a:moveTo>
                  <a:lnTo>
                    <a:pt x="3635" y="19"/>
                  </a:lnTo>
                  <a:cubicBezTo>
                    <a:pt x="3321" y="328"/>
                    <a:pt x="2795" y="512"/>
                    <a:pt x="2223" y="512"/>
                  </a:cubicBezTo>
                  <a:cubicBezTo>
                    <a:pt x="1664" y="512"/>
                    <a:pt x="1161" y="338"/>
                    <a:pt x="840" y="35"/>
                  </a:cubicBezTo>
                  <a:lnTo>
                    <a:pt x="819" y="16"/>
                  </a:lnTo>
                  <a:lnTo>
                    <a:pt x="807" y="40"/>
                  </a:lnTo>
                  <a:cubicBezTo>
                    <a:pt x="325" y="891"/>
                    <a:pt x="1" y="1948"/>
                    <a:pt x="1" y="2670"/>
                  </a:cubicBezTo>
                  <a:cubicBezTo>
                    <a:pt x="1" y="3545"/>
                    <a:pt x="511" y="4416"/>
                    <a:pt x="1240" y="4788"/>
                  </a:cubicBezTo>
                  <a:cubicBezTo>
                    <a:pt x="1426" y="4879"/>
                    <a:pt x="1629" y="4928"/>
                    <a:pt x="1836" y="4932"/>
                  </a:cubicBezTo>
                  <a:cubicBezTo>
                    <a:pt x="1954" y="4932"/>
                    <a:pt x="2046" y="4910"/>
                    <a:pt x="2108" y="4870"/>
                  </a:cubicBezTo>
                  <a:cubicBezTo>
                    <a:pt x="2134" y="4851"/>
                    <a:pt x="2155" y="4825"/>
                    <a:pt x="2169" y="4795"/>
                  </a:cubicBezTo>
                  <a:cubicBezTo>
                    <a:pt x="2190" y="4760"/>
                    <a:pt x="2201" y="4740"/>
                    <a:pt x="2229" y="4740"/>
                  </a:cubicBezTo>
                  <a:cubicBezTo>
                    <a:pt x="2259" y="4740"/>
                    <a:pt x="2267" y="4758"/>
                    <a:pt x="2285" y="4793"/>
                  </a:cubicBezTo>
                  <a:cubicBezTo>
                    <a:pt x="2299" y="4826"/>
                    <a:pt x="2323" y="4854"/>
                    <a:pt x="2355" y="4872"/>
                  </a:cubicBezTo>
                  <a:cubicBezTo>
                    <a:pt x="2432" y="4905"/>
                    <a:pt x="2517" y="4923"/>
                    <a:pt x="2602" y="4923"/>
                  </a:cubicBezTo>
                  <a:cubicBezTo>
                    <a:pt x="2606" y="4923"/>
                    <a:pt x="2610" y="4923"/>
                    <a:pt x="2614" y="4923"/>
                  </a:cubicBezTo>
                  <a:cubicBezTo>
                    <a:pt x="2791" y="4919"/>
                    <a:pt x="2965" y="4879"/>
                    <a:pt x="3126" y="4805"/>
                  </a:cubicBezTo>
                  <a:cubicBezTo>
                    <a:pt x="3922" y="4446"/>
                    <a:pt x="4476" y="3569"/>
                    <a:pt x="4476" y="2670"/>
                  </a:cubicBezTo>
                  <a:cubicBezTo>
                    <a:pt x="4476" y="1893"/>
                    <a:pt x="4166" y="878"/>
                    <a:pt x="3668" y="25"/>
                  </a:cubicBezTo>
                  <a:lnTo>
                    <a:pt x="36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5"/>
            <p:cNvSpPr/>
            <p:nvPr/>
          </p:nvSpPr>
          <p:spPr>
            <a:xfrm>
              <a:off x="6744125" y="2935525"/>
              <a:ext cx="306150" cy="128376"/>
            </a:xfrm>
            <a:custGeom>
              <a:avLst/>
              <a:gdLst/>
              <a:ahLst/>
              <a:cxnLst/>
              <a:rect l="l" t="t" r="r" b="b"/>
              <a:pathLst>
                <a:path w="4324" h="1848" extrusionOk="0">
                  <a:moveTo>
                    <a:pt x="0" y="1"/>
                  </a:moveTo>
                  <a:lnTo>
                    <a:pt x="0" y="1"/>
                  </a:lnTo>
                  <a:cubicBezTo>
                    <a:pt x="109" y="707"/>
                    <a:pt x="559" y="1431"/>
                    <a:pt x="1175" y="1705"/>
                  </a:cubicBezTo>
                  <a:cubicBezTo>
                    <a:pt x="1355" y="1785"/>
                    <a:pt x="1594" y="1847"/>
                    <a:pt x="1783" y="1847"/>
                  </a:cubicBezTo>
                  <a:cubicBezTo>
                    <a:pt x="1880" y="1847"/>
                    <a:pt x="1965" y="1831"/>
                    <a:pt x="2022" y="1792"/>
                  </a:cubicBezTo>
                  <a:cubicBezTo>
                    <a:pt x="2083" y="1750"/>
                    <a:pt x="2081" y="1650"/>
                    <a:pt x="2155" y="1650"/>
                  </a:cubicBezTo>
                  <a:cubicBezTo>
                    <a:pt x="2228" y="1650"/>
                    <a:pt x="2223" y="1759"/>
                    <a:pt x="2290" y="1792"/>
                  </a:cubicBezTo>
                  <a:cubicBezTo>
                    <a:pt x="2359" y="1827"/>
                    <a:pt x="2445" y="1843"/>
                    <a:pt x="2538" y="1843"/>
                  </a:cubicBezTo>
                  <a:cubicBezTo>
                    <a:pt x="2703" y="1843"/>
                    <a:pt x="2889" y="1794"/>
                    <a:pt x="3044" y="1720"/>
                  </a:cubicBezTo>
                  <a:cubicBezTo>
                    <a:pt x="3671" y="1424"/>
                    <a:pt x="4185" y="800"/>
                    <a:pt x="4323" y="11"/>
                  </a:cubicBezTo>
                  <a:lnTo>
                    <a:pt x="4323" y="11"/>
                  </a:lnTo>
                  <a:cubicBezTo>
                    <a:pt x="3766" y="581"/>
                    <a:pt x="3007" y="932"/>
                    <a:pt x="2169" y="932"/>
                  </a:cubicBezTo>
                  <a:cubicBezTo>
                    <a:pt x="1324" y="932"/>
                    <a:pt x="559" y="57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5"/>
            <p:cNvSpPr/>
            <p:nvPr/>
          </p:nvSpPr>
          <p:spPr>
            <a:xfrm>
              <a:off x="6826449" y="2639159"/>
              <a:ext cx="141568" cy="105271"/>
            </a:xfrm>
            <a:custGeom>
              <a:avLst/>
              <a:gdLst/>
              <a:ahLst/>
              <a:cxnLst/>
              <a:rect l="l" t="t" r="r" b="b"/>
              <a:pathLst>
                <a:path w="2071" h="1540" extrusionOk="0">
                  <a:moveTo>
                    <a:pt x="1038" y="1"/>
                  </a:moveTo>
                  <a:cubicBezTo>
                    <a:pt x="675" y="1"/>
                    <a:pt x="0" y="309"/>
                    <a:pt x="0" y="900"/>
                  </a:cubicBezTo>
                  <a:cubicBezTo>
                    <a:pt x="0" y="1265"/>
                    <a:pt x="465" y="1540"/>
                    <a:pt x="1082" y="1540"/>
                  </a:cubicBezTo>
                  <a:lnTo>
                    <a:pt x="1105" y="1540"/>
                  </a:lnTo>
                  <a:cubicBezTo>
                    <a:pt x="1675" y="1533"/>
                    <a:pt x="2071" y="1270"/>
                    <a:pt x="2071" y="897"/>
                  </a:cubicBezTo>
                  <a:cubicBezTo>
                    <a:pt x="2071" y="316"/>
                    <a:pt x="1389" y="1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 w="575" cap="flat" cmpd="sng">
              <a:solidFill>
                <a:srgbClr val="231F20"/>
              </a:solidFill>
              <a:prstDash val="solid"/>
              <a:miter lim="17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5"/>
            <p:cNvSpPr/>
            <p:nvPr/>
          </p:nvSpPr>
          <p:spPr>
            <a:xfrm>
              <a:off x="6863841" y="2651258"/>
              <a:ext cx="66717" cy="29667"/>
            </a:xfrm>
            <a:custGeom>
              <a:avLst/>
              <a:gdLst/>
              <a:ahLst/>
              <a:cxnLst/>
              <a:rect l="l" t="t" r="r" b="b"/>
              <a:pathLst>
                <a:path w="976" h="434" extrusionOk="0">
                  <a:moveTo>
                    <a:pt x="14" y="1"/>
                  </a:moveTo>
                  <a:cubicBezTo>
                    <a:pt x="0" y="243"/>
                    <a:pt x="365" y="434"/>
                    <a:pt x="488" y="434"/>
                  </a:cubicBezTo>
                  <a:cubicBezTo>
                    <a:pt x="621" y="434"/>
                    <a:pt x="958" y="243"/>
                    <a:pt x="9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5"/>
            <p:cNvSpPr/>
            <p:nvPr/>
          </p:nvSpPr>
          <p:spPr>
            <a:xfrm>
              <a:off x="6864046" y="2625145"/>
              <a:ext cx="67195" cy="42382"/>
            </a:xfrm>
            <a:custGeom>
              <a:avLst/>
              <a:gdLst/>
              <a:ahLst/>
              <a:cxnLst/>
              <a:rect l="l" t="t" r="r" b="b"/>
              <a:pathLst>
                <a:path w="983" h="620" extrusionOk="0">
                  <a:moveTo>
                    <a:pt x="492" y="1"/>
                  </a:moveTo>
                  <a:cubicBezTo>
                    <a:pt x="357" y="1"/>
                    <a:pt x="115" y="155"/>
                    <a:pt x="1" y="383"/>
                  </a:cubicBezTo>
                  <a:lnTo>
                    <a:pt x="6" y="386"/>
                  </a:lnTo>
                  <a:lnTo>
                    <a:pt x="17" y="393"/>
                  </a:lnTo>
                  <a:cubicBezTo>
                    <a:pt x="153" y="495"/>
                    <a:pt x="367" y="619"/>
                    <a:pt x="478" y="619"/>
                  </a:cubicBezTo>
                  <a:cubicBezTo>
                    <a:pt x="595" y="619"/>
                    <a:pt x="848" y="470"/>
                    <a:pt x="965" y="393"/>
                  </a:cubicBezTo>
                  <a:lnTo>
                    <a:pt x="977" y="386"/>
                  </a:lnTo>
                  <a:lnTo>
                    <a:pt x="983" y="383"/>
                  </a:lnTo>
                  <a:cubicBezTo>
                    <a:pt x="844" y="143"/>
                    <a:pt x="583" y="1"/>
                    <a:pt x="4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5" name="Google Shape;2095;p35"/>
            <p:cNvGrpSpPr/>
            <p:nvPr/>
          </p:nvGrpSpPr>
          <p:grpSpPr>
            <a:xfrm flipH="1">
              <a:off x="6814326" y="2576747"/>
              <a:ext cx="64529" cy="55301"/>
              <a:chOff x="6688530" y="2567647"/>
              <a:chExt cx="64529" cy="55301"/>
            </a:xfrm>
          </p:grpSpPr>
          <p:sp>
            <p:nvSpPr>
              <p:cNvPr id="2096" name="Google Shape;2096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0" name="Google Shape;2100;p35"/>
            <p:cNvGrpSpPr/>
            <p:nvPr/>
          </p:nvGrpSpPr>
          <p:grpSpPr>
            <a:xfrm>
              <a:off x="6916580" y="2576747"/>
              <a:ext cx="64529" cy="55301"/>
              <a:chOff x="6688530" y="2567647"/>
              <a:chExt cx="64529" cy="55301"/>
            </a:xfrm>
          </p:grpSpPr>
          <p:sp>
            <p:nvSpPr>
              <p:cNvPr id="2101" name="Google Shape;2101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05" name="Google Shape;2105;p35"/>
          <p:cNvGrpSpPr/>
          <p:nvPr/>
        </p:nvGrpSpPr>
        <p:grpSpPr>
          <a:xfrm>
            <a:off x="5806641" y="3528945"/>
            <a:ext cx="251312" cy="263356"/>
            <a:chOff x="6612760" y="2533135"/>
            <a:chExt cx="570516" cy="597857"/>
          </a:xfrm>
        </p:grpSpPr>
        <p:sp>
          <p:nvSpPr>
            <p:cNvPr id="2106" name="Google Shape;2106;p35"/>
            <p:cNvSpPr/>
            <p:nvPr/>
          </p:nvSpPr>
          <p:spPr>
            <a:xfrm>
              <a:off x="6804027" y="3059216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770" y="1"/>
                  </a:moveTo>
                  <a:lnTo>
                    <a:pt x="770" y="1"/>
                  </a:lnTo>
                  <a:cubicBezTo>
                    <a:pt x="784" y="76"/>
                    <a:pt x="777" y="132"/>
                    <a:pt x="751" y="176"/>
                  </a:cubicBezTo>
                  <a:cubicBezTo>
                    <a:pt x="726" y="213"/>
                    <a:pt x="686" y="237"/>
                    <a:pt x="642" y="246"/>
                  </a:cubicBezTo>
                  <a:cubicBezTo>
                    <a:pt x="418" y="293"/>
                    <a:pt x="132" y="400"/>
                    <a:pt x="43" y="504"/>
                  </a:cubicBezTo>
                  <a:cubicBezTo>
                    <a:pt x="9" y="541"/>
                    <a:pt x="1" y="595"/>
                    <a:pt x="22" y="641"/>
                  </a:cubicBezTo>
                  <a:cubicBezTo>
                    <a:pt x="48" y="701"/>
                    <a:pt x="122" y="739"/>
                    <a:pt x="214" y="739"/>
                  </a:cubicBezTo>
                  <a:cubicBezTo>
                    <a:pt x="219" y="739"/>
                    <a:pt x="223" y="739"/>
                    <a:pt x="227" y="739"/>
                  </a:cubicBezTo>
                  <a:cubicBezTo>
                    <a:pt x="193" y="420"/>
                    <a:pt x="707" y="299"/>
                    <a:pt x="730" y="293"/>
                  </a:cubicBezTo>
                  <a:cubicBezTo>
                    <a:pt x="732" y="293"/>
                    <a:pt x="734" y="293"/>
                    <a:pt x="736" y="293"/>
                  </a:cubicBezTo>
                  <a:cubicBezTo>
                    <a:pt x="766" y="293"/>
                    <a:pt x="775" y="338"/>
                    <a:pt x="742" y="346"/>
                  </a:cubicBezTo>
                  <a:cubicBezTo>
                    <a:pt x="737" y="346"/>
                    <a:pt x="223" y="467"/>
                    <a:pt x="285" y="760"/>
                  </a:cubicBezTo>
                  <a:cubicBezTo>
                    <a:pt x="353" y="842"/>
                    <a:pt x="453" y="891"/>
                    <a:pt x="560" y="897"/>
                  </a:cubicBezTo>
                  <a:cubicBezTo>
                    <a:pt x="583" y="897"/>
                    <a:pt x="605" y="893"/>
                    <a:pt x="626" y="882"/>
                  </a:cubicBezTo>
                  <a:cubicBezTo>
                    <a:pt x="560" y="548"/>
                    <a:pt x="919" y="372"/>
                    <a:pt x="923" y="371"/>
                  </a:cubicBezTo>
                  <a:cubicBezTo>
                    <a:pt x="928" y="368"/>
                    <a:pt x="933" y="366"/>
                    <a:pt x="937" y="366"/>
                  </a:cubicBezTo>
                  <a:cubicBezTo>
                    <a:pt x="963" y="366"/>
                    <a:pt x="977" y="406"/>
                    <a:pt x="946" y="418"/>
                  </a:cubicBezTo>
                  <a:cubicBezTo>
                    <a:pt x="933" y="425"/>
                    <a:pt x="616" y="581"/>
                    <a:pt x="679" y="879"/>
                  </a:cubicBezTo>
                  <a:cubicBezTo>
                    <a:pt x="679" y="879"/>
                    <a:pt x="679" y="881"/>
                    <a:pt x="679" y="881"/>
                  </a:cubicBezTo>
                  <a:cubicBezTo>
                    <a:pt x="733" y="958"/>
                    <a:pt x="928" y="1049"/>
                    <a:pt x="1038" y="1049"/>
                  </a:cubicBezTo>
                  <a:cubicBezTo>
                    <a:pt x="1042" y="1050"/>
                    <a:pt x="1046" y="1050"/>
                    <a:pt x="1049" y="1050"/>
                  </a:cubicBezTo>
                  <a:cubicBezTo>
                    <a:pt x="1066" y="1050"/>
                    <a:pt x="1082" y="1044"/>
                    <a:pt x="1095" y="1035"/>
                  </a:cubicBezTo>
                  <a:lnTo>
                    <a:pt x="1103" y="1005"/>
                  </a:lnTo>
                  <a:cubicBezTo>
                    <a:pt x="1095" y="821"/>
                    <a:pt x="1151" y="702"/>
                    <a:pt x="1194" y="606"/>
                  </a:cubicBezTo>
                  <a:cubicBezTo>
                    <a:pt x="1240" y="511"/>
                    <a:pt x="1270" y="446"/>
                    <a:pt x="1219" y="362"/>
                  </a:cubicBezTo>
                  <a:cubicBezTo>
                    <a:pt x="1165" y="267"/>
                    <a:pt x="1140" y="160"/>
                    <a:pt x="1149" y="52"/>
                  </a:cubicBezTo>
                  <a:lnTo>
                    <a:pt x="7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5"/>
            <p:cNvSpPr/>
            <p:nvPr/>
          </p:nvSpPr>
          <p:spPr>
            <a:xfrm>
              <a:off x="6903284" y="3059079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498" y="1"/>
                  </a:moveTo>
                  <a:lnTo>
                    <a:pt x="119" y="54"/>
                  </a:lnTo>
                  <a:cubicBezTo>
                    <a:pt x="128" y="160"/>
                    <a:pt x="105" y="267"/>
                    <a:pt x="51" y="362"/>
                  </a:cubicBezTo>
                  <a:cubicBezTo>
                    <a:pt x="0" y="446"/>
                    <a:pt x="30" y="509"/>
                    <a:pt x="76" y="606"/>
                  </a:cubicBezTo>
                  <a:cubicBezTo>
                    <a:pt x="119" y="702"/>
                    <a:pt x="175" y="821"/>
                    <a:pt x="167" y="1005"/>
                  </a:cubicBezTo>
                  <a:lnTo>
                    <a:pt x="174" y="1034"/>
                  </a:lnTo>
                  <a:cubicBezTo>
                    <a:pt x="189" y="1044"/>
                    <a:pt x="206" y="1050"/>
                    <a:pt x="224" y="1050"/>
                  </a:cubicBezTo>
                  <a:cubicBezTo>
                    <a:pt x="226" y="1050"/>
                    <a:pt x="229" y="1050"/>
                    <a:pt x="232" y="1049"/>
                  </a:cubicBezTo>
                  <a:cubicBezTo>
                    <a:pt x="342" y="1049"/>
                    <a:pt x="538" y="958"/>
                    <a:pt x="591" y="881"/>
                  </a:cubicBezTo>
                  <a:lnTo>
                    <a:pt x="591" y="877"/>
                  </a:lnTo>
                  <a:cubicBezTo>
                    <a:pt x="654" y="581"/>
                    <a:pt x="337" y="425"/>
                    <a:pt x="323" y="418"/>
                  </a:cubicBezTo>
                  <a:cubicBezTo>
                    <a:pt x="310" y="411"/>
                    <a:pt x="303" y="395"/>
                    <a:pt x="310" y="383"/>
                  </a:cubicBezTo>
                  <a:cubicBezTo>
                    <a:pt x="315" y="373"/>
                    <a:pt x="325" y="368"/>
                    <a:pt x="334" y="368"/>
                  </a:cubicBezTo>
                  <a:cubicBezTo>
                    <a:pt x="338" y="368"/>
                    <a:pt x="342" y="369"/>
                    <a:pt x="346" y="371"/>
                  </a:cubicBezTo>
                  <a:cubicBezTo>
                    <a:pt x="349" y="371"/>
                    <a:pt x="710" y="548"/>
                    <a:pt x="644" y="883"/>
                  </a:cubicBezTo>
                  <a:cubicBezTo>
                    <a:pt x="661" y="892"/>
                    <a:pt x="680" y="895"/>
                    <a:pt x="699" y="895"/>
                  </a:cubicBezTo>
                  <a:cubicBezTo>
                    <a:pt x="703" y="895"/>
                    <a:pt x="706" y="895"/>
                    <a:pt x="710" y="895"/>
                  </a:cubicBezTo>
                  <a:cubicBezTo>
                    <a:pt x="817" y="892"/>
                    <a:pt x="917" y="842"/>
                    <a:pt x="985" y="760"/>
                  </a:cubicBezTo>
                  <a:cubicBezTo>
                    <a:pt x="1047" y="467"/>
                    <a:pt x="533" y="346"/>
                    <a:pt x="528" y="346"/>
                  </a:cubicBezTo>
                  <a:cubicBezTo>
                    <a:pt x="495" y="338"/>
                    <a:pt x="503" y="293"/>
                    <a:pt x="531" y="293"/>
                  </a:cubicBezTo>
                  <a:cubicBezTo>
                    <a:pt x="533" y="293"/>
                    <a:pt x="536" y="293"/>
                    <a:pt x="538" y="294"/>
                  </a:cubicBezTo>
                  <a:cubicBezTo>
                    <a:pt x="561" y="299"/>
                    <a:pt x="1077" y="418"/>
                    <a:pt x="1043" y="739"/>
                  </a:cubicBezTo>
                  <a:cubicBezTo>
                    <a:pt x="1047" y="739"/>
                    <a:pt x="1051" y="739"/>
                    <a:pt x="1056" y="739"/>
                  </a:cubicBezTo>
                  <a:cubicBezTo>
                    <a:pt x="1148" y="739"/>
                    <a:pt x="1220" y="701"/>
                    <a:pt x="1248" y="639"/>
                  </a:cubicBezTo>
                  <a:cubicBezTo>
                    <a:pt x="1269" y="593"/>
                    <a:pt x="1261" y="541"/>
                    <a:pt x="1227" y="504"/>
                  </a:cubicBezTo>
                  <a:cubicBezTo>
                    <a:pt x="1136" y="402"/>
                    <a:pt x="849" y="295"/>
                    <a:pt x="626" y="246"/>
                  </a:cubicBezTo>
                  <a:cubicBezTo>
                    <a:pt x="580" y="239"/>
                    <a:pt x="540" y="215"/>
                    <a:pt x="516" y="176"/>
                  </a:cubicBezTo>
                  <a:cubicBezTo>
                    <a:pt x="489" y="134"/>
                    <a:pt x="484" y="78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5"/>
            <p:cNvSpPr/>
            <p:nvPr/>
          </p:nvSpPr>
          <p:spPr>
            <a:xfrm>
              <a:off x="6612760" y="2749079"/>
              <a:ext cx="280266" cy="103220"/>
            </a:xfrm>
            <a:custGeom>
              <a:avLst/>
              <a:gdLst/>
              <a:ahLst/>
              <a:cxnLst/>
              <a:rect l="l" t="t" r="r" b="b"/>
              <a:pathLst>
                <a:path w="4100" h="1510" extrusionOk="0">
                  <a:moveTo>
                    <a:pt x="3416" y="0"/>
                  </a:moveTo>
                  <a:lnTo>
                    <a:pt x="3205" y="498"/>
                  </a:lnTo>
                  <a:cubicBezTo>
                    <a:pt x="2563" y="841"/>
                    <a:pt x="1779" y="965"/>
                    <a:pt x="1148" y="965"/>
                  </a:cubicBezTo>
                  <a:cubicBezTo>
                    <a:pt x="491" y="965"/>
                    <a:pt x="0" y="829"/>
                    <a:pt x="13" y="665"/>
                  </a:cubicBezTo>
                  <a:cubicBezTo>
                    <a:pt x="15" y="660"/>
                    <a:pt x="16" y="654"/>
                    <a:pt x="20" y="651"/>
                  </a:cubicBezTo>
                  <a:lnTo>
                    <a:pt x="16" y="651"/>
                  </a:lnTo>
                  <a:lnTo>
                    <a:pt x="8" y="649"/>
                  </a:lnTo>
                  <a:lnTo>
                    <a:pt x="8" y="651"/>
                  </a:lnTo>
                  <a:cubicBezTo>
                    <a:pt x="6" y="656"/>
                    <a:pt x="4" y="660"/>
                    <a:pt x="2" y="663"/>
                  </a:cubicBezTo>
                  <a:lnTo>
                    <a:pt x="2" y="670"/>
                  </a:lnTo>
                  <a:cubicBezTo>
                    <a:pt x="2" y="675"/>
                    <a:pt x="2" y="679"/>
                    <a:pt x="2" y="684"/>
                  </a:cubicBezTo>
                  <a:cubicBezTo>
                    <a:pt x="4" y="738"/>
                    <a:pt x="34" y="795"/>
                    <a:pt x="90" y="856"/>
                  </a:cubicBezTo>
                  <a:cubicBezTo>
                    <a:pt x="381" y="1171"/>
                    <a:pt x="1301" y="1510"/>
                    <a:pt x="2208" y="1510"/>
                  </a:cubicBezTo>
                  <a:lnTo>
                    <a:pt x="2252" y="1510"/>
                  </a:lnTo>
                  <a:cubicBezTo>
                    <a:pt x="2757" y="1503"/>
                    <a:pt x="3233" y="1387"/>
                    <a:pt x="3596" y="1184"/>
                  </a:cubicBezTo>
                  <a:cubicBezTo>
                    <a:pt x="3908" y="1010"/>
                    <a:pt x="4099" y="791"/>
                    <a:pt x="4096" y="614"/>
                  </a:cubicBezTo>
                  <a:cubicBezTo>
                    <a:pt x="4092" y="432"/>
                    <a:pt x="3826" y="134"/>
                    <a:pt x="34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5"/>
            <p:cNvSpPr/>
            <p:nvPr/>
          </p:nvSpPr>
          <p:spPr>
            <a:xfrm>
              <a:off x="6612760" y="2722214"/>
              <a:ext cx="238294" cy="92829"/>
            </a:xfrm>
            <a:custGeom>
              <a:avLst/>
              <a:gdLst/>
              <a:ahLst/>
              <a:cxnLst/>
              <a:rect l="l" t="t" r="r" b="b"/>
              <a:pathLst>
                <a:path w="3486" h="1358" extrusionOk="0">
                  <a:moveTo>
                    <a:pt x="3052" y="0"/>
                  </a:moveTo>
                  <a:cubicBezTo>
                    <a:pt x="2885" y="0"/>
                    <a:pt x="2650" y="89"/>
                    <a:pt x="2273" y="351"/>
                  </a:cubicBezTo>
                  <a:cubicBezTo>
                    <a:pt x="1301" y="1028"/>
                    <a:pt x="118" y="932"/>
                    <a:pt x="20" y="1044"/>
                  </a:cubicBezTo>
                  <a:cubicBezTo>
                    <a:pt x="16" y="1047"/>
                    <a:pt x="15" y="1053"/>
                    <a:pt x="13" y="1058"/>
                  </a:cubicBezTo>
                  <a:cubicBezTo>
                    <a:pt x="0" y="1222"/>
                    <a:pt x="491" y="1358"/>
                    <a:pt x="1148" y="1358"/>
                  </a:cubicBezTo>
                  <a:cubicBezTo>
                    <a:pt x="1779" y="1358"/>
                    <a:pt x="2563" y="1234"/>
                    <a:pt x="3205" y="891"/>
                  </a:cubicBezTo>
                  <a:lnTo>
                    <a:pt x="3416" y="393"/>
                  </a:lnTo>
                  <a:lnTo>
                    <a:pt x="3486" y="230"/>
                  </a:lnTo>
                  <a:cubicBezTo>
                    <a:pt x="3355" y="126"/>
                    <a:pt x="3252" y="0"/>
                    <a:pt x="3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5"/>
            <p:cNvSpPr/>
            <p:nvPr/>
          </p:nvSpPr>
          <p:spPr>
            <a:xfrm>
              <a:off x="6902805" y="2749079"/>
              <a:ext cx="280471" cy="103220"/>
            </a:xfrm>
            <a:custGeom>
              <a:avLst/>
              <a:gdLst/>
              <a:ahLst/>
              <a:cxnLst/>
              <a:rect l="l" t="t" r="r" b="b"/>
              <a:pathLst>
                <a:path w="4103" h="1510" extrusionOk="0">
                  <a:moveTo>
                    <a:pt x="680" y="0"/>
                  </a:moveTo>
                  <a:cubicBezTo>
                    <a:pt x="270" y="134"/>
                    <a:pt x="4" y="432"/>
                    <a:pt x="2" y="614"/>
                  </a:cubicBezTo>
                  <a:cubicBezTo>
                    <a:pt x="0" y="793"/>
                    <a:pt x="191" y="1010"/>
                    <a:pt x="502" y="1184"/>
                  </a:cubicBezTo>
                  <a:cubicBezTo>
                    <a:pt x="866" y="1389"/>
                    <a:pt x="1343" y="1503"/>
                    <a:pt x="1846" y="1510"/>
                  </a:cubicBezTo>
                  <a:lnTo>
                    <a:pt x="1892" y="1510"/>
                  </a:lnTo>
                  <a:cubicBezTo>
                    <a:pt x="2798" y="1510"/>
                    <a:pt x="3718" y="1173"/>
                    <a:pt x="4010" y="856"/>
                  </a:cubicBezTo>
                  <a:cubicBezTo>
                    <a:pt x="4073" y="787"/>
                    <a:pt x="4102" y="723"/>
                    <a:pt x="4097" y="665"/>
                  </a:cubicBezTo>
                  <a:cubicBezTo>
                    <a:pt x="4095" y="661"/>
                    <a:pt x="4095" y="658"/>
                    <a:pt x="4094" y="654"/>
                  </a:cubicBezTo>
                  <a:lnTo>
                    <a:pt x="4090" y="649"/>
                  </a:lnTo>
                  <a:lnTo>
                    <a:pt x="4080" y="651"/>
                  </a:lnTo>
                  <a:lnTo>
                    <a:pt x="4076" y="651"/>
                  </a:lnTo>
                  <a:cubicBezTo>
                    <a:pt x="4080" y="654"/>
                    <a:pt x="4081" y="660"/>
                    <a:pt x="4083" y="665"/>
                  </a:cubicBezTo>
                  <a:cubicBezTo>
                    <a:pt x="4096" y="829"/>
                    <a:pt x="3605" y="965"/>
                    <a:pt x="2948" y="965"/>
                  </a:cubicBezTo>
                  <a:cubicBezTo>
                    <a:pt x="2317" y="965"/>
                    <a:pt x="1533" y="841"/>
                    <a:pt x="891" y="498"/>
                  </a:cubicBezTo>
                  <a:lnTo>
                    <a:pt x="6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5"/>
            <p:cNvSpPr/>
            <p:nvPr/>
          </p:nvSpPr>
          <p:spPr>
            <a:xfrm>
              <a:off x="6944504" y="2722146"/>
              <a:ext cx="238294" cy="92898"/>
            </a:xfrm>
            <a:custGeom>
              <a:avLst/>
              <a:gdLst/>
              <a:ahLst/>
              <a:cxnLst/>
              <a:rect l="l" t="t" r="r" b="b"/>
              <a:pathLst>
                <a:path w="3486" h="1359" extrusionOk="0">
                  <a:moveTo>
                    <a:pt x="433" y="1"/>
                  </a:moveTo>
                  <a:cubicBezTo>
                    <a:pt x="233" y="1"/>
                    <a:pt x="131" y="126"/>
                    <a:pt x="0" y="231"/>
                  </a:cubicBezTo>
                  <a:lnTo>
                    <a:pt x="70" y="394"/>
                  </a:lnTo>
                  <a:lnTo>
                    <a:pt x="281" y="890"/>
                  </a:lnTo>
                  <a:cubicBezTo>
                    <a:pt x="924" y="1234"/>
                    <a:pt x="1709" y="1359"/>
                    <a:pt x="2339" y="1359"/>
                  </a:cubicBezTo>
                  <a:cubicBezTo>
                    <a:pt x="2996" y="1359"/>
                    <a:pt x="3486" y="1223"/>
                    <a:pt x="3473" y="1059"/>
                  </a:cubicBezTo>
                  <a:cubicBezTo>
                    <a:pt x="3471" y="1054"/>
                    <a:pt x="3470" y="1048"/>
                    <a:pt x="3466" y="1045"/>
                  </a:cubicBezTo>
                  <a:cubicBezTo>
                    <a:pt x="3368" y="933"/>
                    <a:pt x="2185" y="1029"/>
                    <a:pt x="1213" y="352"/>
                  </a:cubicBezTo>
                  <a:cubicBezTo>
                    <a:pt x="836" y="89"/>
                    <a:pt x="600" y="1"/>
                    <a:pt x="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35"/>
            <p:cNvSpPr/>
            <p:nvPr/>
          </p:nvSpPr>
          <p:spPr>
            <a:xfrm>
              <a:off x="6744214" y="2533135"/>
              <a:ext cx="306173" cy="485133"/>
            </a:xfrm>
            <a:custGeom>
              <a:avLst/>
              <a:gdLst/>
              <a:ahLst/>
              <a:cxnLst/>
              <a:rect l="l" t="t" r="r" b="b"/>
              <a:pathLst>
                <a:path w="4479" h="7097" extrusionOk="0">
                  <a:moveTo>
                    <a:pt x="2240" y="0"/>
                  </a:moveTo>
                  <a:cubicBezTo>
                    <a:pt x="1379" y="0"/>
                    <a:pt x="737" y="903"/>
                    <a:pt x="737" y="1710"/>
                  </a:cubicBezTo>
                  <a:cubicBezTo>
                    <a:pt x="737" y="1827"/>
                    <a:pt x="774" y="1934"/>
                    <a:pt x="811" y="2039"/>
                  </a:cubicBezTo>
                  <a:cubicBezTo>
                    <a:pt x="848" y="2143"/>
                    <a:pt x="881" y="2237"/>
                    <a:pt x="879" y="2339"/>
                  </a:cubicBezTo>
                  <a:cubicBezTo>
                    <a:pt x="870" y="2877"/>
                    <a:pt x="681" y="3277"/>
                    <a:pt x="479" y="3701"/>
                  </a:cubicBezTo>
                  <a:cubicBezTo>
                    <a:pt x="246" y="4195"/>
                    <a:pt x="3" y="4709"/>
                    <a:pt x="3" y="5503"/>
                  </a:cubicBezTo>
                  <a:cubicBezTo>
                    <a:pt x="1" y="6099"/>
                    <a:pt x="239" y="6671"/>
                    <a:pt x="663" y="7090"/>
                  </a:cubicBezTo>
                  <a:lnTo>
                    <a:pt x="670" y="7097"/>
                  </a:lnTo>
                  <a:lnTo>
                    <a:pt x="3810" y="7097"/>
                  </a:lnTo>
                  <a:lnTo>
                    <a:pt x="3817" y="7090"/>
                  </a:lnTo>
                  <a:cubicBezTo>
                    <a:pt x="4242" y="6671"/>
                    <a:pt x="4478" y="6099"/>
                    <a:pt x="4476" y="5503"/>
                  </a:cubicBezTo>
                  <a:cubicBezTo>
                    <a:pt x="4478" y="4678"/>
                    <a:pt x="4233" y="4167"/>
                    <a:pt x="3996" y="3673"/>
                  </a:cubicBezTo>
                  <a:cubicBezTo>
                    <a:pt x="3798" y="3261"/>
                    <a:pt x="3610" y="2872"/>
                    <a:pt x="3602" y="2339"/>
                  </a:cubicBezTo>
                  <a:cubicBezTo>
                    <a:pt x="3600" y="2237"/>
                    <a:pt x="3633" y="2141"/>
                    <a:pt x="3670" y="2039"/>
                  </a:cubicBezTo>
                  <a:cubicBezTo>
                    <a:pt x="3705" y="1936"/>
                    <a:pt x="3744" y="1827"/>
                    <a:pt x="3744" y="1710"/>
                  </a:cubicBezTo>
                  <a:cubicBezTo>
                    <a:pt x="3744" y="903"/>
                    <a:pt x="3100" y="0"/>
                    <a:pt x="2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35"/>
            <p:cNvSpPr/>
            <p:nvPr/>
          </p:nvSpPr>
          <p:spPr>
            <a:xfrm>
              <a:off x="6741850" y="2726925"/>
              <a:ext cx="311028" cy="337152"/>
            </a:xfrm>
            <a:custGeom>
              <a:avLst/>
              <a:gdLst/>
              <a:ahLst/>
              <a:cxnLst/>
              <a:rect l="l" t="t" r="r" b="b"/>
              <a:pathLst>
                <a:path w="4477" h="4932" extrusionOk="0">
                  <a:moveTo>
                    <a:pt x="3654" y="0"/>
                  </a:moveTo>
                  <a:lnTo>
                    <a:pt x="3635" y="19"/>
                  </a:lnTo>
                  <a:cubicBezTo>
                    <a:pt x="3321" y="328"/>
                    <a:pt x="2795" y="512"/>
                    <a:pt x="2223" y="512"/>
                  </a:cubicBezTo>
                  <a:cubicBezTo>
                    <a:pt x="1664" y="512"/>
                    <a:pt x="1161" y="338"/>
                    <a:pt x="840" y="35"/>
                  </a:cubicBezTo>
                  <a:lnTo>
                    <a:pt x="819" y="16"/>
                  </a:lnTo>
                  <a:lnTo>
                    <a:pt x="807" y="40"/>
                  </a:lnTo>
                  <a:cubicBezTo>
                    <a:pt x="325" y="891"/>
                    <a:pt x="1" y="1948"/>
                    <a:pt x="1" y="2670"/>
                  </a:cubicBezTo>
                  <a:cubicBezTo>
                    <a:pt x="1" y="3545"/>
                    <a:pt x="511" y="4416"/>
                    <a:pt x="1240" y="4788"/>
                  </a:cubicBezTo>
                  <a:cubicBezTo>
                    <a:pt x="1426" y="4879"/>
                    <a:pt x="1629" y="4928"/>
                    <a:pt x="1836" y="4932"/>
                  </a:cubicBezTo>
                  <a:cubicBezTo>
                    <a:pt x="1954" y="4932"/>
                    <a:pt x="2046" y="4910"/>
                    <a:pt x="2108" y="4870"/>
                  </a:cubicBezTo>
                  <a:cubicBezTo>
                    <a:pt x="2134" y="4851"/>
                    <a:pt x="2155" y="4825"/>
                    <a:pt x="2169" y="4795"/>
                  </a:cubicBezTo>
                  <a:cubicBezTo>
                    <a:pt x="2190" y="4760"/>
                    <a:pt x="2201" y="4740"/>
                    <a:pt x="2229" y="4740"/>
                  </a:cubicBezTo>
                  <a:cubicBezTo>
                    <a:pt x="2259" y="4740"/>
                    <a:pt x="2267" y="4758"/>
                    <a:pt x="2285" y="4793"/>
                  </a:cubicBezTo>
                  <a:cubicBezTo>
                    <a:pt x="2299" y="4826"/>
                    <a:pt x="2323" y="4854"/>
                    <a:pt x="2355" y="4872"/>
                  </a:cubicBezTo>
                  <a:cubicBezTo>
                    <a:pt x="2432" y="4905"/>
                    <a:pt x="2517" y="4923"/>
                    <a:pt x="2602" y="4923"/>
                  </a:cubicBezTo>
                  <a:cubicBezTo>
                    <a:pt x="2606" y="4923"/>
                    <a:pt x="2610" y="4923"/>
                    <a:pt x="2614" y="4923"/>
                  </a:cubicBezTo>
                  <a:cubicBezTo>
                    <a:pt x="2791" y="4919"/>
                    <a:pt x="2965" y="4879"/>
                    <a:pt x="3126" y="4805"/>
                  </a:cubicBezTo>
                  <a:cubicBezTo>
                    <a:pt x="3922" y="4446"/>
                    <a:pt x="4476" y="3569"/>
                    <a:pt x="4476" y="2670"/>
                  </a:cubicBezTo>
                  <a:cubicBezTo>
                    <a:pt x="4476" y="1893"/>
                    <a:pt x="4166" y="878"/>
                    <a:pt x="3668" y="25"/>
                  </a:cubicBezTo>
                  <a:lnTo>
                    <a:pt x="36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35"/>
            <p:cNvSpPr/>
            <p:nvPr/>
          </p:nvSpPr>
          <p:spPr>
            <a:xfrm>
              <a:off x="6744125" y="2935525"/>
              <a:ext cx="306150" cy="128376"/>
            </a:xfrm>
            <a:custGeom>
              <a:avLst/>
              <a:gdLst/>
              <a:ahLst/>
              <a:cxnLst/>
              <a:rect l="l" t="t" r="r" b="b"/>
              <a:pathLst>
                <a:path w="4324" h="1848" extrusionOk="0">
                  <a:moveTo>
                    <a:pt x="0" y="1"/>
                  </a:moveTo>
                  <a:lnTo>
                    <a:pt x="0" y="1"/>
                  </a:lnTo>
                  <a:cubicBezTo>
                    <a:pt x="109" y="707"/>
                    <a:pt x="559" y="1431"/>
                    <a:pt x="1175" y="1705"/>
                  </a:cubicBezTo>
                  <a:cubicBezTo>
                    <a:pt x="1355" y="1785"/>
                    <a:pt x="1594" y="1847"/>
                    <a:pt x="1783" y="1847"/>
                  </a:cubicBezTo>
                  <a:cubicBezTo>
                    <a:pt x="1880" y="1847"/>
                    <a:pt x="1965" y="1831"/>
                    <a:pt x="2022" y="1792"/>
                  </a:cubicBezTo>
                  <a:cubicBezTo>
                    <a:pt x="2083" y="1750"/>
                    <a:pt x="2081" y="1650"/>
                    <a:pt x="2155" y="1650"/>
                  </a:cubicBezTo>
                  <a:cubicBezTo>
                    <a:pt x="2228" y="1650"/>
                    <a:pt x="2223" y="1759"/>
                    <a:pt x="2290" y="1792"/>
                  </a:cubicBezTo>
                  <a:cubicBezTo>
                    <a:pt x="2359" y="1827"/>
                    <a:pt x="2445" y="1843"/>
                    <a:pt x="2538" y="1843"/>
                  </a:cubicBezTo>
                  <a:cubicBezTo>
                    <a:pt x="2703" y="1843"/>
                    <a:pt x="2889" y="1794"/>
                    <a:pt x="3044" y="1720"/>
                  </a:cubicBezTo>
                  <a:cubicBezTo>
                    <a:pt x="3671" y="1424"/>
                    <a:pt x="4185" y="800"/>
                    <a:pt x="4323" y="11"/>
                  </a:cubicBezTo>
                  <a:lnTo>
                    <a:pt x="4323" y="11"/>
                  </a:lnTo>
                  <a:cubicBezTo>
                    <a:pt x="3766" y="581"/>
                    <a:pt x="3007" y="932"/>
                    <a:pt x="2169" y="932"/>
                  </a:cubicBezTo>
                  <a:cubicBezTo>
                    <a:pt x="1324" y="932"/>
                    <a:pt x="559" y="57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35"/>
            <p:cNvSpPr/>
            <p:nvPr/>
          </p:nvSpPr>
          <p:spPr>
            <a:xfrm>
              <a:off x="6826449" y="2639159"/>
              <a:ext cx="141568" cy="105271"/>
            </a:xfrm>
            <a:custGeom>
              <a:avLst/>
              <a:gdLst/>
              <a:ahLst/>
              <a:cxnLst/>
              <a:rect l="l" t="t" r="r" b="b"/>
              <a:pathLst>
                <a:path w="2071" h="1540" extrusionOk="0">
                  <a:moveTo>
                    <a:pt x="1038" y="1"/>
                  </a:moveTo>
                  <a:cubicBezTo>
                    <a:pt x="675" y="1"/>
                    <a:pt x="0" y="309"/>
                    <a:pt x="0" y="900"/>
                  </a:cubicBezTo>
                  <a:cubicBezTo>
                    <a:pt x="0" y="1265"/>
                    <a:pt x="465" y="1540"/>
                    <a:pt x="1082" y="1540"/>
                  </a:cubicBezTo>
                  <a:lnTo>
                    <a:pt x="1105" y="1540"/>
                  </a:lnTo>
                  <a:cubicBezTo>
                    <a:pt x="1675" y="1533"/>
                    <a:pt x="2071" y="1270"/>
                    <a:pt x="2071" y="897"/>
                  </a:cubicBezTo>
                  <a:cubicBezTo>
                    <a:pt x="2071" y="316"/>
                    <a:pt x="1389" y="1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 w="575" cap="flat" cmpd="sng">
              <a:solidFill>
                <a:srgbClr val="231F20"/>
              </a:solidFill>
              <a:prstDash val="solid"/>
              <a:miter lim="17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35"/>
            <p:cNvSpPr/>
            <p:nvPr/>
          </p:nvSpPr>
          <p:spPr>
            <a:xfrm>
              <a:off x="6863841" y="2651258"/>
              <a:ext cx="66717" cy="29667"/>
            </a:xfrm>
            <a:custGeom>
              <a:avLst/>
              <a:gdLst/>
              <a:ahLst/>
              <a:cxnLst/>
              <a:rect l="l" t="t" r="r" b="b"/>
              <a:pathLst>
                <a:path w="976" h="434" extrusionOk="0">
                  <a:moveTo>
                    <a:pt x="14" y="1"/>
                  </a:moveTo>
                  <a:cubicBezTo>
                    <a:pt x="0" y="243"/>
                    <a:pt x="365" y="434"/>
                    <a:pt x="488" y="434"/>
                  </a:cubicBezTo>
                  <a:cubicBezTo>
                    <a:pt x="621" y="434"/>
                    <a:pt x="958" y="243"/>
                    <a:pt x="9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35"/>
            <p:cNvSpPr/>
            <p:nvPr/>
          </p:nvSpPr>
          <p:spPr>
            <a:xfrm>
              <a:off x="6864046" y="2625145"/>
              <a:ext cx="67195" cy="42382"/>
            </a:xfrm>
            <a:custGeom>
              <a:avLst/>
              <a:gdLst/>
              <a:ahLst/>
              <a:cxnLst/>
              <a:rect l="l" t="t" r="r" b="b"/>
              <a:pathLst>
                <a:path w="983" h="620" extrusionOk="0">
                  <a:moveTo>
                    <a:pt x="492" y="1"/>
                  </a:moveTo>
                  <a:cubicBezTo>
                    <a:pt x="357" y="1"/>
                    <a:pt x="115" y="155"/>
                    <a:pt x="1" y="383"/>
                  </a:cubicBezTo>
                  <a:lnTo>
                    <a:pt x="6" y="386"/>
                  </a:lnTo>
                  <a:lnTo>
                    <a:pt x="17" y="393"/>
                  </a:lnTo>
                  <a:cubicBezTo>
                    <a:pt x="153" y="495"/>
                    <a:pt x="367" y="619"/>
                    <a:pt x="478" y="619"/>
                  </a:cubicBezTo>
                  <a:cubicBezTo>
                    <a:pt x="595" y="619"/>
                    <a:pt x="848" y="470"/>
                    <a:pt x="965" y="393"/>
                  </a:cubicBezTo>
                  <a:lnTo>
                    <a:pt x="977" y="386"/>
                  </a:lnTo>
                  <a:lnTo>
                    <a:pt x="983" y="383"/>
                  </a:lnTo>
                  <a:cubicBezTo>
                    <a:pt x="844" y="143"/>
                    <a:pt x="583" y="1"/>
                    <a:pt x="4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18" name="Google Shape;2118;p35"/>
            <p:cNvGrpSpPr/>
            <p:nvPr/>
          </p:nvGrpSpPr>
          <p:grpSpPr>
            <a:xfrm flipH="1">
              <a:off x="6814326" y="2576747"/>
              <a:ext cx="64529" cy="55301"/>
              <a:chOff x="6688530" y="2567647"/>
              <a:chExt cx="64529" cy="55301"/>
            </a:xfrm>
          </p:grpSpPr>
          <p:sp>
            <p:nvSpPr>
              <p:cNvPr id="2119" name="Google Shape;2119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3" name="Google Shape;2123;p35"/>
            <p:cNvGrpSpPr/>
            <p:nvPr/>
          </p:nvGrpSpPr>
          <p:grpSpPr>
            <a:xfrm>
              <a:off x="6916580" y="2576747"/>
              <a:ext cx="64529" cy="55301"/>
              <a:chOff x="6688530" y="2567647"/>
              <a:chExt cx="64529" cy="55301"/>
            </a:xfrm>
          </p:grpSpPr>
          <p:sp>
            <p:nvSpPr>
              <p:cNvPr id="2124" name="Google Shape;2124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28" name="Google Shape;2128;p35"/>
          <p:cNvGrpSpPr/>
          <p:nvPr/>
        </p:nvGrpSpPr>
        <p:grpSpPr>
          <a:xfrm>
            <a:off x="7749741" y="3738495"/>
            <a:ext cx="251312" cy="263356"/>
            <a:chOff x="6612760" y="2533135"/>
            <a:chExt cx="570516" cy="597857"/>
          </a:xfrm>
        </p:grpSpPr>
        <p:sp>
          <p:nvSpPr>
            <p:cNvPr id="2129" name="Google Shape;2129;p35"/>
            <p:cNvSpPr/>
            <p:nvPr/>
          </p:nvSpPr>
          <p:spPr>
            <a:xfrm>
              <a:off x="6804027" y="3059216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770" y="1"/>
                  </a:moveTo>
                  <a:lnTo>
                    <a:pt x="770" y="1"/>
                  </a:lnTo>
                  <a:cubicBezTo>
                    <a:pt x="784" y="76"/>
                    <a:pt x="777" y="132"/>
                    <a:pt x="751" y="176"/>
                  </a:cubicBezTo>
                  <a:cubicBezTo>
                    <a:pt x="726" y="213"/>
                    <a:pt x="686" y="237"/>
                    <a:pt x="642" y="246"/>
                  </a:cubicBezTo>
                  <a:cubicBezTo>
                    <a:pt x="418" y="293"/>
                    <a:pt x="132" y="400"/>
                    <a:pt x="43" y="504"/>
                  </a:cubicBezTo>
                  <a:cubicBezTo>
                    <a:pt x="9" y="541"/>
                    <a:pt x="1" y="595"/>
                    <a:pt x="22" y="641"/>
                  </a:cubicBezTo>
                  <a:cubicBezTo>
                    <a:pt x="48" y="701"/>
                    <a:pt x="122" y="739"/>
                    <a:pt x="214" y="739"/>
                  </a:cubicBezTo>
                  <a:cubicBezTo>
                    <a:pt x="219" y="739"/>
                    <a:pt x="223" y="739"/>
                    <a:pt x="227" y="739"/>
                  </a:cubicBezTo>
                  <a:cubicBezTo>
                    <a:pt x="193" y="420"/>
                    <a:pt x="707" y="299"/>
                    <a:pt x="730" y="293"/>
                  </a:cubicBezTo>
                  <a:cubicBezTo>
                    <a:pt x="732" y="293"/>
                    <a:pt x="734" y="293"/>
                    <a:pt x="736" y="293"/>
                  </a:cubicBezTo>
                  <a:cubicBezTo>
                    <a:pt x="766" y="293"/>
                    <a:pt x="775" y="338"/>
                    <a:pt x="742" y="346"/>
                  </a:cubicBezTo>
                  <a:cubicBezTo>
                    <a:pt x="737" y="346"/>
                    <a:pt x="223" y="467"/>
                    <a:pt x="285" y="760"/>
                  </a:cubicBezTo>
                  <a:cubicBezTo>
                    <a:pt x="353" y="842"/>
                    <a:pt x="453" y="891"/>
                    <a:pt x="560" y="897"/>
                  </a:cubicBezTo>
                  <a:cubicBezTo>
                    <a:pt x="583" y="897"/>
                    <a:pt x="605" y="893"/>
                    <a:pt x="626" y="882"/>
                  </a:cubicBezTo>
                  <a:cubicBezTo>
                    <a:pt x="560" y="548"/>
                    <a:pt x="919" y="372"/>
                    <a:pt x="923" y="371"/>
                  </a:cubicBezTo>
                  <a:cubicBezTo>
                    <a:pt x="928" y="368"/>
                    <a:pt x="933" y="366"/>
                    <a:pt x="937" y="366"/>
                  </a:cubicBezTo>
                  <a:cubicBezTo>
                    <a:pt x="963" y="366"/>
                    <a:pt x="977" y="406"/>
                    <a:pt x="946" y="418"/>
                  </a:cubicBezTo>
                  <a:cubicBezTo>
                    <a:pt x="933" y="425"/>
                    <a:pt x="616" y="581"/>
                    <a:pt x="679" y="879"/>
                  </a:cubicBezTo>
                  <a:cubicBezTo>
                    <a:pt x="679" y="879"/>
                    <a:pt x="679" y="881"/>
                    <a:pt x="679" y="881"/>
                  </a:cubicBezTo>
                  <a:cubicBezTo>
                    <a:pt x="733" y="958"/>
                    <a:pt x="928" y="1049"/>
                    <a:pt x="1038" y="1049"/>
                  </a:cubicBezTo>
                  <a:cubicBezTo>
                    <a:pt x="1042" y="1050"/>
                    <a:pt x="1046" y="1050"/>
                    <a:pt x="1049" y="1050"/>
                  </a:cubicBezTo>
                  <a:cubicBezTo>
                    <a:pt x="1066" y="1050"/>
                    <a:pt x="1082" y="1044"/>
                    <a:pt x="1095" y="1035"/>
                  </a:cubicBezTo>
                  <a:lnTo>
                    <a:pt x="1103" y="1005"/>
                  </a:lnTo>
                  <a:cubicBezTo>
                    <a:pt x="1095" y="821"/>
                    <a:pt x="1151" y="702"/>
                    <a:pt x="1194" y="606"/>
                  </a:cubicBezTo>
                  <a:cubicBezTo>
                    <a:pt x="1240" y="511"/>
                    <a:pt x="1270" y="446"/>
                    <a:pt x="1219" y="362"/>
                  </a:cubicBezTo>
                  <a:cubicBezTo>
                    <a:pt x="1165" y="267"/>
                    <a:pt x="1140" y="160"/>
                    <a:pt x="1149" y="52"/>
                  </a:cubicBezTo>
                  <a:lnTo>
                    <a:pt x="7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35"/>
            <p:cNvSpPr/>
            <p:nvPr/>
          </p:nvSpPr>
          <p:spPr>
            <a:xfrm>
              <a:off x="6903284" y="3059079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498" y="1"/>
                  </a:moveTo>
                  <a:lnTo>
                    <a:pt x="119" y="54"/>
                  </a:lnTo>
                  <a:cubicBezTo>
                    <a:pt x="128" y="160"/>
                    <a:pt x="105" y="267"/>
                    <a:pt x="51" y="362"/>
                  </a:cubicBezTo>
                  <a:cubicBezTo>
                    <a:pt x="0" y="446"/>
                    <a:pt x="30" y="509"/>
                    <a:pt x="76" y="606"/>
                  </a:cubicBezTo>
                  <a:cubicBezTo>
                    <a:pt x="119" y="702"/>
                    <a:pt x="175" y="821"/>
                    <a:pt x="167" y="1005"/>
                  </a:cubicBezTo>
                  <a:lnTo>
                    <a:pt x="174" y="1034"/>
                  </a:lnTo>
                  <a:cubicBezTo>
                    <a:pt x="189" y="1044"/>
                    <a:pt x="206" y="1050"/>
                    <a:pt x="224" y="1050"/>
                  </a:cubicBezTo>
                  <a:cubicBezTo>
                    <a:pt x="226" y="1050"/>
                    <a:pt x="229" y="1050"/>
                    <a:pt x="232" y="1049"/>
                  </a:cubicBezTo>
                  <a:cubicBezTo>
                    <a:pt x="342" y="1049"/>
                    <a:pt x="538" y="958"/>
                    <a:pt x="591" y="881"/>
                  </a:cubicBezTo>
                  <a:lnTo>
                    <a:pt x="591" y="877"/>
                  </a:lnTo>
                  <a:cubicBezTo>
                    <a:pt x="654" y="581"/>
                    <a:pt x="337" y="425"/>
                    <a:pt x="323" y="418"/>
                  </a:cubicBezTo>
                  <a:cubicBezTo>
                    <a:pt x="310" y="411"/>
                    <a:pt x="303" y="395"/>
                    <a:pt x="310" y="383"/>
                  </a:cubicBezTo>
                  <a:cubicBezTo>
                    <a:pt x="315" y="373"/>
                    <a:pt x="325" y="368"/>
                    <a:pt x="334" y="368"/>
                  </a:cubicBezTo>
                  <a:cubicBezTo>
                    <a:pt x="338" y="368"/>
                    <a:pt x="342" y="369"/>
                    <a:pt x="346" y="371"/>
                  </a:cubicBezTo>
                  <a:cubicBezTo>
                    <a:pt x="349" y="371"/>
                    <a:pt x="710" y="548"/>
                    <a:pt x="644" y="883"/>
                  </a:cubicBezTo>
                  <a:cubicBezTo>
                    <a:pt x="661" y="892"/>
                    <a:pt x="680" y="895"/>
                    <a:pt x="699" y="895"/>
                  </a:cubicBezTo>
                  <a:cubicBezTo>
                    <a:pt x="703" y="895"/>
                    <a:pt x="706" y="895"/>
                    <a:pt x="710" y="895"/>
                  </a:cubicBezTo>
                  <a:cubicBezTo>
                    <a:pt x="817" y="892"/>
                    <a:pt x="917" y="842"/>
                    <a:pt x="985" y="760"/>
                  </a:cubicBezTo>
                  <a:cubicBezTo>
                    <a:pt x="1047" y="467"/>
                    <a:pt x="533" y="346"/>
                    <a:pt x="528" y="346"/>
                  </a:cubicBezTo>
                  <a:cubicBezTo>
                    <a:pt x="495" y="338"/>
                    <a:pt x="503" y="293"/>
                    <a:pt x="531" y="293"/>
                  </a:cubicBezTo>
                  <a:cubicBezTo>
                    <a:pt x="533" y="293"/>
                    <a:pt x="536" y="293"/>
                    <a:pt x="538" y="294"/>
                  </a:cubicBezTo>
                  <a:cubicBezTo>
                    <a:pt x="561" y="299"/>
                    <a:pt x="1077" y="418"/>
                    <a:pt x="1043" y="739"/>
                  </a:cubicBezTo>
                  <a:cubicBezTo>
                    <a:pt x="1047" y="739"/>
                    <a:pt x="1051" y="739"/>
                    <a:pt x="1056" y="739"/>
                  </a:cubicBezTo>
                  <a:cubicBezTo>
                    <a:pt x="1148" y="739"/>
                    <a:pt x="1220" y="701"/>
                    <a:pt x="1248" y="639"/>
                  </a:cubicBezTo>
                  <a:cubicBezTo>
                    <a:pt x="1269" y="593"/>
                    <a:pt x="1261" y="541"/>
                    <a:pt x="1227" y="504"/>
                  </a:cubicBezTo>
                  <a:cubicBezTo>
                    <a:pt x="1136" y="402"/>
                    <a:pt x="849" y="295"/>
                    <a:pt x="626" y="246"/>
                  </a:cubicBezTo>
                  <a:cubicBezTo>
                    <a:pt x="580" y="239"/>
                    <a:pt x="540" y="215"/>
                    <a:pt x="516" y="176"/>
                  </a:cubicBezTo>
                  <a:cubicBezTo>
                    <a:pt x="489" y="134"/>
                    <a:pt x="484" y="78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5"/>
            <p:cNvSpPr/>
            <p:nvPr/>
          </p:nvSpPr>
          <p:spPr>
            <a:xfrm>
              <a:off x="6612760" y="2749079"/>
              <a:ext cx="280266" cy="103220"/>
            </a:xfrm>
            <a:custGeom>
              <a:avLst/>
              <a:gdLst/>
              <a:ahLst/>
              <a:cxnLst/>
              <a:rect l="l" t="t" r="r" b="b"/>
              <a:pathLst>
                <a:path w="4100" h="1510" extrusionOk="0">
                  <a:moveTo>
                    <a:pt x="3416" y="0"/>
                  </a:moveTo>
                  <a:lnTo>
                    <a:pt x="3205" y="498"/>
                  </a:lnTo>
                  <a:cubicBezTo>
                    <a:pt x="2563" y="841"/>
                    <a:pt x="1779" y="965"/>
                    <a:pt x="1148" y="965"/>
                  </a:cubicBezTo>
                  <a:cubicBezTo>
                    <a:pt x="491" y="965"/>
                    <a:pt x="0" y="829"/>
                    <a:pt x="13" y="665"/>
                  </a:cubicBezTo>
                  <a:cubicBezTo>
                    <a:pt x="15" y="660"/>
                    <a:pt x="16" y="654"/>
                    <a:pt x="20" y="651"/>
                  </a:cubicBezTo>
                  <a:lnTo>
                    <a:pt x="16" y="651"/>
                  </a:lnTo>
                  <a:lnTo>
                    <a:pt x="8" y="649"/>
                  </a:lnTo>
                  <a:lnTo>
                    <a:pt x="8" y="651"/>
                  </a:lnTo>
                  <a:cubicBezTo>
                    <a:pt x="6" y="656"/>
                    <a:pt x="4" y="660"/>
                    <a:pt x="2" y="663"/>
                  </a:cubicBezTo>
                  <a:lnTo>
                    <a:pt x="2" y="670"/>
                  </a:lnTo>
                  <a:cubicBezTo>
                    <a:pt x="2" y="675"/>
                    <a:pt x="2" y="679"/>
                    <a:pt x="2" y="684"/>
                  </a:cubicBezTo>
                  <a:cubicBezTo>
                    <a:pt x="4" y="738"/>
                    <a:pt x="34" y="795"/>
                    <a:pt x="90" y="856"/>
                  </a:cubicBezTo>
                  <a:cubicBezTo>
                    <a:pt x="381" y="1171"/>
                    <a:pt x="1301" y="1510"/>
                    <a:pt x="2208" y="1510"/>
                  </a:cubicBezTo>
                  <a:lnTo>
                    <a:pt x="2252" y="1510"/>
                  </a:lnTo>
                  <a:cubicBezTo>
                    <a:pt x="2757" y="1503"/>
                    <a:pt x="3233" y="1387"/>
                    <a:pt x="3596" y="1184"/>
                  </a:cubicBezTo>
                  <a:cubicBezTo>
                    <a:pt x="3908" y="1010"/>
                    <a:pt x="4099" y="791"/>
                    <a:pt x="4096" y="614"/>
                  </a:cubicBezTo>
                  <a:cubicBezTo>
                    <a:pt x="4092" y="432"/>
                    <a:pt x="3826" y="134"/>
                    <a:pt x="34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5"/>
            <p:cNvSpPr/>
            <p:nvPr/>
          </p:nvSpPr>
          <p:spPr>
            <a:xfrm>
              <a:off x="6612760" y="2722214"/>
              <a:ext cx="238294" cy="92829"/>
            </a:xfrm>
            <a:custGeom>
              <a:avLst/>
              <a:gdLst/>
              <a:ahLst/>
              <a:cxnLst/>
              <a:rect l="l" t="t" r="r" b="b"/>
              <a:pathLst>
                <a:path w="3486" h="1358" extrusionOk="0">
                  <a:moveTo>
                    <a:pt x="3052" y="0"/>
                  </a:moveTo>
                  <a:cubicBezTo>
                    <a:pt x="2885" y="0"/>
                    <a:pt x="2650" y="89"/>
                    <a:pt x="2273" y="351"/>
                  </a:cubicBezTo>
                  <a:cubicBezTo>
                    <a:pt x="1301" y="1028"/>
                    <a:pt x="118" y="932"/>
                    <a:pt x="20" y="1044"/>
                  </a:cubicBezTo>
                  <a:cubicBezTo>
                    <a:pt x="16" y="1047"/>
                    <a:pt x="15" y="1053"/>
                    <a:pt x="13" y="1058"/>
                  </a:cubicBezTo>
                  <a:cubicBezTo>
                    <a:pt x="0" y="1222"/>
                    <a:pt x="491" y="1358"/>
                    <a:pt x="1148" y="1358"/>
                  </a:cubicBezTo>
                  <a:cubicBezTo>
                    <a:pt x="1779" y="1358"/>
                    <a:pt x="2563" y="1234"/>
                    <a:pt x="3205" y="891"/>
                  </a:cubicBezTo>
                  <a:lnTo>
                    <a:pt x="3416" y="393"/>
                  </a:lnTo>
                  <a:lnTo>
                    <a:pt x="3486" y="230"/>
                  </a:lnTo>
                  <a:cubicBezTo>
                    <a:pt x="3355" y="126"/>
                    <a:pt x="3252" y="0"/>
                    <a:pt x="3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5"/>
            <p:cNvSpPr/>
            <p:nvPr/>
          </p:nvSpPr>
          <p:spPr>
            <a:xfrm>
              <a:off x="6902805" y="2749079"/>
              <a:ext cx="280471" cy="103220"/>
            </a:xfrm>
            <a:custGeom>
              <a:avLst/>
              <a:gdLst/>
              <a:ahLst/>
              <a:cxnLst/>
              <a:rect l="l" t="t" r="r" b="b"/>
              <a:pathLst>
                <a:path w="4103" h="1510" extrusionOk="0">
                  <a:moveTo>
                    <a:pt x="680" y="0"/>
                  </a:moveTo>
                  <a:cubicBezTo>
                    <a:pt x="270" y="134"/>
                    <a:pt x="4" y="432"/>
                    <a:pt x="2" y="614"/>
                  </a:cubicBezTo>
                  <a:cubicBezTo>
                    <a:pt x="0" y="793"/>
                    <a:pt x="191" y="1010"/>
                    <a:pt x="502" y="1184"/>
                  </a:cubicBezTo>
                  <a:cubicBezTo>
                    <a:pt x="866" y="1389"/>
                    <a:pt x="1343" y="1503"/>
                    <a:pt x="1846" y="1510"/>
                  </a:cubicBezTo>
                  <a:lnTo>
                    <a:pt x="1892" y="1510"/>
                  </a:lnTo>
                  <a:cubicBezTo>
                    <a:pt x="2798" y="1510"/>
                    <a:pt x="3718" y="1173"/>
                    <a:pt x="4010" y="856"/>
                  </a:cubicBezTo>
                  <a:cubicBezTo>
                    <a:pt x="4073" y="787"/>
                    <a:pt x="4102" y="723"/>
                    <a:pt x="4097" y="665"/>
                  </a:cubicBezTo>
                  <a:cubicBezTo>
                    <a:pt x="4095" y="661"/>
                    <a:pt x="4095" y="658"/>
                    <a:pt x="4094" y="654"/>
                  </a:cubicBezTo>
                  <a:lnTo>
                    <a:pt x="4090" y="649"/>
                  </a:lnTo>
                  <a:lnTo>
                    <a:pt x="4080" y="651"/>
                  </a:lnTo>
                  <a:lnTo>
                    <a:pt x="4076" y="651"/>
                  </a:lnTo>
                  <a:cubicBezTo>
                    <a:pt x="4080" y="654"/>
                    <a:pt x="4081" y="660"/>
                    <a:pt x="4083" y="665"/>
                  </a:cubicBezTo>
                  <a:cubicBezTo>
                    <a:pt x="4096" y="829"/>
                    <a:pt x="3605" y="965"/>
                    <a:pt x="2948" y="965"/>
                  </a:cubicBezTo>
                  <a:cubicBezTo>
                    <a:pt x="2317" y="965"/>
                    <a:pt x="1533" y="841"/>
                    <a:pt x="891" y="498"/>
                  </a:cubicBezTo>
                  <a:lnTo>
                    <a:pt x="6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35"/>
            <p:cNvSpPr/>
            <p:nvPr/>
          </p:nvSpPr>
          <p:spPr>
            <a:xfrm>
              <a:off x="6944504" y="2722146"/>
              <a:ext cx="238294" cy="92898"/>
            </a:xfrm>
            <a:custGeom>
              <a:avLst/>
              <a:gdLst/>
              <a:ahLst/>
              <a:cxnLst/>
              <a:rect l="l" t="t" r="r" b="b"/>
              <a:pathLst>
                <a:path w="3486" h="1359" extrusionOk="0">
                  <a:moveTo>
                    <a:pt x="433" y="1"/>
                  </a:moveTo>
                  <a:cubicBezTo>
                    <a:pt x="233" y="1"/>
                    <a:pt x="131" y="126"/>
                    <a:pt x="0" y="231"/>
                  </a:cubicBezTo>
                  <a:lnTo>
                    <a:pt x="70" y="394"/>
                  </a:lnTo>
                  <a:lnTo>
                    <a:pt x="281" y="890"/>
                  </a:lnTo>
                  <a:cubicBezTo>
                    <a:pt x="924" y="1234"/>
                    <a:pt x="1709" y="1359"/>
                    <a:pt x="2339" y="1359"/>
                  </a:cubicBezTo>
                  <a:cubicBezTo>
                    <a:pt x="2996" y="1359"/>
                    <a:pt x="3486" y="1223"/>
                    <a:pt x="3473" y="1059"/>
                  </a:cubicBezTo>
                  <a:cubicBezTo>
                    <a:pt x="3471" y="1054"/>
                    <a:pt x="3470" y="1048"/>
                    <a:pt x="3466" y="1045"/>
                  </a:cubicBezTo>
                  <a:cubicBezTo>
                    <a:pt x="3368" y="933"/>
                    <a:pt x="2185" y="1029"/>
                    <a:pt x="1213" y="352"/>
                  </a:cubicBezTo>
                  <a:cubicBezTo>
                    <a:pt x="836" y="89"/>
                    <a:pt x="600" y="1"/>
                    <a:pt x="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35"/>
            <p:cNvSpPr/>
            <p:nvPr/>
          </p:nvSpPr>
          <p:spPr>
            <a:xfrm>
              <a:off x="6744214" y="2533135"/>
              <a:ext cx="306173" cy="485133"/>
            </a:xfrm>
            <a:custGeom>
              <a:avLst/>
              <a:gdLst/>
              <a:ahLst/>
              <a:cxnLst/>
              <a:rect l="l" t="t" r="r" b="b"/>
              <a:pathLst>
                <a:path w="4479" h="7097" extrusionOk="0">
                  <a:moveTo>
                    <a:pt x="2240" y="0"/>
                  </a:moveTo>
                  <a:cubicBezTo>
                    <a:pt x="1379" y="0"/>
                    <a:pt x="737" y="903"/>
                    <a:pt x="737" y="1710"/>
                  </a:cubicBezTo>
                  <a:cubicBezTo>
                    <a:pt x="737" y="1827"/>
                    <a:pt x="774" y="1934"/>
                    <a:pt x="811" y="2039"/>
                  </a:cubicBezTo>
                  <a:cubicBezTo>
                    <a:pt x="848" y="2143"/>
                    <a:pt x="881" y="2237"/>
                    <a:pt x="879" y="2339"/>
                  </a:cubicBezTo>
                  <a:cubicBezTo>
                    <a:pt x="870" y="2877"/>
                    <a:pt x="681" y="3277"/>
                    <a:pt x="479" y="3701"/>
                  </a:cubicBezTo>
                  <a:cubicBezTo>
                    <a:pt x="246" y="4195"/>
                    <a:pt x="3" y="4709"/>
                    <a:pt x="3" y="5503"/>
                  </a:cubicBezTo>
                  <a:cubicBezTo>
                    <a:pt x="1" y="6099"/>
                    <a:pt x="239" y="6671"/>
                    <a:pt x="663" y="7090"/>
                  </a:cubicBezTo>
                  <a:lnTo>
                    <a:pt x="670" y="7097"/>
                  </a:lnTo>
                  <a:lnTo>
                    <a:pt x="3810" y="7097"/>
                  </a:lnTo>
                  <a:lnTo>
                    <a:pt x="3817" y="7090"/>
                  </a:lnTo>
                  <a:cubicBezTo>
                    <a:pt x="4242" y="6671"/>
                    <a:pt x="4478" y="6099"/>
                    <a:pt x="4476" y="5503"/>
                  </a:cubicBezTo>
                  <a:cubicBezTo>
                    <a:pt x="4478" y="4678"/>
                    <a:pt x="4233" y="4167"/>
                    <a:pt x="3996" y="3673"/>
                  </a:cubicBezTo>
                  <a:cubicBezTo>
                    <a:pt x="3798" y="3261"/>
                    <a:pt x="3610" y="2872"/>
                    <a:pt x="3602" y="2339"/>
                  </a:cubicBezTo>
                  <a:cubicBezTo>
                    <a:pt x="3600" y="2237"/>
                    <a:pt x="3633" y="2141"/>
                    <a:pt x="3670" y="2039"/>
                  </a:cubicBezTo>
                  <a:cubicBezTo>
                    <a:pt x="3705" y="1936"/>
                    <a:pt x="3744" y="1827"/>
                    <a:pt x="3744" y="1710"/>
                  </a:cubicBezTo>
                  <a:cubicBezTo>
                    <a:pt x="3744" y="903"/>
                    <a:pt x="3100" y="0"/>
                    <a:pt x="2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5"/>
            <p:cNvSpPr/>
            <p:nvPr/>
          </p:nvSpPr>
          <p:spPr>
            <a:xfrm>
              <a:off x="6741850" y="2726925"/>
              <a:ext cx="311028" cy="337152"/>
            </a:xfrm>
            <a:custGeom>
              <a:avLst/>
              <a:gdLst/>
              <a:ahLst/>
              <a:cxnLst/>
              <a:rect l="l" t="t" r="r" b="b"/>
              <a:pathLst>
                <a:path w="4477" h="4932" extrusionOk="0">
                  <a:moveTo>
                    <a:pt x="3654" y="0"/>
                  </a:moveTo>
                  <a:lnTo>
                    <a:pt x="3635" y="19"/>
                  </a:lnTo>
                  <a:cubicBezTo>
                    <a:pt x="3321" y="328"/>
                    <a:pt x="2795" y="512"/>
                    <a:pt x="2223" y="512"/>
                  </a:cubicBezTo>
                  <a:cubicBezTo>
                    <a:pt x="1664" y="512"/>
                    <a:pt x="1161" y="338"/>
                    <a:pt x="840" y="35"/>
                  </a:cubicBezTo>
                  <a:lnTo>
                    <a:pt x="819" y="16"/>
                  </a:lnTo>
                  <a:lnTo>
                    <a:pt x="807" y="40"/>
                  </a:lnTo>
                  <a:cubicBezTo>
                    <a:pt x="325" y="891"/>
                    <a:pt x="1" y="1948"/>
                    <a:pt x="1" y="2670"/>
                  </a:cubicBezTo>
                  <a:cubicBezTo>
                    <a:pt x="1" y="3545"/>
                    <a:pt x="511" y="4416"/>
                    <a:pt x="1240" y="4788"/>
                  </a:cubicBezTo>
                  <a:cubicBezTo>
                    <a:pt x="1426" y="4879"/>
                    <a:pt x="1629" y="4928"/>
                    <a:pt x="1836" y="4932"/>
                  </a:cubicBezTo>
                  <a:cubicBezTo>
                    <a:pt x="1954" y="4932"/>
                    <a:pt x="2046" y="4910"/>
                    <a:pt x="2108" y="4870"/>
                  </a:cubicBezTo>
                  <a:cubicBezTo>
                    <a:pt x="2134" y="4851"/>
                    <a:pt x="2155" y="4825"/>
                    <a:pt x="2169" y="4795"/>
                  </a:cubicBezTo>
                  <a:cubicBezTo>
                    <a:pt x="2190" y="4760"/>
                    <a:pt x="2201" y="4740"/>
                    <a:pt x="2229" y="4740"/>
                  </a:cubicBezTo>
                  <a:cubicBezTo>
                    <a:pt x="2259" y="4740"/>
                    <a:pt x="2267" y="4758"/>
                    <a:pt x="2285" y="4793"/>
                  </a:cubicBezTo>
                  <a:cubicBezTo>
                    <a:pt x="2299" y="4826"/>
                    <a:pt x="2323" y="4854"/>
                    <a:pt x="2355" y="4872"/>
                  </a:cubicBezTo>
                  <a:cubicBezTo>
                    <a:pt x="2432" y="4905"/>
                    <a:pt x="2517" y="4923"/>
                    <a:pt x="2602" y="4923"/>
                  </a:cubicBezTo>
                  <a:cubicBezTo>
                    <a:pt x="2606" y="4923"/>
                    <a:pt x="2610" y="4923"/>
                    <a:pt x="2614" y="4923"/>
                  </a:cubicBezTo>
                  <a:cubicBezTo>
                    <a:pt x="2791" y="4919"/>
                    <a:pt x="2965" y="4879"/>
                    <a:pt x="3126" y="4805"/>
                  </a:cubicBezTo>
                  <a:cubicBezTo>
                    <a:pt x="3922" y="4446"/>
                    <a:pt x="4476" y="3569"/>
                    <a:pt x="4476" y="2670"/>
                  </a:cubicBezTo>
                  <a:cubicBezTo>
                    <a:pt x="4476" y="1893"/>
                    <a:pt x="4166" y="878"/>
                    <a:pt x="3668" y="25"/>
                  </a:cubicBezTo>
                  <a:lnTo>
                    <a:pt x="36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5"/>
            <p:cNvSpPr/>
            <p:nvPr/>
          </p:nvSpPr>
          <p:spPr>
            <a:xfrm>
              <a:off x="6744125" y="2935525"/>
              <a:ext cx="306150" cy="128376"/>
            </a:xfrm>
            <a:custGeom>
              <a:avLst/>
              <a:gdLst/>
              <a:ahLst/>
              <a:cxnLst/>
              <a:rect l="l" t="t" r="r" b="b"/>
              <a:pathLst>
                <a:path w="4324" h="1848" extrusionOk="0">
                  <a:moveTo>
                    <a:pt x="0" y="1"/>
                  </a:moveTo>
                  <a:lnTo>
                    <a:pt x="0" y="1"/>
                  </a:lnTo>
                  <a:cubicBezTo>
                    <a:pt x="109" y="707"/>
                    <a:pt x="559" y="1431"/>
                    <a:pt x="1175" y="1705"/>
                  </a:cubicBezTo>
                  <a:cubicBezTo>
                    <a:pt x="1355" y="1785"/>
                    <a:pt x="1594" y="1847"/>
                    <a:pt x="1783" y="1847"/>
                  </a:cubicBezTo>
                  <a:cubicBezTo>
                    <a:pt x="1880" y="1847"/>
                    <a:pt x="1965" y="1831"/>
                    <a:pt x="2022" y="1792"/>
                  </a:cubicBezTo>
                  <a:cubicBezTo>
                    <a:pt x="2083" y="1750"/>
                    <a:pt x="2081" y="1650"/>
                    <a:pt x="2155" y="1650"/>
                  </a:cubicBezTo>
                  <a:cubicBezTo>
                    <a:pt x="2228" y="1650"/>
                    <a:pt x="2223" y="1759"/>
                    <a:pt x="2290" y="1792"/>
                  </a:cubicBezTo>
                  <a:cubicBezTo>
                    <a:pt x="2359" y="1827"/>
                    <a:pt x="2445" y="1843"/>
                    <a:pt x="2538" y="1843"/>
                  </a:cubicBezTo>
                  <a:cubicBezTo>
                    <a:pt x="2703" y="1843"/>
                    <a:pt x="2889" y="1794"/>
                    <a:pt x="3044" y="1720"/>
                  </a:cubicBezTo>
                  <a:cubicBezTo>
                    <a:pt x="3671" y="1424"/>
                    <a:pt x="4185" y="800"/>
                    <a:pt x="4323" y="11"/>
                  </a:cubicBezTo>
                  <a:lnTo>
                    <a:pt x="4323" y="11"/>
                  </a:lnTo>
                  <a:cubicBezTo>
                    <a:pt x="3766" y="581"/>
                    <a:pt x="3007" y="932"/>
                    <a:pt x="2169" y="932"/>
                  </a:cubicBezTo>
                  <a:cubicBezTo>
                    <a:pt x="1324" y="932"/>
                    <a:pt x="559" y="57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35"/>
            <p:cNvSpPr/>
            <p:nvPr/>
          </p:nvSpPr>
          <p:spPr>
            <a:xfrm>
              <a:off x="6826449" y="2639159"/>
              <a:ext cx="141568" cy="105271"/>
            </a:xfrm>
            <a:custGeom>
              <a:avLst/>
              <a:gdLst/>
              <a:ahLst/>
              <a:cxnLst/>
              <a:rect l="l" t="t" r="r" b="b"/>
              <a:pathLst>
                <a:path w="2071" h="1540" extrusionOk="0">
                  <a:moveTo>
                    <a:pt x="1038" y="1"/>
                  </a:moveTo>
                  <a:cubicBezTo>
                    <a:pt x="675" y="1"/>
                    <a:pt x="0" y="309"/>
                    <a:pt x="0" y="900"/>
                  </a:cubicBezTo>
                  <a:cubicBezTo>
                    <a:pt x="0" y="1265"/>
                    <a:pt x="465" y="1540"/>
                    <a:pt x="1082" y="1540"/>
                  </a:cubicBezTo>
                  <a:lnTo>
                    <a:pt x="1105" y="1540"/>
                  </a:lnTo>
                  <a:cubicBezTo>
                    <a:pt x="1675" y="1533"/>
                    <a:pt x="2071" y="1270"/>
                    <a:pt x="2071" y="897"/>
                  </a:cubicBezTo>
                  <a:cubicBezTo>
                    <a:pt x="2071" y="316"/>
                    <a:pt x="1389" y="1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 w="575" cap="flat" cmpd="sng">
              <a:solidFill>
                <a:srgbClr val="231F20"/>
              </a:solidFill>
              <a:prstDash val="solid"/>
              <a:miter lim="17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35"/>
            <p:cNvSpPr/>
            <p:nvPr/>
          </p:nvSpPr>
          <p:spPr>
            <a:xfrm>
              <a:off x="6863841" y="2651258"/>
              <a:ext cx="66717" cy="29667"/>
            </a:xfrm>
            <a:custGeom>
              <a:avLst/>
              <a:gdLst/>
              <a:ahLst/>
              <a:cxnLst/>
              <a:rect l="l" t="t" r="r" b="b"/>
              <a:pathLst>
                <a:path w="976" h="434" extrusionOk="0">
                  <a:moveTo>
                    <a:pt x="14" y="1"/>
                  </a:moveTo>
                  <a:cubicBezTo>
                    <a:pt x="0" y="243"/>
                    <a:pt x="365" y="434"/>
                    <a:pt x="488" y="434"/>
                  </a:cubicBezTo>
                  <a:cubicBezTo>
                    <a:pt x="621" y="434"/>
                    <a:pt x="958" y="243"/>
                    <a:pt x="9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35"/>
            <p:cNvSpPr/>
            <p:nvPr/>
          </p:nvSpPr>
          <p:spPr>
            <a:xfrm>
              <a:off x="6864046" y="2625145"/>
              <a:ext cx="67195" cy="42382"/>
            </a:xfrm>
            <a:custGeom>
              <a:avLst/>
              <a:gdLst/>
              <a:ahLst/>
              <a:cxnLst/>
              <a:rect l="l" t="t" r="r" b="b"/>
              <a:pathLst>
                <a:path w="983" h="620" extrusionOk="0">
                  <a:moveTo>
                    <a:pt x="492" y="1"/>
                  </a:moveTo>
                  <a:cubicBezTo>
                    <a:pt x="357" y="1"/>
                    <a:pt x="115" y="155"/>
                    <a:pt x="1" y="383"/>
                  </a:cubicBezTo>
                  <a:lnTo>
                    <a:pt x="6" y="386"/>
                  </a:lnTo>
                  <a:lnTo>
                    <a:pt x="17" y="393"/>
                  </a:lnTo>
                  <a:cubicBezTo>
                    <a:pt x="153" y="495"/>
                    <a:pt x="367" y="619"/>
                    <a:pt x="478" y="619"/>
                  </a:cubicBezTo>
                  <a:cubicBezTo>
                    <a:pt x="595" y="619"/>
                    <a:pt x="848" y="470"/>
                    <a:pt x="965" y="393"/>
                  </a:cubicBezTo>
                  <a:lnTo>
                    <a:pt x="977" y="386"/>
                  </a:lnTo>
                  <a:lnTo>
                    <a:pt x="983" y="383"/>
                  </a:lnTo>
                  <a:cubicBezTo>
                    <a:pt x="844" y="143"/>
                    <a:pt x="583" y="1"/>
                    <a:pt x="4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41" name="Google Shape;2141;p35"/>
            <p:cNvGrpSpPr/>
            <p:nvPr/>
          </p:nvGrpSpPr>
          <p:grpSpPr>
            <a:xfrm flipH="1">
              <a:off x="6814326" y="2576747"/>
              <a:ext cx="64529" cy="55301"/>
              <a:chOff x="6688530" y="2567647"/>
              <a:chExt cx="64529" cy="55301"/>
            </a:xfrm>
          </p:grpSpPr>
          <p:sp>
            <p:nvSpPr>
              <p:cNvPr id="2142" name="Google Shape;2142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6" name="Google Shape;2146;p35"/>
            <p:cNvGrpSpPr/>
            <p:nvPr/>
          </p:nvGrpSpPr>
          <p:grpSpPr>
            <a:xfrm>
              <a:off x="6916580" y="2576747"/>
              <a:ext cx="64529" cy="55301"/>
              <a:chOff x="6688530" y="2567647"/>
              <a:chExt cx="64529" cy="55301"/>
            </a:xfrm>
          </p:grpSpPr>
          <p:sp>
            <p:nvSpPr>
              <p:cNvPr id="2147" name="Google Shape;2147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C17176B-A002-4F08-9FDA-E051BDF7C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863" y="1337399"/>
            <a:ext cx="4326698" cy="364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60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Google Shape;1998;p35"/>
          <p:cNvSpPr txBox="1">
            <a:spLocks noGrp="1"/>
          </p:cNvSpPr>
          <p:nvPr>
            <p:ph type="title"/>
          </p:nvPr>
        </p:nvSpPr>
        <p:spPr>
          <a:xfrm>
            <a:off x="720000" y="92601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Filter based on more than 1 criteria </a:t>
            </a:r>
            <a:br>
              <a:rPr lang="en" dirty="0"/>
            </a:br>
            <a:endParaRPr b="1" dirty="0">
              <a:solidFill>
                <a:schemeClr val="accent5"/>
              </a:solidFill>
            </a:endParaRPr>
          </a:p>
        </p:txBody>
      </p:sp>
      <p:sp>
        <p:nvSpPr>
          <p:cNvPr id="2001" name="Google Shape;2001;p35"/>
          <p:cNvSpPr/>
          <p:nvPr/>
        </p:nvSpPr>
        <p:spPr>
          <a:xfrm>
            <a:off x="5485020" y="3421891"/>
            <a:ext cx="197100" cy="197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" name="Google Shape;2002;p35"/>
          <p:cNvSpPr/>
          <p:nvPr/>
        </p:nvSpPr>
        <p:spPr>
          <a:xfrm>
            <a:off x="6750509" y="2340490"/>
            <a:ext cx="197100" cy="197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03" name="Google Shape;2003;p35"/>
          <p:cNvGrpSpPr/>
          <p:nvPr/>
        </p:nvGrpSpPr>
        <p:grpSpPr>
          <a:xfrm>
            <a:off x="222539" y="4584552"/>
            <a:ext cx="845771" cy="395161"/>
            <a:chOff x="51655" y="3808136"/>
            <a:chExt cx="699736" cy="263687"/>
          </a:xfrm>
        </p:grpSpPr>
        <p:sp>
          <p:nvSpPr>
            <p:cNvPr id="2004" name="Google Shape;2004;p35"/>
            <p:cNvSpPr/>
            <p:nvPr/>
          </p:nvSpPr>
          <p:spPr>
            <a:xfrm>
              <a:off x="397608" y="3973518"/>
              <a:ext cx="133090" cy="91624"/>
            </a:xfrm>
            <a:custGeom>
              <a:avLst/>
              <a:gdLst/>
              <a:ahLst/>
              <a:cxnLst/>
              <a:rect l="l" t="t" r="r" b="b"/>
              <a:pathLst>
                <a:path w="986" h="672" extrusionOk="0">
                  <a:moveTo>
                    <a:pt x="968" y="0"/>
                  </a:moveTo>
                  <a:lnTo>
                    <a:pt x="0" y="81"/>
                  </a:lnTo>
                  <a:lnTo>
                    <a:pt x="18" y="672"/>
                  </a:lnTo>
                  <a:lnTo>
                    <a:pt x="985" y="589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5"/>
            <p:cNvSpPr/>
            <p:nvPr/>
          </p:nvSpPr>
          <p:spPr>
            <a:xfrm>
              <a:off x="51655" y="3808136"/>
              <a:ext cx="697442" cy="183384"/>
            </a:xfrm>
            <a:custGeom>
              <a:avLst/>
              <a:gdLst/>
              <a:ahLst/>
              <a:cxnLst/>
              <a:rect l="l" t="t" r="r" b="b"/>
              <a:pathLst>
                <a:path w="5167" h="1345" extrusionOk="0">
                  <a:moveTo>
                    <a:pt x="3254" y="0"/>
                  </a:moveTo>
                  <a:lnTo>
                    <a:pt x="1218" y="63"/>
                  </a:lnTo>
                  <a:lnTo>
                    <a:pt x="0" y="545"/>
                  </a:lnTo>
                  <a:lnTo>
                    <a:pt x="826" y="1122"/>
                  </a:lnTo>
                  <a:lnTo>
                    <a:pt x="1813" y="1220"/>
                  </a:lnTo>
                  <a:lnTo>
                    <a:pt x="2230" y="926"/>
                  </a:lnTo>
                  <a:lnTo>
                    <a:pt x="1983" y="1236"/>
                  </a:lnTo>
                  <a:lnTo>
                    <a:pt x="2563" y="1294"/>
                  </a:lnTo>
                  <a:lnTo>
                    <a:pt x="3531" y="1213"/>
                  </a:lnTo>
                  <a:lnTo>
                    <a:pt x="3923" y="1345"/>
                  </a:lnTo>
                  <a:lnTo>
                    <a:pt x="4553" y="1182"/>
                  </a:lnTo>
                  <a:lnTo>
                    <a:pt x="5166" y="496"/>
                  </a:lnTo>
                  <a:lnTo>
                    <a:pt x="32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5"/>
            <p:cNvSpPr/>
            <p:nvPr/>
          </p:nvSpPr>
          <p:spPr>
            <a:xfrm>
              <a:off x="296239" y="3934252"/>
              <a:ext cx="56422" cy="42540"/>
            </a:xfrm>
            <a:custGeom>
              <a:avLst/>
              <a:gdLst/>
              <a:ahLst/>
              <a:cxnLst/>
              <a:rect l="l" t="t" r="r" b="b"/>
              <a:pathLst>
                <a:path w="418" h="312" extrusionOk="0">
                  <a:moveTo>
                    <a:pt x="418" y="1"/>
                  </a:moveTo>
                  <a:lnTo>
                    <a:pt x="1" y="295"/>
                  </a:lnTo>
                  <a:lnTo>
                    <a:pt x="171" y="311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5"/>
            <p:cNvSpPr/>
            <p:nvPr/>
          </p:nvSpPr>
          <p:spPr>
            <a:xfrm>
              <a:off x="666083" y="3875761"/>
              <a:ext cx="85307" cy="173840"/>
            </a:xfrm>
            <a:custGeom>
              <a:avLst/>
              <a:gdLst/>
              <a:ahLst/>
              <a:cxnLst/>
              <a:rect l="l" t="t" r="r" b="b"/>
              <a:pathLst>
                <a:path w="632" h="1275" extrusionOk="0">
                  <a:moveTo>
                    <a:pt x="614" y="0"/>
                  </a:moveTo>
                  <a:lnTo>
                    <a:pt x="1" y="686"/>
                  </a:lnTo>
                  <a:lnTo>
                    <a:pt x="20" y="1275"/>
                  </a:lnTo>
                  <a:lnTo>
                    <a:pt x="632" y="589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5"/>
            <p:cNvSpPr/>
            <p:nvPr/>
          </p:nvSpPr>
          <p:spPr>
            <a:xfrm>
              <a:off x="581181" y="3969155"/>
              <a:ext cx="87737" cy="102668"/>
            </a:xfrm>
            <a:custGeom>
              <a:avLst/>
              <a:gdLst/>
              <a:ahLst/>
              <a:cxnLst/>
              <a:rect l="l" t="t" r="r" b="b"/>
              <a:pathLst>
                <a:path w="650" h="753" extrusionOk="0">
                  <a:moveTo>
                    <a:pt x="630" y="1"/>
                  </a:moveTo>
                  <a:lnTo>
                    <a:pt x="0" y="164"/>
                  </a:lnTo>
                  <a:lnTo>
                    <a:pt x="20" y="753"/>
                  </a:lnTo>
                  <a:lnTo>
                    <a:pt x="649" y="590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9FDCF4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5"/>
            <p:cNvSpPr/>
            <p:nvPr/>
          </p:nvSpPr>
          <p:spPr>
            <a:xfrm>
              <a:off x="528134" y="3973518"/>
              <a:ext cx="55747" cy="98305"/>
            </a:xfrm>
            <a:custGeom>
              <a:avLst/>
              <a:gdLst/>
              <a:ahLst/>
              <a:cxnLst/>
              <a:rect l="l" t="t" r="r" b="b"/>
              <a:pathLst>
                <a:path w="413" h="721" extrusionOk="0">
                  <a:moveTo>
                    <a:pt x="1" y="0"/>
                  </a:moveTo>
                  <a:lnTo>
                    <a:pt x="18" y="589"/>
                  </a:lnTo>
                  <a:lnTo>
                    <a:pt x="413" y="721"/>
                  </a:lnTo>
                  <a:lnTo>
                    <a:pt x="393" y="1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5"/>
            <p:cNvSpPr/>
            <p:nvPr/>
          </p:nvSpPr>
          <p:spPr>
            <a:xfrm>
              <a:off x="163013" y="3961111"/>
              <a:ext cx="237025" cy="104031"/>
            </a:xfrm>
            <a:custGeom>
              <a:avLst/>
              <a:gdLst/>
              <a:ahLst/>
              <a:cxnLst/>
              <a:rect l="l" t="t" r="r" b="b"/>
              <a:pathLst>
                <a:path w="1756" h="763" extrusionOk="0">
                  <a:moveTo>
                    <a:pt x="1" y="0"/>
                  </a:moveTo>
                  <a:lnTo>
                    <a:pt x="20" y="591"/>
                  </a:lnTo>
                  <a:lnTo>
                    <a:pt x="1756" y="763"/>
                  </a:lnTo>
                  <a:lnTo>
                    <a:pt x="1738" y="172"/>
                  </a:lnTo>
                  <a:lnTo>
                    <a:pt x="1158" y="114"/>
                  </a:lnTo>
                  <a:lnTo>
                    <a:pt x="984" y="559"/>
                  </a:lnTo>
                  <a:lnTo>
                    <a:pt x="968" y="112"/>
                  </a:lnTo>
                  <a:lnTo>
                    <a:pt x="1158" y="114"/>
                  </a:lnTo>
                  <a:lnTo>
                    <a:pt x="988" y="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DCF4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5"/>
            <p:cNvSpPr/>
            <p:nvPr/>
          </p:nvSpPr>
          <p:spPr>
            <a:xfrm>
              <a:off x="293674" y="3976381"/>
              <a:ext cx="25646" cy="61083"/>
            </a:xfrm>
            <a:custGeom>
              <a:avLst/>
              <a:gdLst/>
              <a:ahLst/>
              <a:cxnLst/>
              <a:rect l="l" t="t" r="r" b="b"/>
              <a:pathLst>
                <a:path w="190" h="448" extrusionOk="0">
                  <a:moveTo>
                    <a:pt x="0" y="0"/>
                  </a:moveTo>
                  <a:lnTo>
                    <a:pt x="16" y="447"/>
                  </a:lnTo>
                  <a:lnTo>
                    <a:pt x="19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5"/>
            <p:cNvSpPr/>
            <p:nvPr/>
          </p:nvSpPr>
          <p:spPr>
            <a:xfrm>
              <a:off x="51655" y="3882442"/>
              <a:ext cx="114193" cy="159251"/>
            </a:xfrm>
            <a:custGeom>
              <a:avLst/>
              <a:gdLst/>
              <a:ahLst/>
              <a:cxnLst/>
              <a:rect l="l" t="t" r="r" b="b"/>
              <a:pathLst>
                <a:path w="846" h="1168" extrusionOk="0">
                  <a:moveTo>
                    <a:pt x="0" y="0"/>
                  </a:moveTo>
                  <a:lnTo>
                    <a:pt x="18" y="589"/>
                  </a:lnTo>
                  <a:lnTo>
                    <a:pt x="845" y="1168"/>
                  </a:lnTo>
                  <a:lnTo>
                    <a:pt x="826" y="5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3" name="Google Shape;2013;p35"/>
          <p:cNvGrpSpPr/>
          <p:nvPr/>
        </p:nvGrpSpPr>
        <p:grpSpPr>
          <a:xfrm>
            <a:off x="343059" y="4061068"/>
            <a:ext cx="570516" cy="597857"/>
            <a:chOff x="6612760" y="2533135"/>
            <a:chExt cx="570516" cy="597857"/>
          </a:xfrm>
        </p:grpSpPr>
        <p:sp>
          <p:nvSpPr>
            <p:cNvPr id="2014" name="Google Shape;2014;p35"/>
            <p:cNvSpPr/>
            <p:nvPr/>
          </p:nvSpPr>
          <p:spPr>
            <a:xfrm>
              <a:off x="6804027" y="3059216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770" y="1"/>
                  </a:moveTo>
                  <a:lnTo>
                    <a:pt x="770" y="1"/>
                  </a:lnTo>
                  <a:cubicBezTo>
                    <a:pt x="784" y="76"/>
                    <a:pt x="777" y="132"/>
                    <a:pt x="751" y="176"/>
                  </a:cubicBezTo>
                  <a:cubicBezTo>
                    <a:pt x="726" y="213"/>
                    <a:pt x="686" y="237"/>
                    <a:pt x="642" y="246"/>
                  </a:cubicBezTo>
                  <a:cubicBezTo>
                    <a:pt x="418" y="293"/>
                    <a:pt x="132" y="400"/>
                    <a:pt x="43" y="504"/>
                  </a:cubicBezTo>
                  <a:cubicBezTo>
                    <a:pt x="9" y="541"/>
                    <a:pt x="1" y="595"/>
                    <a:pt x="22" y="641"/>
                  </a:cubicBezTo>
                  <a:cubicBezTo>
                    <a:pt x="48" y="701"/>
                    <a:pt x="122" y="739"/>
                    <a:pt x="214" y="739"/>
                  </a:cubicBezTo>
                  <a:cubicBezTo>
                    <a:pt x="219" y="739"/>
                    <a:pt x="223" y="739"/>
                    <a:pt x="227" y="739"/>
                  </a:cubicBezTo>
                  <a:cubicBezTo>
                    <a:pt x="193" y="420"/>
                    <a:pt x="707" y="299"/>
                    <a:pt x="730" y="293"/>
                  </a:cubicBezTo>
                  <a:cubicBezTo>
                    <a:pt x="732" y="293"/>
                    <a:pt x="734" y="293"/>
                    <a:pt x="736" y="293"/>
                  </a:cubicBezTo>
                  <a:cubicBezTo>
                    <a:pt x="766" y="293"/>
                    <a:pt x="775" y="338"/>
                    <a:pt x="742" y="346"/>
                  </a:cubicBezTo>
                  <a:cubicBezTo>
                    <a:pt x="737" y="346"/>
                    <a:pt x="223" y="467"/>
                    <a:pt x="285" y="760"/>
                  </a:cubicBezTo>
                  <a:cubicBezTo>
                    <a:pt x="353" y="842"/>
                    <a:pt x="453" y="891"/>
                    <a:pt x="560" y="897"/>
                  </a:cubicBezTo>
                  <a:cubicBezTo>
                    <a:pt x="583" y="897"/>
                    <a:pt x="605" y="893"/>
                    <a:pt x="626" y="882"/>
                  </a:cubicBezTo>
                  <a:cubicBezTo>
                    <a:pt x="560" y="548"/>
                    <a:pt x="919" y="372"/>
                    <a:pt x="923" y="371"/>
                  </a:cubicBezTo>
                  <a:cubicBezTo>
                    <a:pt x="928" y="368"/>
                    <a:pt x="933" y="366"/>
                    <a:pt x="937" y="366"/>
                  </a:cubicBezTo>
                  <a:cubicBezTo>
                    <a:pt x="963" y="366"/>
                    <a:pt x="977" y="406"/>
                    <a:pt x="946" y="418"/>
                  </a:cubicBezTo>
                  <a:cubicBezTo>
                    <a:pt x="933" y="425"/>
                    <a:pt x="616" y="581"/>
                    <a:pt x="679" y="879"/>
                  </a:cubicBezTo>
                  <a:cubicBezTo>
                    <a:pt x="679" y="879"/>
                    <a:pt x="679" y="881"/>
                    <a:pt x="679" y="881"/>
                  </a:cubicBezTo>
                  <a:cubicBezTo>
                    <a:pt x="733" y="958"/>
                    <a:pt x="928" y="1049"/>
                    <a:pt x="1038" y="1049"/>
                  </a:cubicBezTo>
                  <a:cubicBezTo>
                    <a:pt x="1042" y="1050"/>
                    <a:pt x="1046" y="1050"/>
                    <a:pt x="1049" y="1050"/>
                  </a:cubicBezTo>
                  <a:cubicBezTo>
                    <a:pt x="1066" y="1050"/>
                    <a:pt x="1082" y="1044"/>
                    <a:pt x="1095" y="1035"/>
                  </a:cubicBezTo>
                  <a:lnTo>
                    <a:pt x="1103" y="1005"/>
                  </a:lnTo>
                  <a:cubicBezTo>
                    <a:pt x="1095" y="821"/>
                    <a:pt x="1151" y="702"/>
                    <a:pt x="1194" y="606"/>
                  </a:cubicBezTo>
                  <a:cubicBezTo>
                    <a:pt x="1240" y="511"/>
                    <a:pt x="1270" y="446"/>
                    <a:pt x="1219" y="362"/>
                  </a:cubicBezTo>
                  <a:cubicBezTo>
                    <a:pt x="1165" y="267"/>
                    <a:pt x="1140" y="160"/>
                    <a:pt x="1149" y="52"/>
                  </a:cubicBezTo>
                  <a:lnTo>
                    <a:pt x="7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5"/>
            <p:cNvSpPr/>
            <p:nvPr/>
          </p:nvSpPr>
          <p:spPr>
            <a:xfrm>
              <a:off x="6903284" y="3059079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498" y="1"/>
                  </a:moveTo>
                  <a:lnTo>
                    <a:pt x="119" y="54"/>
                  </a:lnTo>
                  <a:cubicBezTo>
                    <a:pt x="128" y="160"/>
                    <a:pt x="105" y="267"/>
                    <a:pt x="51" y="362"/>
                  </a:cubicBezTo>
                  <a:cubicBezTo>
                    <a:pt x="0" y="446"/>
                    <a:pt x="30" y="509"/>
                    <a:pt x="76" y="606"/>
                  </a:cubicBezTo>
                  <a:cubicBezTo>
                    <a:pt x="119" y="702"/>
                    <a:pt x="175" y="821"/>
                    <a:pt x="167" y="1005"/>
                  </a:cubicBezTo>
                  <a:lnTo>
                    <a:pt x="174" y="1034"/>
                  </a:lnTo>
                  <a:cubicBezTo>
                    <a:pt x="189" y="1044"/>
                    <a:pt x="206" y="1050"/>
                    <a:pt x="224" y="1050"/>
                  </a:cubicBezTo>
                  <a:cubicBezTo>
                    <a:pt x="226" y="1050"/>
                    <a:pt x="229" y="1050"/>
                    <a:pt x="232" y="1049"/>
                  </a:cubicBezTo>
                  <a:cubicBezTo>
                    <a:pt x="342" y="1049"/>
                    <a:pt x="538" y="958"/>
                    <a:pt x="591" y="881"/>
                  </a:cubicBezTo>
                  <a:lnTo>
                    <a:pt x="591" y="877"/>
                  </a:lnTo>
                  <a:cubicBezTo>
                    <a:pt x="654" y="581"/>
                    <a:pt x="337" y="425"/>
                    <a:pt x="323" y="418"/>
                  </a:cubicBezTo>
                  <a:cubicBezTo>
                    <a:pt x="310" y="411"/>
                    <a:pt x="303" y="395"/>
                    <a:pt x="310" y="383"/>
                  </a:cubicBezTo>
                  <a:cubicBezTo>
                    <a:pt x="315" y="373"/>
                    <a:pt x="325" y="368"/>
                    <a:pt x="334" y="368"/>
                  </a:cubicBezTo>
                  <a:cubicBezTo>
                    <a:pt x="338" y="368"/>
                    <a:pt x="342" y="369"/>
                    <a:pt x="346" y="371"/>
                  </a:cubicBezTo>
                  <a:cubicBezTo>
                    <a:pt x="349" y="371"/>
                    <a:pt x="710" y="548"/>
                    <a:pt x="644" y="883"/>
                  </a:cubicBezTo>
                  <a:cubicBezTo>
                    <a:pt x="661" y="892"/>
                    <a:pt x="680" y="895"/>
                    <a:pt x="699" y="895"/>
                  </a:cubicBezTo>
                  <a:cubicBezTo>
                    <a:pt x="703" y="895"/>
                    <a:pt x="706" y="895"/>
                    <a:pt x="710" y="895"/>
                  </a:cubicBezTo>
                  <a:cubicBezTo>
                    <a:pt x="817" y="892"/>
                    <a:pt x="917" y="842"/>
                    <a:pt x="985" y="760"/>
                  </a:cubicBezTo>
                  <a:cubicBezTo>
                    <a:pt x="1047" y="467"/>
                    <a:pt x="533" y="346"/>
                    <a:pt x="528" y="346"/>
                  </a:cubicBezTo>
                  <a:cubicBezTo>
                    <a:pt x="495" y="338"/>
                    <a:pt x="503" y="293"/>
                    <a:pt x="531" y="293"/>
                  </a:cubicBezTo>
                  <a:cubicBezTo>
                    <a:pt x="533" y="293"/>
                    <a:pt x="536" y="293"/>
                    <a:pt x="538" y="294"/>
                  </a:cubicBezTo>
                  <a:cubicBezTo>
                    <a:pt x="561" y="299"/>
                    <a:pt x="1077" y="418"/>
                    <a:pt x="1043" y="739"/>
                  </a:cubicBezTo>
                  <a:cubicBezTo>
                    <a:pt x="1047" y="739"/>
                    <a:pt x="1051" y="739"/>
                    <a:pt x="1056" y="739"/>
                  </a:cubicBezTo>
                  <a:cubicBezTo>
                    <a:pt x="1148" y="739"/>
                    <a:pt x="1220" y="701"/>
                    <a:pt x="1248" y="639"/>
                  </a:cubicBezTo>
                  <a:cubicBezTo>
                    <a:pt x="1269" y="593"/>
                    <a:pt x="1261" y="541"/>
                    <a:pt x="1227" y="504"/>
                  </a:cubicBezTo>
                  <a:cubicBezTo>
                    <a:pt x="1136" y="402"/>
                    <a:pt x="849" y="295"/>
                    <a:pt x="626" y="246"/>
                  </a:cubicBezTo>
                  <a:cubicBezTo>
                    <a:pt x="580" y="239"/>
                    <a:pt x="540" y="215"/>
                    <a:pt x="516" y="176"/>
                  </a:cubicBezTo>
                  <a:cubicBezTo>
                    <a:pt x="489" y="134"/>
                    <a:pt x="484" y="78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5"/>
            <p:cNvSpPr/>
            <p:nvPr/>
          </p:nvSpPr>
          <p:spPr>
            <a:xfrm>
              <a:off x="6612760" y="2749079"/>
              <a:ext cx="280266" cy="103220"/>
            </a:xfrm>
            <a:custGeom>
              <a:avLst/>
              <a:gdLst/>
              <a:ahLst/>
              <a:cxnLst/>
              <a:rect l="l" t="t" r="r" b="b"/>
              <a:pathLst>
                <a:path w="4100" h="1510" extrusionOk="0">
                  <a:moveTo>
                    <a:pt x="3416" y="0"/>
                  </a:moveTo>
                  <a:lnTo>
                    <a:pt x="3205" y="498"/>
                  </a:lnTo>
                  <a:cubicBezTo>
                    <a:pt x="2563" y="841"/>
                    <a:pt x="1779" y="965"/>
                    <a:pt x="1148" y="965"/>
                  </a:cubicBezTo>
                  <a:cubicBezTo>
                    <a:pt x="491" y="965"/>
                    <a:pt x="0" y="829"/>
                    <a:pt x="13" y="665"/>
                  </a:cubicBezTo>
                  <a:cubicBezTo>
                    <a:pt x="15" y="660"/>
                    <a:pt x="16" y="654"/>
                    <a:pt x="20" y="651"/>
                  </a:cubicBezTo>
                  <a:lnTo>
                    <a:pt x="16" y="651"/>
                  </a:lnTo>
                  <a:lnTo>
                    <a:pt x="8" y="649"/>
                  </a:lnTo>
                  <a:lnTo>
                    <a:pt x="8" y="651"/>
                  </a:lnTo>
                  <a:cubicBezTo>
                    <a:pt x="6" y="656"/>
                    <a:pt x="4" y="660"/>
                    <a:pt x="2" y="663"/>
                  </a:cubicBezTo>
                  <a:lnTo>
                    <a:pt x="2" y="670"/>
                  </a:lnTo>
                  <a:cubicBezTo>
                    <a:pt x="2" y="675"/>
                    <a:pt x="2" y="679"/>
                    <a:pt x="2" y="684"/>
                  </a:cubicBezTo>
                  <a:cubicBezTo>
                    <a:pt x="4" y="738"/>
                    <a:pt x="34" y="795"/>
                    <a:pt x="90" y="856"/>
                  </a:cubicBezTo>
                  <a:cubicBezTo>
                    <a:pt x="381" y="1171"/>
                    <a:pt x="1301" y="1510"/>
                    <a:pt x="2208" y="1510"/>
                  </a:cubicBezTo>
                  <a:lnTo>
                    <a:pt x="2252" y="1510"/>
                  </a:lnTo>
                  <a:cubicBezTo>
                    <a:pt x="2757" y="1503"/>
                    <a:pt x="3233" y="1387"/>
                    <a:pt x="3596" y="1184"/>
                  </a:cubicBezTo>
                  <a:cubicBezTo>
                    <a:pt x="3908" y="1010"/>
                    <a:pt x="4099" y="791"/>
                    <a:pt x="4096" y="614"/>
                  </a:cubicBezTo>
                  <a:cubicBezTo>
                    <a:pt x="4092" y="432"/>
                    <a:pt x="3826" y="134"/>
                    <a:pt x="34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5"/>
            <p:cNvSpPr/>
            <p:nvPr/>
          </p:nvSpPr>
          <p:spPr>
            <a:xfrm>
              <a:off x="6612760" y="2722214"/>
              <a:ext cx="238294" cy="92829"/>
            </a:xfrm>
            <a:custGeom>
              <a:avLst/>
              <a:gdLst/>
              <a:ahLst/>
              <a:cxnLst/>
              <a:rect l="l" t="t" r="r" b="b"/>
              <a:pathLst>
                <a:path w="3486" h="1358" extrusionOk="0">
                  <a:moveTo>
                    <a:pt x="3052" y="0"/>
                  </a:moveTo>
                  <a:cubicBezTo>
                    <a:pt x="2885" y="0"/>
                    <a:pt x="2650" y="89"/>
                    <a:pt x="2273" y="351"/>
                  </a:cubicBezTo>
                  <a:cubicBezTo>
                    <a:pt x="1301" y="1028"/>
                    <a:pt x="118" y="932"/>
                    <a:pt x="20" y="1044"/>
                  </a:cubicBezTo>
                  <a:cubicBezTo>
                    <a:pt x="16" y="1047"/>
                    <a:pt x="15" y="1053"/>
                    <a:pt x="13" y="1058"/>
                  </a:cubicBezTo>
                  <a:cubicBezTo>
                    <a:pt x="0" y="1222"/>
                    <a:pt x="491" y="1358"/>
                    <a:pt x="1148" y="1358"/>
                  </a:cubicBezTo>
                  <a:cubicBezTo>
                    <a:pt x="1779" y="1358"/>
                    <a:pt x="2563" y="1234"/>
                    <a:pt x="3205" y="891"/>
                  </a:cubicBezTo>
                  <a:lnTo>
                    <a:pt x="3416" y="393"/>
                  </a:lnTo>
                  <a:lnTo>
                    <a:pt x="3486" y="230"/>
                  </a:lnTo>
                  <a:cubicBezTo>
                    <a:pt x="3355" y="126"/>
                    <a:pt x="3252" y="0"/>
                    <a:pt x="3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5"/>
            <p:cNvSpPr/>
            <p:nvPr/>
          </p:nvSpPr>
          <p:spPr>
            <a:xfrm>
              <a:off x="6902805" y="2749079"/>
              <a:ext cx="280471" cy="103220"/>
            </a:xfrm>
            <a:custGeom>
              <a:avLst/>
              <a:gdLst/>
              <a:ahLst/>
              <a:cxnLst/>
              <a:rect l="l" t="t" r="r" b="b"/>
              <a:pathLst>
                <a:path w="4103" h="1510" extrusionOk="0">
                  <a:moveTo>
                    <a:pt x="680" y="0"/>
                  </a:moveTo>
                  <a:cubicBezTo>
                    <a:pt x="270" y="134"/>
                    <a:pt x="4" y="432"/>
                    <a:pt x="2" y="614"/>
                  </a:cubicBezTo>
                  <a:cubicBezTo>
                    <a:pt x="0" y="793"/>
                    <a:pt x="191" y="1010"/>
                    <a:pt x="502" y="1184"/>
                  </a:cubicBezTo>
                  <a:cubicBezTo>
                    <a:pt x="866" y="1389"/>
                    <a:pt x="1343" y="1503"/>
                    <a:pt x="1846" y="1510"/>
                  </a:cubicBezTo>
                  <a:lnTo>
                    <a:pt x="1892" y="1510"/>
                  </a:lnTo>
                  <a:cubicBezTo>
                    <a:pt x="2798" y="1510"/>
                    <a:pt x="3718" y="1173"/>
                    <a:pt x="4010" y="856"/>
                  </a:cubicBezTo>
                  <a:cubicBezTo>
                    <a:pt x="4073" y="787"/>
                    <a:pt x="4102" y="723"/>
                    <a:pt x="4097" y="665"/>
                  </a:cubicBezTo>
                  <a:cubicBezTo>
                    <a:pt x="4095" y="661"/>
                    <a:pt x="4095" y="658"/>
                    <a:pt x="4094" y="654"/>
                  </a:cubicBezTo>
                  <a:lnTo>
                    <a:pt x="4090" y="649"/>
                  </a:lnTo>
                  <a:lnTo>
                    <a:pt x="4080" y="651"/>
                  </a:lnTo>
                  <a:lnTo>
                    <a:pt x="4076" y="651"/>
                  </a:lnTo>
                  <a:cubicBezTo>
                    <a:pt x="4080" y="654"/>
                    <a:pt x="4081" y="660"/>
                    <a:pt x="4083" y="665"/>
                  </a:cubicBezTo>
                  <a:cubicBezTo>
                    <a:pt x="4096" y="829"/>
                    <a:pt x="3605" y="965"/>
                    <a:pt x="2948" y="965"/>
                  </a:cubicBezTo>
                  <a:cubicBezTo>
                    <a:pt x="2317" y="965"/>
                    <a:pt x="1533" y="841"/>
                    <a:pt x="891" y="498"/>
                  </a:cubicBezTo>
                  <a:lnTo>
                    <a:pt x="6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5"/>
            <p:cNvSpPr/>
            <p:nvPr/>
          </p:nvSpPr>
          <p:spPr>
            <a:xfrm>
              <a:off x="6944504" y="2722146"/>
              <a:ext cx="238294" cy="92898"/>
            </a:xfrm>
            <a:custGeom>
              <a:avLst/>
              <a:gdLst/>
              <a:ahLst/>
              <a:cxnLst/>
              <a:rect l="l" t="t" r="r" b="b"/>
              <a:pathLst>
                <a:path w="3486" h="1359" extrusionOk="0">
                  <a:moveTo>
                    <a:pt x="433" y="1"/>
                  </a:moveTo>
                  <a:cubicBezTo>
                    <a:pt x="233" y="1"/>
                    <a:pt x="131" y="126"/>
                    <a:pt x="0" y="231"/>
                  </a:cubicBezTo>
                  <a:lnTo>
                    <a:pt x="70" y="394"/>
                  </a:lnTo>
                  <a:lnTo>
                    <a:pt x="281" y="890"/>
                  </a:lnTo>
                  <a:cubicBezTo>
                    <a:pt x="924" y="1234"/>
                    <a:pt x="1709" y="1359"/>
                    <a:pt x="2339" y="1359"/>
                  </a:cubicBezTo>
                  <a:cubicBezTo>
                    <a:pt x="2996" y="1359"/>
                    <a:pt x="3486" y="1223"/>
                    <a:pt x="3473" y="1059"/>
                  </a:cubicBezTo>
                  <a:cubicBezTo>
                    <a:pt x="3471" y="1054"/>
                    <a:pt x="3470" y="1048"/>
                    <a:pt x="3466" y="1045"/>
                  </a:cubicBezTo>
                  <a:cubicBezTo>
                    <a:pt x="3368" y="933"/>
                    <a:pt x="2185" y="1029"/>
                    <a:pt x="1213" y="352"/>
                  </a:cubicBezTo>
                  <a:cubicBezTo>
                    <a:pt x="836" y="89"/>
                    <a:pt x="600" y="1"/>
                    <a:pt x="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5"/>
            <p:cNvSpPr/>
            <p:nvPr/>
          </p:nvSpPr>
          <p:spPr>
            <a:xfrm>
              <a:off x="6744214" y="2533135"/>
              <a:ext cx="306173" cy="485133"/>
            </a:xfrm>
            <a:custGeom>
              <a:avLst/>
              <a:gdLst/>
              <a:ahLst/>
              <a:cxnLst/>
              <a:rect l="l" t="t" r="r" b="b"/>
              <a:pathLst>
                <a:path w="4479" h="7097" extrusionOk="0">
                  <a:moveTo>
                    <a:pt x="2240" y="0"/>
                  </a:moveTo>
                  <a:cubicBezTo>
                    <a:pt x="1379" y="0"/>
                    <a:pt x="737" y="903"/>
                    <a:pt x="737" y="1710"/>
                  </a:cubicBezTo>
                  <a:cubicBezTo>
                    <a:pt x="737" y="1827"/>
                    <a:pt x="774" y="1934"/>
                    <a:pt x="811" y="2039"/>
                  </a:cubicBezTo>
                  <a:cubicBezTo>
                    <a:pt x="848" y="2143"/>
                    <a:pt x="881" y="2237"/>
                    <a:pt x="879" y="2339"/>
                  </a:cubicBezTo>
                  <a:cubicBezTo>
                    <a:pt x="870" y="2877"/>
                    <a:pt x="681" y="3277"/>
                    <a:pt x="479" y="3701"/>
                  </a:cubicBezTo>
                  <a:cubicBezTo>
                    <a:pt x="246" y="4195"/>
                    <a:pt x="3" y="4709"/>
                    <a:pt x="3" y="5503"/>
                  </a:cubicBezTo>
                  <a:cubicBezTo>
                    <a:pt x="1" y="6099"/>
                    <a:pt x="239" y="6671"/>
                    <a:pt x="663" y="7090"/>
                  </a:cubicBezTo>
                  <a:lnTo>
                    <a:pt x="670" y="7097"/>
                  </a:lnTo>
                  <a:lnTo>
                    <a:pt x="3810" y="7097"/>
                  </a:lnTo>
                  <a:lnTo>
                    <a:pt x="3817" y="7090"/>
                  </a:lnTo>
                  <a:cubicBezTo>
                    <a:pt x="4242" y="6671"/>
                    <a:pt x="4478" y="6099"/>
                    <a:pt x="4476" y="5503"/>
                  </a:cubicBezTo>
                  <a:cubicBezTo>
                    <a:pt x="4478" y="4678"/>
                    <a:pt x="4233" y="4167"/>
                    <a:pt x="3996" y="3673"/>
                  </a:cubicBezTo>
                  <a:cubicBezTo>
                    <a:pt x="3798" y="3261"/>
                    <a:pt x="3610" y="2872"/>
                    <a:pt x="3602" y="2339"/>
                  </a:cubicBezTo>
                  <a:cubicBezTo>
                    <a:pt x="3600" y="2237"/>
                    <a:pt x="3633" y="2141"/>
                    <a:pt x="3670" y="2039"/>
                  </a:cubicBezTo>
                  <a:cubicBezTo>
                    <a:pt x="3705" y="1936"/>
                    <a:pt x="3744" y="1827"/>
                    <a:pt x="3744" y="1710"/>
                  </a:cubicBezTo>
                  <a:cubicBezTo>
                    <a:pt x="3744" y="903"/>
                    <a:pt x="3100" y="0"/>
                    <a:pt x="2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5"/>
            <p:cNvSpPr/>
            <p:nvPr/>
          </p:nvSpPr>
          <p:spPr>
            <a:xfrm>
              <a:off x="6741850" y="2726925"/>
              <a:ext cx="311028" cy="337152"/>
            </a:xfrm>
            <a:custGeom>
              <a:avLst/>
              <a:gdLst/>
              <a:ahLst/>
              <a:cxnLst/>
              <a:rect l="l" t="t" r="r" b="b"/>
              <a:pathLst>
                <a:path w="4477" h="4932" extrusionOk="0">
                  <a:moveTo>
                    <a:pt x="3654" y="0"/>
                  </a:moveTo>
                  <a:lnTo>
                    <a:pt x="3635" y="19"/>
                  </a:lnTo>
                  <a:cubicBezTo>
                    <a:pt x="3321" y="328"/>
                    <a:pt x="2795" y="512"/>
                    <a:pt x="2223" y="512"/>
                  </a:cubicBezTo>
                  <a:cubicBezTo>
                    <a:pt x="1664" y="512"/>
                    <a:pt x="1161" y="338"/>
                    <a:pt x="840" y="35"/>
                  </a:cubicBezTo>
                  <a:lnTo>
                    <a:pt x="819" y="16"/>
                  </a:lnTo>
                  <a:lnTo>
                    <a:pt x="807" y="40"/>
                  </a:lnTo>
                  <a:cubicBezTo>
                    <a:pt x="325" y="891"/>
                    <a:pt x="1" y="1948"/>
                    <a:pt x="1" y="2670"/>
                  </a:cubicBezTo>
                  <a:cubicBezTo>
                    <a:pt x="1" y="3545"/>
                    <a:pt x="511" y="4416"/>
                    <a:pt x="1240" y="4788"/>
                  </a:cubicBezTo>
                  <a:cubicBezTo>
                    <a:pt x="1426" y="4879"/>
                    <a:pt x="1629" y="4928"/>
                    <a:pt x="1836" y="4932"/>
                  </a:cubicBezTo>
                  <a:cubicBezTo>
                    <a:pt x="1954" y="4932"/>
                    <a:pt x="2046" y="4910"/>
                    <a:pt x="2108" y="4870"/>
                  </a:cubicBezTo>
                  <a:cubicBezTo>
                    <a:pt x="2134" y="4851"/>
                    <a:pt x="2155" y="4825"/>
                    <a:pt x="2169" y="4795"/>
                  </a:cubicBezTo>
                  <a:cubicBezTo>
                    <a:pt x="2190" y="4760"/>
                    <a:pt x="2201" y="4740"/>
                    <a:pt x="2229" y="4740"/>
                  </a:cubicBezTo>
                  <a:cubicBezTo>
                    <a:pt x="2259" y="4740"/>
                    <a:pt x="2267" y="4758"/>
                    <a:pt x="2285" y="4793"/>
                  </a:cubicBezTo>
                  <a:cubicBezTo>
                    <a:pt x="2299" y="4826"/>
                    <a:pt x="2323" y="4854"/>
                    <a:pt x="2355" y="4872"/>
                  </a:cubicBezTo>
                  <a:cubicBezTo>
                    <a:pt x="2432" y="4905"/>
                    <a:pt x="2517" y="4923"/>
                    <a:pt x="2602" y="4923"/>
                  </a:cubicBezTo>
                  <a:cubicBezTo>
                    <a:pt x="2606" y="4923"/>
                    <a:pt x="2610" y="4923"/>
                    <a:pt x="2614" y="4923"/>
                  </a:cubicBezTo>
                  <a:cubicBezTo>
                    <a:pt x="2791" y="4919"/>
                    <a:pt x="2965" y="4879"/>
                    <a:pt x="3126" y="4805"/>
                  </a:cubicBezTo>
                  <a:cubicBezTo>
                    <a:pt x="3922" y="4446"/>
                    <a:pt x="4476" y="3569"/>
                    <a:pt x="4476" y="2670"/>
                  </a:cubicBezTo>
                  <a:cubicBezTo>
                    <a:pt x="4476" y="1893"/>
                    <a:pt x="4166" y="878"/>
                    <a:pt x="3668" y="25"/>
                  </a:cubicBezTo>
                  <a:lnTo>
                    <a:pt x="36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5"/>
            <p:cNvSpPr/>
            <p:nvPr/>
          </p:nvSpPr>
          <p:spPr>
            <a:xfrm>
              <a:off x="6744125" y="2935525"/>
              <a:ext cx="306150" cy="128376"/>
            </a:xfrm>
            <a:custGeom>
              <a:avLst/>
              <a:gdLst/>
              <a:ahLst/>
              <a:cxnLst/>
              <a:rect l="l" t="t" r="r" b="b"/>
              <a:pathLst>
                <a:path w="4324" h="1848" extrusionOk="0">
                  <a:moveTo>
                    <a:pt x="0" y="1"/>
                  </a:moveTo>
                  <a:lnTo>
                    <a:pt x="0" y="1"/>
                  </a:lnTo>
                  <a:cubicBezTo>
                    <a:pt x="109" y="707"/>
                    <a:pt x="559" y="1431"/>
                    <a:pt x="1175" y="1705"/>
                  </a:cubicBezTo>
                  <a:cubicBezTo>
                    <a:pt x="1355" y="1785"/>
                    <a:pt x="1594" y="1847"/>
                    <a:pt x="1783" y="1847"/>
                  </a:cubicBezTo>
                  <a:cubicBezTo>
                    <a:pt x="1880" y="1847"/>
                    <a:pt x="1965" y="1831"/>
                    <a:pt x="2022" y="1792"/>
                  </a:cubicBezTo>
                  <a:cubicBezTo>
                    <a:pt x="2083" y="1750"/>
                    <a:pt x="2081" y="1650"/>
                    <a:pt x="2155" y="1650"/>
                  </a:cubicBezTo>
                  <a:cubicBezTo>
                    <a:pt x="2228" y="1650"/>
                    <a:pt x="2223" y="1759"/>
                    <a:pt x="2290" y="1792"/>
                  </a:cubicBezTo>
                  <a:cubicBezTo>
                    <a:pt x="2359" y="1827"/>
                    <a:pt x="2445" y="1843"/>
                    <a:pt x="2538" y="1843"/>
                  </a:cubicBezTo>
                  <a:cubicBezTo>
                    <a:pt x="2703" y="1843"/>
                    <a:pt x="2889" y="1794"/>
                    <a:pt x="3044" y="1720"/>
                  </a:cubicBezTo>
                  <a:cubicBezTo>
                    <a:pt x="3671" y="1424"/>
                    <a:pt x="4185" y="800"/>
                    <a:pt x="4323" y="11"/>
                  </a:cubicBezTo>
                  <a:lnTo>
                    <a:pt x="4323" y="11"/>
                  </a:lnTo>
                  <a:cubicBezTo>
                    <a:pt x="3766" y="581"/>
                    <a:pt x="3007" y="932"/>
                    <a:pt x="2169" y="932"/>
                  </a:cubicBezTo>
                  <a:cubicBezTo>
                    <a:pt x="1324" y="932"/>
                    <a:pt x="559" y="57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5"/>
            <p:cNvSpPr/>
            <p:nvPr/>
          </p:nvSpPr>
          <p:spPr>
            <a:xfrm>
              <a:off x="6826449" y="2639159"/>
              <a:ext cx="141568" cy="105271"/>
            </a:xfrm>
            <a:custGeom>
              <a:avLst/>
              <a:gdLst/>
              <a:ahLst/>
              <a:cxnLst/>
              <a:rect l="l" t="t" r="r" b="b"/>
              <a:pathLst>
                <a:path w="2071" h="1540" extrusionOk="0">
                  <a:moveTo>
                    <a:pt x="1038" y="1"/>
                  </a:moveTo>
                  <a:cubicBezTo>
                    <a:pt x="675" y="1"/>
                    <a:pt x="0" y="309"/>
                    <a:pt x="0" y="900"/>
                  </a:cubicBezTo>
                  <a:cubicBezTo>
                    <a:pt x="0" y="1265"/>
                    <a:pt x="465" y="1540"/>
                    <a:pt x="1082" y="1540"/>
                  </a:cubicBezTo>
                  <a:lnTo>
                    <a:pt x="1105" y="1540"/>
                  </a:lnTo>
                  <a:cubicBezTo>
                    <a:pt x="1675" y="1533"/>
                    <a:pt x="2071" y="1270"/>
                    <a:pt x="2071" y="897"/>
                  </a:cubicBezTo>
                  <a:cubicBezTo>
                    <a:pt x="2071" y="316"/>
                    <a:pt x="1389" y="1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 w="575" cap="flat" cmpd="sng">
              <a:solidFill>
                <a:srgbClr val="231F20"/>
              </a:solidFill>
              <a:prstDash val="solid"/>
              <a:miter lim="17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5"/>
            <p:cNvSpPr/>
            <p:nvPr/>
          </p:nvSpPr>
          <p:spPr>
            <a:xfrm>
              <a:off x="6863841" y="2651258"/>
              <a:ext cx="66717" cy="29667"/>
            </a:xfrm>
            <a:custGeom>
              <a:avLst/>
              <a:gdLst/>
              <a:ahLst/>
              <a:cxnLst/>
              <a:rect l="l" t="t" r="r" b="b"/>
              <a:pathLst>
                <a:path w="976" h="434" extrusionOk="0">
                  <a:moveTo>
                    <a:pt x="14" y="1"/>
                  </a:moveTo>
                  <a:cubicBezTo>
                    <a:pt x="0" y="243"/>
                    <a:pt x="365" y="434"/>
                    <a:pt x="488" y="434"/>
                  </a:cubicBezTo>
                  <a:cubicBezTo>
                    <a:pt x="621" y="434"/>
                    <a:pt x="958" y="243"/>
                    <a:pt x="9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5"/>
            <p:cNvSpPr/>
            <p:nvPr/>
          </p:nvSpPr>
          <p:spPr>
            <a:xfrm>
              <a:off x="6864046" y="2625145"/>
              <a:ext cx="67195" cy="42382"/>
            </a:xfrm>
            <a:custGeom>
              <a:avLst/>
              <a:gdLst/>
              <a:ahLst/>
              <a:cxnLst/>
              <a:rect l="l" t="t" r="r" b="b"/>
              <a:pathLst>
                <a:path w="983" h="620" extrusionOk="0">
                  <a:moveTo>
                    <a:pt x="492" y="1"/>
                  </a:moveTo>
                  <a:cubicBezTo>
                    <a:pt x="357" y="1"/>
                    <a:pt x="115" y="155"/>
                    <a:pt x="1" y="383"/>
                  </a:cubicBezTo>
                  <a:lnTo>
                    <a:pt x="6" y="386"/>
                  </a:lnTo>
                  <a:lnTo>
                    <a:pt x="17" y="393"/>
                  </a:lnTo>
                  <a:cubicBezTo>
                    <a:pt x="153" y="495"/>
                    <a:pt x="367" y="619"/>
                    <a:pt x="478" y="619"/>
                  </a:cubicBezTo>
                  <a:cubicBezTo>
                    <a:pt x="595" y="619"/>
                    <a:pt x="848" y="470"/>
                    <a:pt x="965" y="393"/>
                  </a:cubicBezTo>
                  <a:lnTo>
                    <a:pt x="977" y="386"/>
                  </a:lnTo>
                  <a:lnTo>
                    <a:pt x="983" y="383"/>
                  </a:lnTo>
                  <a:cubicBezTo>
                    <a:pt x="844" y="143"/>
                    <a:pt x="583" y="1"/>
                    <a:pt x="4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26" name="Google Shape;2026;p35"/>
            <p:cNvGrpSpPr/>
            <p:nvPr/>
          </p:nvGrpSpPr>
          <p:grpSpPr>
            <a:xfrm flipH="1">
              <a:off x="6814326" y="2576747"/>
              <a:ext cx="64529" cy="55301"/>
              <a:chOff x="6688530" y="2567647"/>
              <a:chExt cx="64529" cy="55301"/>
            </a:xfrm>
          </p:grpSpPr>
          <p:sp>
            <p:nvSpPr>
              <p:cNvPr id="2027" name="Google Shape;2027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1" name="Google Shape;2031;p35"/>
            <p:cNvGrpSpPr/>
            <p:nvPr/>
          </p:nvGrpSpPr>
          <p:grpSpPr>
            <a:xfrm>
              <a:off x="6916580" y="2576747"/>
              <a:ext cx="64529" cy="55301"/>
              <a:chOff x="6688530" y="2567647"/>
              <a:chExt cx="64529" cy="55301"/>
            </a:xfrm>
          </p:grpSpPr>
          <p:sp>
            <p:nvSpPr>
              <p:cNvPr id="2032" name="Google Shape;2032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36" name="Google Shape;2036;p35"/>
          <p:cNvGrpSpPr/>
          <p:nvPr/>
        </p:nvGrpSpPr>
        <p:grpSpPr>
          <a:xfrm>
            <a:off x="7502430" y="489340"/>
            <a:ext cx="251312" cy="263356"/>
            <a:chOff x="6612760" y="2533135"/>
            <a:chExt cx="570516" cy="597857"/>
          </a:xfrm>
        </p:grpSpPr>
        <p:sp>
          <p:nvSpPr>
            <p:cNvPr id="2037" name="Google Shape;2037;p35"/>
            <p:cNvSpPr/>
            <p:nvPr/>
          </p:nvSpPr>
          <p:spPr>
            <a:xfrm>
              <a:off x="6804027" y="3059216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770" y="1"/>
                  </a:moveTo>
                  <a:lnTo>
                    <a:pt x="770" y="1"/>
                  </a:lnTo>
                  <a:cubicBezTo>
                    <a:pt x="784" y="76"/>
                    <a:pt x="777" y="132"/>
                    <a:pt x="751" y="176"/>
                  </a:cubicBezTo>
                  <a:cubicBezTo>
                    <a:pt x="726" y="213"/>
                    <a:pt x="686" y="237"/>
                    <a:pt x="642" y="246"/>
                  </a:cubicBezTo>
                  <a:cubicBezTo>
                    <a:pt x="418" y="293"/>
                    <a:pt x="132" y="400"/>
                    <a:pt x="43" y="504"/>
                  </a:cubicBezTo>
                  <a:cubicBezTo>
                    <a:pt x="9" y="541"/>
                    <a:pt x="1" y="595"/>
                    <a:pt x="22" y="641"/>
                  </a:cubicBezTo>
                  <a:cubicBezTo>
                    <a:pt x="48" y="701"/>
                    <a:pt x="122" y="739"/>
                    <a:pt x="214" y="739"/>
                  </a:cubicBezTo>
                  <a:cubicBezTo>
                    <a:pt x="219" y="739"/>
                    <a:pt x="223" y="739"/>
                    <a:pt x="227" y="739"/>
                  </a:cubicBezTo>
                  <a:cubicBezTo>
                    <a:pt x="193" y="420"/>
                    <a:pt x="707" y="299"/>
                    <a:pt x="730" y="293"/>
                  </a:cubicBezTo>
                  <a:cubicBezTo>
                    <a:pt x="732" y="293"/>
                    <a:pt x="734" y="293"/>
                    <a:pt x="736" y="293"/>
                  </a:cubicBezTo>
                  <a:cubicBezTo>
                    <a:pt x="766" y="293"/>
                    <a:pt x="775" y="338"/>
                    <a:pt x="742" y="346"/>
                  </a:cubicBezTo>
                  <a:cubicBezTo>
                    <a:pt x="737" y="346"/>
                    <a:pt x="223" y="467"/>
                    <a:pt x="285" y="760"/>
                  </a:cubicBezTo>
                  <a:cubicBezTo>
                    <a:pt x="353" y="842"/>
                    <a:pt x="453" y="891"/>
                    <a:pt x="560" y="897"/>
                  </a:cubicBezTo>
                  <a:cubicBezTo>
                    <a:pt x="583" y="897"/>
                    <a:pt x="605" y="893"/>
                    <a:pt x="626" y="882"/>
                  </a:cubicBezTo>
                  <a:cubicBezTo>
                    <a:pt x="560" y="548"/>
                    <a:pt x="919" y="372"/>
                    <a:pt x="923" y="371"/>
                  </a:cubicBezTo>
                  <a:cubicBezTo>
                    <a:pt x="928" y="368"/>
                    <a:pt x="933" y="366"/>
                    <a:pt x="937" y="366"/>
                  </a:cubicBezTo>
                  <a:cubicBezTo>
                    <a:pt x="963" y="366"/>
                    <a:pt x="977" y="406"/>
                    <a:pt x="946" y="418"/>
                  </a:cubicBezTo>
                  <a:cubicBezTo>
                    <a:pt x="933" y="425"/>
                    <a:pt x="616" y="581"/>
                    <a:pt x="679" y="879"/>
                  </a:cubicBezTo>
                  <a:cubicBezTo>
                    <a:pt x="679" y="879"/>
                    <a:pt x="679" y="881"/>
                    <a:pt x="679" y="881"/>
                  </a:cubicBezTo>
                  <a:cubicBezTo>
                    <a:pt x="733" y="958"/>
                    <a:pt x="928" y="1049"/>
                    <a:pt x="1038" y="1049"/>
                  </a:cubicBezTo>
                  <a:cubicBezTo>
                    <a:pt x="1042" y="1050"/>
                    <a:pt x="1046" y="1050"/>
                    <a:pt x="1049" y="1050"/>
                  </a:cubicBezTo>
                  <a:cubicBezTo>
                    <a:pt x="1066" y="1050"/>
                    <a:pt x="1082" y="1044"/>
                    <a:pt x="1095" y="1035"/>
                  </a:cubicBezTo>
                  <a:lnTo>
                    <a:pt x="1103" y="1005"/>
                  </a:lnTo>
                  <a:cubicBezTo>
                    <a:pt x="1095" y="821"/>
                    <a:pt x="1151" y="702"/>
                    <a:pt x="1194" y="606"/>
                  </a:cubicBezTo>
                  <a:cubicBezTo>
                    <a:pt x="1240" y="511"/>
                    <a:pt x="1270" y="446"/>
                    <a:pt x="1219" y="362"/>
                  </a:cubicBezTo>
                  <a:cubicBezTo>
                    <a:pt x="1165" y="267"/>
                    <a:pt x="1140" y="160"/>
                    <a:pt x="1149" y="52"/>
                  </a:cubicBezTo>
                  <a:lnTo>
                    <a:pt x="7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5"/>
            <p:cNvSpPr/>
            <p:nvPr/>
          </p:nvSpPr>
          <p:spPr>
            <a:xfrm>
              <a:off x="6903284" y="3059079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498" y="1"/>
                  </a:moveTo>
                  <a:lnTo>
                    <a:pt x="119" y="54"/>
                  </a:lnTo>
                  <a:cubicBezTo>
                    <a:pt x="128" y="160"/>
                    <a:pt x="105" y="267"/>
                    <a:pt x="51" y="362"/>
                  </a:cubicBezTo>
                  <a:cubicBezTo>
                    <a:pt x="0" y="446"/>
                    <a:pt x="30" y="509"/>
                    <a:pt x="76" y="606"/>
                  </a:cubicBezTo>
                  <a:cubicBezTo>
                    <a:pt x="119" y="702"/>
                    <a:pt x="175" y="821"/>
                    <a:pt x="167" y="1005"/>
                  </a:cubicBezTo>
                  <a:lnTo>
                    <a:pt x="174" y="1034"/>
                  </a:lnTo>
                  <a:cubicBezTo>
                    <a:pt x="189" y="1044"/>
                    <a:pt x="206" y="1050"/>
                    <a:pt x="224" y="1050"/>
                  </a:cubicBezTo>
                  <a:cubicBezTo>
                    <a:pt x="226" y="1050"/>
                    <a:pt x="229" y="1050"/>
                    <a:pt x="232" y="1049"/>
                  </a:cubicBezTo>
                  <a:cubicBezTo>
                    <a:pt x="342" y="1049"/>
                    <a:pt x="538" y="958"/>
                    <a:pt x="591" y="881"/>
                  </a:cubicBezTo>
                  <a:lnTo>
                    <a:pt x="591" y="877"/>
                  </a:lnTo>
                  <a:cubicBezTo>
                    <a:pt x="654" y="581"/>
                    <a:pt x="337" y="425"/>
                    <a:pt x="323" y="418"/>
                  </a:cubicBezTo>
                  <a:cubicBezTo>
                    <a:pt x="310" y="411"/>
                    <a:pt x="303" y="395"/>
                    <a:pt x="310" y="383"/>
                  </a:cubicBezTo>
                  <a:cubicBezTo>
                    <a:pt x="315" y="373"/>
                    <a:pt x="325" y="368"/>
                    <a:pt x="334" y="368"/>
                  </a:cubicBezTo>
                  <a:cubicBezTo>
                    <a:pt x="338" y="368"/>
                    <a:pt x="342" y="369"/>
                    <a:pt x="346" y="371"/>
                  </a:cubicBezTo>
                  <a:cubicBezTo>
                    <a:pt x="349" y="371"/>
                    <a:pt x="710" y="548"/>
                    <a:pt x="644" y="883"/>
                  </a:cubicBezTo>
                  <a:cubicBezTo>
                    <a:pt x="661" y="892"/>
                    <a:pt x="680" y="895"/>
                    <a:pt x="699" y="895"/>
                  </a:cubicBezTo>
                  <a:cubicBezTo>
                    <a:pt x="703" y="895"/>
                    <a:pt x="706" y="895"/>
                    <a:pt x="710" y="895"/>
                  </a:cubicBezTo>
                  <a:cubicBezTo>
                    <a:pt x="817" y="892"/>
                    <a:pt x="917" y="842"/>
                    <a:pt x="985" y="760"/>
                  </a:cubicBezTo>
                  <a:cubicBezTo>
                    <a:pt x="1047" y="467"/>
                    <a:pt x="533" y="346"/>
                    <a:pt x="528" y="346"/>
                  </a:cubicBezTo>
                  <a:cubicBezTo>
                    <a:pt x="495" y="338"/>
                    <a:pt x="503" y="293"/>
                    <a:pt x="531" y="293"/>
                  </a:cubicBezTo>
                  <a:cubicBezTo>
                    <a:pt x="533" y="293"/>
                    <a:pt x="536" y="293"/>
                    <a:pt x="538" y="294"/>
                  </a:cubicBezTo>
                  <a:cubicBezTo>
                    <a:pt x="561" y="299"/>
                    <a:pt x="1077" y="418"/>
                    <a:pt x="1043" y="739"/>
                  </a:cubicBezTo>
                  <a:cubicBezTo>
                    <a:pt x="1047" y="739"/>
                    <a:pt x="1051" y="739"/>
                    <a:pt x="1056" y="739"/>
                  </a:cubicBezTo>
                  <a:cubicBezTo>
                    <a:pt x="1148" y="739"/>
                    <a:pt x="1220" y="701"/>
                    <a:pt x="1248" y="639"/>
                  </a:cubicBezTo>
                  <a:cubicBezTo>
                    <a:pt x="1269" y="593"/>
                    <a:pt x="1261" y="541"/>
                    <a:pt x="1227" y="504"/>
                  </a:cubicBezTo>
                  <a:cubicBezTo>
                    <a:pt x="1136" y="402"/>
                    <a:pt x="849" y="295"/>
                    <a:pt x="626" y="246"/>
                  </a:cubicBezTo>
                  <a:cubicBezTo>
                    <a:pt x="580" y="239"/>
                    <a:pt x="540" y="215"/>
                    <a:pt x="516" y="176"/>
                  </a:cubicBezTo>
                  <a:cubicBezTo>
                    <a:pt x="489" y="134"/>
                    <a:pt x="484" y="78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5"/>
            <p:cNvSpPr/>
            <p:nvPr/>
          </p:nvSpPr>
          <p:spPr>
            <a:xfrm>
              <a:off x="6612760" y="2749079"/>
              <a:ext cx="280266" cy="103220"/>
            </a:xfrm>
            <a:custGeom>
              <a:avLst/>
              <a:gdLst/>
              <a:ahLst/>
              <a:cxnLst/>
              <a:rect l="l" t="t" r="r" b="b"/>
              <a:pathLst>
                <a:path w="4100" h="1510" extrusionOk="0">
                  <a:moveTo>
                    <a:pt x="3416" y="0"/>
                  </a:moveTo>
                  <a:lnTo>
                    <a:pt x="3205" y="498"/>
                  </a:lnTo>
                  <a:cubicBezTo>
                    <a:pt x="2563" y="841"/>
                    <a:pt x="1779" y="965"/>
                    <a:pt x="1148" y="965"/>
                  </a:cubicBezTo>
                  <a:cubicBezTo>
                    <a:pt x="491" y="965"/>
                    <a:pt x="0" y="829"/>
                    <a:pt x="13" y="665"/>
                  </a:cubicBezTo>
                  <a:cubicBezTo>
                    <a:pt x="15" y="660"/>
                    <a:pt x="16" y="654"/>
                    <a:pt x="20" y="651"/>
                  </a:cubicBezTo>
                  <a:lnTo>
                    <a:pt x="16" y="651"/>
                  </a:lnTo>
                  <a:lnTo>
                    <a:pt x="8" y="649"/>
                  </a:lnTo>
                  <a:lnTo>
                    <a:pt x="8" y="651"/>
                  </a:lnTo>
                  <a:cubicBezTo>
                    <a:pt x="6" y="656"/>
                    <a:pt x="4" y="660"/>
                    <a:pt x="2" y="663"/>
                  </a:cubicBezTo>
                  <a:lnTo>
                    <a:pt x="2" y="670"/>
                  </a:lnTo>
                  <a:cubicBezTo>
                    <a:pt x="2" y="675"/>
                    <a:pt x="2" y="679"/>
                    <a:pt x="2" y="684"/>
                  </a:cubicBezTo>
                  <a:cubicBezTo>
                    <a:pt x="4" y="738"/>
                    <a:pt x="34" y="795"/>
                    <a:pt x="90" y="856"/>
                  </a:cubicBezTo>
                  <a:cubicBezTo>
                    <a:pt x="381" y="1171"/>
                    <a:pt x="1301" y="1510"/>
                    <a:pt x="2208" y="1510"/>
                  </a:cubicBezTo>
                  <a:lnTo>
                    <a:pt x="2252" y="1510"/>
                  </a:lnTo>
                  <a:cubicBezTo>
                    <a:pt x="2757" y="1503"/>
                    <a:pt x="3233" y="1387"/>
                    <a:pt x="3596" y="1184"/>
                  </a:cubicBezTo>
                  <a:cubicBezTo>
                    <a:pt x="3908" y="1010"/>
                    <a:pt x="4099" y="791"/>
                    <a:pt x="4096" y="614"/>
                  </a:cubicBezTo>
                  <a:cubicBezTo>
                    <a:pt x="4092" y="432"/>
                    <a:pt x="3826" y="134"/>
                    <a:pt x="34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5"/>
            <p:cNvSpPr/>
            <p:nvPr/>
          </p:nvSpPr>
          <p:spPr>
            <a:xfrm>
              <a:off x="6612760" y="2722214"/>
              <a:ext cx="238294" cy="92829"/>
            </a:xfrm>
            <a:custGeom>
              <a:avLst/>
              <a:gdLst/>
              <a:ahLst/>
              <a:cxnLst/>
              <a:rect l="l" t="t" r="r" b="b"/>
              <a:pathLst>
                <a:path w="3486" h="1358" extrusionOk="0">
                  <a:moveTo>
                    <a:pt x="3052" y="0"/>
                  </a:moveTo>
                  <a:cubicBezTo>
                    <a:pt x="2885" y="0"/>
                    <a:pt x="2650" y="89"/>
                    <a:pt x="2273" y="351"/>
                  </a:cubicBezTo>
                  <a:cubicBezTo>
                    <a:pt x="1301" y="1028"/>
                    <a:pt x="118" y="932"/>
                    <a:pt x="20" y="1044"/>
                  </a:cubicBezTo>
                  <a:cubicBezTo>
                    <a:pt x="16" y="1047"/>
                    <a:pt x="15" y="1053"/>
                    <a:pt x="13" y="1058"/>
                  </a:cubicBezTo>
                  <a:cubicBezTo>
                    <a:pt x="0" y="1222"/>
                    <a:pt x="491" y="1358"/>
                    <a:pt x="1148" y="1358"/>
                  </a:cubicBezTo>
                  <a:cubicBezTo>
                    <a:pt x="1779" y="1358"/>
                    <a:pt x="2563" y="1234"/>
                    <a:pt x="3205" y="891"/>
                  </a:cubicBezTo>
                  <a:lnTo>
                    <a:pt x="3416" y="393"/>
                  </a:lnTo>
                  <a:lnTo>
                    <a:pt x="3486" y="230"/>
                  </a:lnTo>
                  <a:cubicBezTo>
                    <a:pt x="3355" y="126"/>
                    <a:pt x="3252" y="0"/>
                    <a:pt x="3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5"/>
            <p:cNvSpPr/>
            <p:nvPr/>
          </p:nvSpPr>
          <p:spPr>
            <a:xfrm>
              <a:off x="6902805" y="2749079"/>
              <a:ext cx="280471" cy="103220"/>
            </a:xfrm>
            <a:custGeom>
              <a:avLst/>
              <a:gdLst/>
              <a:ahLst/>
              <a:cxnLst/>
              <a:rect l="l" t="t" r="r" b="b"/>
              <a:pathLst>
                <a:path w="4103" h="1510" extrusionOk="0">
                  <a:moveTo>
                    <a:pt x="680" y="0"/>
                  </a:moveTo>
                  <a:cubicBezTo>
                    <a:pt x="270" y="134"/>
                    <a:pt x="4" y="432"/>
                    <a:pt x="2" y="614"/>
                  </a:cubicBezTo>
                  <a:cubicBezTo>
                    <a:pt x="0" y="793"/>
                    <a:pt x="191" y="1010"/>
                    <a:pt x="502" y="1184"/>
                  </a:cubicBezTo>
                  <a:cubicBezTo>
                    <a:pt x="866" y="1389"/>
                    <a:pt x="1343" y="1503"/>
                    <a:pt x="1846" y="1510"/>
                  </a:cubicBezTo>
                  <a:lnTo>
                    <a:pt x="1892" y="1510"/>
                  </a:lnTo>
                  <a:cubicBezTo>
                    <a:pt x="2798" y="1510"/>
                    <a:pt x="3718" y="1173"/>
                    <a:pt x="4010" y="856"/>
                  </a:cubicBezTo>
                  <a:cubicBezTo>
                    <a:pt x="4073" y="787"/>
                    <a:pt x="4102" y="723"/>
                    <a:pt x="4097" y="665"/>
                  </a:cubicBezTo>
                  <a:cubicBezTo>
                    <a:pt x="4095" y="661"/>
                    <a:pt x="4095" y="658"/>
                    <a:pt x="4094" y="654"/>
                  </a:cubicBezTo>
                  <a:lnTo>
                    <a:pt x="4090" y="649"/>
                  </a:lnTo>
                  <a:lnTo>
                    <a:pt x="4080" y="651"/>
                  </a:lnTo>
                  <a:lnTo>
                    <a:pt x="4076" y="651"/>
                  </a:lnTo>
                  <a:cubicBezTo>
                    <a:pt x="4080" y="654"/>
                    <a:pt x="4081" y="660"/>
                    <a:pt x="4083" y="665"/>
                  </a:cubicBezTo>
                  <a:cubicBezTo>
                    <a:pt x="4096" y="829"/>
                    <a:pt x="3605" y="965"/>
                    <a:pt x="2948" y="965"/>
                  </a:cubicBezTo>
                  <a:cubicBezTo>
                    <a:pt x="2317" y="965"/>
                    <a:pt x="1533" y="841"/>
                    <a:pt x="891" y="498"/>
                  </a:cubicBezTo>
                  <a:lnTo>
                    <a:pt x="6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5"/>
            <p:cNvSpPr/>
            <p:nvPr/>
          </p:nvSpPr>
          <p:spPr>
            <a:xfrm>
              <a:off x="6944504" y="2722146"/>
              <a:ext cx="238294" cy="92898"/>
            </a:xfrm>
            <a:custGeom>
              <a:avLst/>
              <a:gdLst/>
              <a:ahLst/>
              <a:cxnLst/>
              <a:rect l="l" t="t" r="r" b="b"/>
              <a:pathLst>
                <a:path w="3486" h="1359" extrusionOk="0">
                  <a:moveTo>
                    <a:pt x="433" y="1"/>
                  </a:moveTo>
                  <a:cubicBezTo>
                    <a:pt x="233" y="1"/>
                    <a:pt x="131" y="126"/>
                    <a:pt x="0" y="231"/>
                  </a:cubicBezTo>
                  <a:lnTo>
                    <a:pt x="70" y="394"/>
                  </a:lnTo>
                  <a:lnTo>
                    <a:pt x="281" y="890"/>
                  </a:lnTo>
                  <a:cubicBezTo>
                    <a:pt x="924" y="1234"/>
                    <a:pt x="1709" y="1359"/>
                    <a:pt x="2339" y="1359"/>
                  </a:cubicBezTo>
                  <a:cubicBezTo>
                    <a:pt x="2996" y="1359"/>
                    <a:pt x="3486" y="1223"/>
                    <a:pt x="3473" y="1059"/>
                  </a:cubicBezTo>
                  <a:cubicBezTo>
                    <a:pt x="3471" y="1054"/>
                    <a:pt x="3470" y="1048"/>
                    <a:pt x="3466" y="1045"/>
                  </a:cubicBezTo>
                  <a:cubicBezTo>
                    <a:pt x="3368" y="933"/>
                    <a:pt x="2185" y="1029"/>
                    <a:pt x="1213" y="352"/>
                  </a:cubicBezTo>
                  <a:cubicBezTo>
                    <a:pt x="836" y="89"/>
                    <a:pt x="600" y="1"/>
                    <a:pt x="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5"/>
            <p:cNvSpPr/>
            <p:nvPr/>
          </p:nvSpPr>
          <p:spPr>
            <a:xfrm>
              <a:off x="6744214" y="2533135"/>
              <a:ext cx="306173" cy="485133"/>
            </a:xfrm>
            <a:custGeom>
              <a:avLst/>
              <a:gdLst/>
              <a:ahLst/>
              <a:cxnLst/>
              <a:rect l="l" t="t" r="r" b="b"/>
              <a:pathLst>
                <a:path w="4479" h="7097" extrusionOk="0">
                  <a:moveTo>
                    <a:pt x="2240" y="0"/>
                  </a:moveTo>
                  <a:cubicBezTo>
                    <a:pt x="1379" y="0"/>
                    <a:pt x="737" y="903"/>
                    <a:pt x="737" y="1710"/>
                  </a:cubicBezTo>
                  <a:cubicBezTo>
                    <a:pt x="737" y="1827"/>
                    <a:pt x="774" y="1934"/>
                    <a:pt x="811" y="2039"/>
                  </a:cubicBezTo>
                  <a:cubicBezTo>
                    <a:pt x="848" y="2143"/>
                    <a:pt x="881" y="2237"/>
                    <a:pt x="879" y="2339"/>
                  </a:cubicBezTo>
                  <a:cubicBezTo>
                    <a:pt x="870" y="2877"/>
                    <a:pt x="681" y="3277"/>
                    <a:pt x="479" y="3701"/>
                  </a:cubicBezTo>
                  <a:cubicBezTo>
                    <a:pt x="246" y="4195"/>
                    <a:pt x="3" y="4709"/>
                    <a:pt x="3" y="5503"/>
                  </a:cubicBezTo>
                  <a:cubicBezTo>
                    <a:pt x="1" y="6099"/>
                    <a:pt x="239" y="6671"/>
                    <a:pt x="663" y="7090"/>
                  </a:cubicBezTo>
                  <a:lnTo>
                    <a:pt x="670" y="7097"/>
                  </a:lnTo>
                  <a:lnTo>
                    <a:pt x="3810" y="7097"/>
                  </a:lnTo>
                  <a:lnTo>
                    <a:pt x="3817" y="7090"/>
                  </a:lnTo>
                  <a:cubicBezTo>
                    <a:pt x="4242" y="6671"/>
                    <a:pt x="4478" y="6099"/>
                    <a:pt x="4476" y="5503"/>
                  </a:cubicBezTo>
                  <a:cubicBezTo>
                    <a:pt x="4478" y="4678"/>
                    <a:pt x="4233" y="4167"/>
                    <a:pt x="3996" y="3673"/>
                  </a:cubicBezTo>
                  <a:cubicBezTo>
                    <a:pt x="3798" y="3261"/>
                    <a:pt x="3610" y="2872"/>
                    <a:pt x="3602" y="2339"/>
                  </a:cubicBezTo>
                  <a:cubicBezTo>
                    <a:pt x="3600" y="2237"/>
                    <a:pt x="3633" y="2141"/>
                    <a:pt x="3670" y="2039"/>
                  </a:cubicBezTo>
                  <a:cubicBezTo>
                    <a:pt x="3705" y="1936"/>
                    <a:pt x="3744" y="1827"/>
                    <a:pt x="3744" y="1710"/>
                  </a:cubicBezTo>
                  <a:cubicBezTo>
                    <a:pt x="3744" y="903"/>
                    <a:pt x="3100" y="0"/>
                    <a:pt x="2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5"/>
            <p:cNvSpPr/>
            <p:nvPr/>
          </p:nvSpPr>
          <p:spPr>
            <a:xfrm>
              <a:off x="6741850" y="2726925"/>
              <a:ext cx="311028" cy="337152"/>
            </a:xfrm>
            <a:custGeom>
              <a:avLst/>
              <a:gdLst/>
              <a:ahLst/>
              <a:cxnLst/>
              <a:rect l="l" t="t" r="r" b="b"/>
              <a:pathLst>
                <a:path w="4477" h="4932" extrusionOk="0">
                  <a:moveTo>
                    <a:pt x="3654" y="0"/>
                  </a:moveTo>
                  <a:lnTo>
                    <a:pt x="3635" y="19"/>
                  </a:lnTo>
                  <a:cubicBezTo>
                    <a:pt x="3321" y="328"/>
                    <a:pt x="2795" y="512"/>
                    <a:pt x="2223" y="512"/>
                  </a:cubicBezTo>
                  <a:cubicBezTo>
                    <a:pt x="1664" y="512"/>
                    <a:pt x="1161" y="338"/>
                    <a:pt x="840" y="35"/>
                  </a:cubicBezTo>
                  <a:lnTo>
                    <a:pt x="819" y="16"/>
                  </a:lnTo>
                  <a:lnTo>
                    <a:pt x="807" y="40"/>
                  </a:lnTo>
                  <a:cubicBezTo>
                    <a:pt x="325" y="891"/>
                    <a:pt x="1" y="1948"/>
                    <a:pt x="1" y="2670"/>
                  </a:cubicBezTo>
                  <a:cubicBezTo>
                    <a:pt x="1" y="3545"/>
                    <a:pt x="511" y="4416"/>
                    <a:pt x="1240" y="4788"/>
                  </a:cubicBezTo>
                  <a:cubicBezTo>
                    <a:pt x="1426" y="4879"/>
                    <a:pt x="1629" y="4928"/>
                    <a:pt x="1836" y="4932"/>
                  </a:cubicBezTo>
                  <a:cubicBezTo>
                    <a:pt x="1954" y="4932"/>
                    <a:pt x="2046" y="4910"/>
                    <a:pt x="2108" y="4870"/>
                  </a:cubicBezTo>
                  <a:cubicBezTo>
                    <a:pt x="2134" y="4851"/>
                    <a:pt x="2155" y="4825"/>
                    <a:pt x="2169" y="4795"/>
                  </a:cubicBezTo>
                  <a:cubicBezTo>
                    <a:pt x="2190" y="4760"/>
                    <a:pt x="2201" y="4740"/>
                    <a:pt x="2229" y="4740"/>
                  </a:cubicBezTo>
                  <a:cubicBezTo>
                    <a:pt x="2259" y="4740"/>
                    <a:pt x="2267" y="4758"/>
                    <a:pt x="2285" y="4793"/>
                  </a:cubicBezTo>
                  <a:cubicBezTo>
                    <a:pt x="2299" y="4826"/>
                    <a:pt x="2323" y="4854"/>
                    <a:pt x="2355" y="4872"/>
                  </a:cubicBezTo>
                  <a:cubicBezTo>
                    <a:pt x="2432" y="4905"/>
                    <a:pt x="2517" y="4923"/>
                    <a:pt x="2602" y="4923"/>
                  </a:cubicBezTo>
                  <a:cubicBezTo>
                    <a:pt x="2606" y="4923"/>
                    <a:pt x="2610" y="4923"/>
                    <a:pt x="2614" y="4923"/>
                  </a:cubicBezTo>
                  <a:cubicBezTo>
                    <a:pt x="2791" y="4919"/>
                    <a:pt x="2965" y="4879"/>
                    <a:pt x="3126" y="4805"/>
                  </a:cubicBezTo>
                  <a:cubicBezTo>
                    <a:pt x="3922" y="4446"/>
                    <a:pt x="4476" y="3569"/>
                    <a:pt x="4476" y="2670"/>
                  </a:cubicBezTo>
                  <a:cubicBezTo>
                    <a:pt x="4476" y="1893"/>
                    <a:pt x="4166" y="878"/>
                    <a:pt x="3668" y="25"/>
                  </a:cubicBezTo>
                  <a:lnTo>
                    <a:pt x="36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5" name="Google Shape;2045;p35"/>
            <p:cNvSpPr/>
            <p:nvPr/>
          </p:nvSpPr>
          <p:spPr>
            <a:xfrm>
              <a:off x="6744125" y="2935525"/>
              <a:ext cx="306150" cy="128376"/>
            </a:xfrm>
            <a:custGeom>
              <a:avLst/>
              <a:gdLst/>
              <a:ahLst/>
              <a:cxnLst/>
              <a:rect l="l" t="t" r="r" b="b"/>
              <a:pathLst>
                <a:path w="4324" h="1848" extrusionOk="0">
                  <a:moveTo>
                    <a:pt x="0" y="1"/>
                  </a:moveTo>
                  <a:lnTo>
                    <a:pt x="0" y="1"/>
                  </a:lnTo>
                  <a:cubicBezTo>
                    <a:pt x="109" y="707"/>
                    <a:pt x="559" y="1431"/>
                    <a:pt x="1175" y="1705"/>
                  </a:cubicBezTo>
                  <a:cubicBezTo>
                    <a:pt x="1355" y="1785"/>
                    <a:pt x="1594" y="1847"/>
                    <a:pt x="1783" y="1847"/>
                  </a:cubicBezTo>
                  <a:cubicBezTo>
                    <a:pt x="1880" y="1847"/>
                    <a:pt x="1965" y="1831"/>
                    <a:pt x="2022" y="1792"/>
                  </a:cubicBezTo>
                  <a:cubicBezTo>
                    <a:pt x="2083" y="1750"/>
                    <a:pt x="2081" y="1650"/>
                    <a:pt x="2155" y="1650"/>
                  </a:cubicBezTo>
                  <a:cubicBezTo>
                    <a:pt x="2228" y="1650"/>
                    <a:pt x="2223" y="1759"/>
                    <a:pt x="2290" y="1792"/>
                  </a:cubicBezTo>
                  <a:cubicBezTo>
                    <a:pt x="2359" y="1827"/>
                    <a:pt x="2445" y="1843"/>
                    <a:pt x="2538" y="1843"/>
                  </a:cubicBezTo>
                  <a:cubicBezTo>
                    <a:pt x="2703" y="1843"/>
                    <a:pt x="2889" y="1794"/>
                    <a:pt x="3044" y="1720"/>
                  </a:cubicBezTo>
                  <a:cubicBezTo>
                    <a:pt x="3671" y="1424"/>
                    <a:pt x="4185" y="800"/>
                    <a:pt x="4323" y="11"/>
                  </a:cubicBezTo>
                  <a:lnTo>
                    <a:pt x="4323" y="11"/>
                  </a:lnTo>
                  <a:cubicBezTo>
                    <a:pt x="3766" y="581"/>
                    <a:pt x="3007" y="932"/>
                    <a:pt x="2169" y="932"/>
                  </a:cubicBezTo>
                  <a:cubicBezTo>
                    <a:pt x="1324" y="932"/>
                    <a:pt x="559" y="57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5"/>
            <p:cNvSpPr/>
            <p:nvPr/>
          </p:nvSpPr>
          <p:spPr>
            <a:xfrm>
              <a:off x="6826449" y="2639159"/>
              <a:ext cx="141568" cy="105271"/>
            </a:xfrm>
            <a:custGeom>
              <a:avLst/>
              <a:gdLst/>
              <a:ahLst/>
              <a:cxnLst/>
              <a:rect l="l" t="t" r="r" b="b"/>
              <a:pathLst>
                <a:path w="2071" h="1540" extrusionOk="0">
                  <a:moveTo>
                    <a:pt x="1038" y="1"/>
                  </a:moveTo>
                  <a:cubicBezTo>
                    <a:pt x="675" y="1"/>
                    <a:pt x="0" y="309"/>
                    <a:pt x="0" y="900"/>
                  </a:cubicBezTo>
                  <a:cubicBezTo>
                    <a:pt x="0" y="1265"/>
                    <a:pt x="465" y="1540"/>
                    <a:pt x="1082" y="1540"/>
                  </a:cubicBezTo>
                  <a:lnTo>
                    <a:pt x="1105" y="1540"/>
                  </a:lnTo>
                  <a:cubicBezTo>
                    <a:pt x="1675" y="1533"/>
                    <a:pt x="2071" y="1270"/>
                    <a:pt x="2071" y="897"/>
                  </a:cubicBezTo>
                  <a:cubicBezTo>
                    <a:pt x="2071" y="316"/>
                    <a:pt x="1389" y="1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 w="575" cap="flat" cmpd="sng">
              <a:solidFill>
                <a:srgbClr val="231F20"/>
              </a:solidFill>
              <a:prstDash val="solid"/>
              <a:miter lim="17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5"/>
            <p:cNvSpPr/>
            <p:nvPr/>
          </p:nvSpPr>
          <p:spPr>
            <a:xfrm>
              <a:off x="6863841" y="2651258"/>
              <a:ext cx="66717" cy="29667"/>
            </a:xfrm>
            <a:custGeom>
              <a:avLst/>
              <a:gdLst/>
              <a:ahLst/>
              <a:cxnLst/>
              <a:rect l="l" t="t" r="r" b="b"/>
              <a:pathLst>
                <a:path w="976" h="434" extrusionOk="0">
                  <a:moveTo>
                    <a:pt x="14" y="1"/>
                  </a:moveTo>
                  <a:cubicBezTo>
                    <a:pt x="0" y="243"/>
                    <a:pt x="365" y="434"/>
                    <a:pt x="488" y="434"/>
                  </a:cubicBezTo>
                  <a:cubicBezTo>
                    <a:pt x="621" y="434"/>
                    <a:pt x="958" y="243"/>
                    <a:pt x="9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5"/>
            <p:cNvSpPr/>
            <p:nvPr/>
          </p:nvSpPr>
          <p:spPr>
            <a:xfrm>
              <a:off x="6864046" y="2625145"/>
              <a:ext cx="67195" cy="42382"/>
            </a:xfrm>
            <a:custGeom>
              <a:avLst/>
              <a:gdLst/>
              <a:ahLst/>
              <a:cxnLst/>
              <a:rect l="l" t="t" r="r" b="b"/>
              <a:pathLst>
                <a:path w="983" h="620" extrusionOk="0">
                  <a:moveTo>
                    <a:pt x="492" y="1"/>
                  </a:moveTo>
                  <a:cubicBezTo>
                    <a:pt x="357" y="1"/>
                    <a:pt x="115" y="155"/>
                    <a:pt x="1" y="383"/>
                  </a:cubicBezTo>
                  <a:lnTo>
                    <a:pt x="6" y="386"/>
                  </a:lnTo>
                  <a:lnTo>
                    <a:pt x="17" y="393"/>
                  </a:lnTo>
                  <a:cubicBezTo>
                    <a:pt x="153" y="495"/>
                    <a:pt x="367" y="619"/>
                    <a:pt x="478" y="619"/>
                  </a:cubicBezTo>
                  <a:cubicBezTo>
                    <a:pt x="595" y="619"/>
                    <a:pt x="848" y="470"/>
                    <a:pt x="965" y="393"/>
                  </a:cubicBezTo>
                  <a:lnTo>
                    <a:pt x="977" y="386"/>
                  </a:lnTo>
                  <a:lnTo>
                    <a:pt x="983" y="383"/>
                  </a:lnTo>
                  <a:cubicBezTo>
                    <a:pt x="844" y="143"/>
                    <a:pt x="583" y="1"/>
                    <a:pt x="4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49" name="Google Shape;2049;p35"/>
            <p:cNvGrpSpPr/>
            <p:nvPr/>
          </p:nvGrpSpPr>
          <p:grpSpPr>
            <a:xfrm flipH="1">
              <a:off x="6814326" y="2576747"/>
              <a:ext cx="64529" cy="55301"/>
              <a:chOff x="6688530" y="2567647"/>
              <a:chExt cx="64529" cy="55301"/>
            </a:xfrm>
          </p:grpSpPr>
          <p:sp>
            <p:nvSpPr>
              <p:cNvPr id="2050" name="Google Shape;2050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54" name="Google Shape;2054;p35"/>
            <p:cNvGrpSpPr/>
            <p:nvPr/>
          </p:nvGrpSpPr>
          <p:grpSpPr>
            <a:xfrm>
              <a:off x="6916580" y="2576747"/>
              <a:ext cx="64529" cy="55301"/>
              <a:chOff x="6688530" y="2567647"/>
              <a:chExt cx="64529" cy="55301"/>
            </a:xfrm>
          </p:grpSpPr>
          <p:sp>
            <p:nvSpPr>
              <p:cNvPr id="2055" name="Google Shape;2055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59" name="Google Shape;2059;p35"/>
          <p:cNvGrpSpPr/>
          <p:nvPr/>
        </p:nvGrpSpPr>
        <p:grpSpPr>
          <a:xfrm>
            <a:off x="4102791" y="3643245"/>
            <a:ext cx="251312" cy="263356"/>
            <a:chOff x="6612760" y="2533135"/>
            <a:chExt cx="570516" cy="597857"/>
          </a:xfrm>
        </p:grpSpPr>
        <p:sp>
          <p:nvSpPr>
            <p:cNvPr id="2060" name="Google Shape;2060;p35"/>
            <p:cNvSpPr/>
            <p:nvPr/>
          </p:nvSpPr>
          <p:spPr>
            <a:xfrm>
              <a:off x="6804027" y="3059216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770" y="1"/>
                  </a:moveTo>
                  <a:lnTo>
                    <a:pt x="770" y="1"/>
                  </a:lnTo>
                  <a:cubicBezTo>
                    <a:pt x="784" y="76"/>
                    <a:pt x="777" y="132"/>
                    <a:pt x="751" y="176"/>
                  </a:cubicBezTo>
                  <a:cubicBezTo>
                    <a:pt x="726" y="213"/>
                    <a:pt x="686" y="237"/>
                    <a:pt x="642" y="246"/>
                  </a:cubicBezTo>
                  <a:cubicBezTo>
                    <a:pt x="418" y="293"/>
                    <a:pt x="132" y="400"/>
                    <a:pt x="43" y="504"/>
                  </a:cubicBezTo>
                  <a:cubicBezTo>
                    <a:pt x="9" y="541"/>
                    <a:pt x="1" y="595"/>
                    <a:pt x="22" y="641"/>
                  </a:cubicBezTo>
                  <a:cubicBezTo>
                    <a:pt x="48" y="701"/>
                    <a:pt x="122" y="739"/>
                    <a:pt x="214" y="739"/>
                  </a:cubicBezTo>
                  <a:cubicBezTo>
                    <a:pt x="219" y="739"/>
                    <a:pt x="223" y="739"/>
                    <a:pt x="227" y="739"/>
                  </a:cubicBezTo>
                  <a:cubicBezTo>
                    <a:pt x="193" y="420"/>
                    <a:pt x="707" y="299"/>
                    <a:pt x="730" y="293"/>
                  </a:cubicBezTo>
                  <a:cubicBezTo>
                    <a:pt x="732" y="293"/>
                    <a:pt x="734" y="293"/>
                    <a:pt x="736" y="293"/>
                  </a:cubicBezTo>
                  <a:cubicBezTo>
                    <a:pt x="766" y="293"/>
                    <a:pt x="775" y="338"/>
                    <a:pt x="742" y="346"/>
                  </a:cubicBezTo>
                  <a:cubicBezTo>
                    <a:pt x="737" y="346"/>
                    <a:pt x="223" y="467"/>
                    <a:pt x="285" y="760"/>
                  </a:cubicBezTo>
                  <a:cubicBezTo>
                    <a:pt x="353" y="842"/>
                    <a:pt x="453" y="891"/>
                    <a:pt x="560" y="897"/>
                  </a:cubicBezTo>
                  <a:cubicBezTo>
                    <a:pt x="583" y="897"/>
                    <a:pt x="605" y="893"/>
                    <a:pt x="626" y="882"/>
                  </a:cubicBezTo>
                  <a:cubicBezTo>
                    <a:pt x="560" y="548"/>
                    <a:pt x="919" y="372"/>
                    <a:pt x="923" y="371"/>
                  </a:cubicBezTo>
                  <a:cubicBezTo>
                    <a:pt x="928" y="368"/>
                    <a:pt x="933" y="366"/>
                    <a:pt x="937" y="366"/>
                  </a:cubicBezTo>
                  <a:cubicBezTo>
                    <a:pt x="963" y="366"/>
                    <a:pt x="977" y="406"/>
                    <a:pt x="946" y="418"/>
                  </a:cubicBezTo>
                  <a:cubicBezTo>
                    <a:pt x="933" y="425"/>
                    <a:pt x="616" y="581"/>
                    <a:pt x="679" y="879"/>
                  </a:cubicBezTo>
                  <a:cubicBezTo>
                    <a:pt x="679" y="879"/>
                    <a:pt x="679" y="881"/>
                    <a:pt x="679" y="881"/>
                  </a:cubicBezTo>
                  <a:cubicBezTo>
                    <a:pt x="733" y="958"/>
                    <a:pt x="928" y="1049"/>
                    <a:pt x="1038" y="1049"/>
                  </a:cubicBezTo>
                  <a:cubicBezTo>
                    <a:pt x="1042" y="1050"/>
                    <a:pt x="1046" y="1050"/>
                    <a:pt x="1049" y="1050"/>
                  </a:cubicBezTo>
                  <a:cubicBezTo>
                    <a:pt x="1066" y="1050"/>
                    <a:pt x="1082" y="1044"/>
                    <a:pt x="1095" y="1035"/>
                  </a:cubicBezTo>
                  <a:lnTo>
                    <a:pt x="1103" y="1005"/>
                  </a:lnTo>
                  <a:cubicBezTo>
                    <a:pt x="1095" y="821"/>
                    <a:pt x="1151" y="702"/>
                    <a:pt x="1194" y="606"/>
                  </a:cubicBezTo>
                  <a:cubicBezTo>
                    <a:pt x="1240" y="511"/>
                    <a:pt x="1270" y="446"/>
                    <a:pt x="1219" y="362"/>
                  </a:cubicBezTo>
                  <a:cubicBezTo>
                    <a:pt x="1165" y="267"/>
                    <a:pt x="1140" y="160"/>
                    <a:pt x="1149" y="52"/>
                  </a:cubicBezTo>
                  <a:lnTo>
                    <a:pt x="7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5"/>
            <p:cNvSpPr/>
            <p:nvPr/>
          </p:nvSpPr>
          <p:spPr>
            <a:xfrm>
              <a:off x="6903284" y="3059079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498" y="1"/>
                  </a:moveTo>
                  <a:lnTo>
                    <a:pt x="119" y="54"/>
                  </a:lnTo>
                  <a:cubicBezTo>
                    <a:pt x="128" y="160"/>
                    <a:pt x="105" y="267"/>
                    <a:pt x="51" y="362"/>
                  </a:cubicBezTo>
                  <a:cubicBezTo>
                    <a:pt x="0" y="446"/>
                    <a:pt x="30" y="509"/>
                    <a:pt x="76" y="606"/>
                  </a:cubicBezTo>
                  <a:cubicBezTo>
                    <a:pt x="119" y="702"/>
                    <a:pt x="175" y="821"/>
                    <a:pt x="167" y="1005"/>
                  </a:cubicBezTo>
                  <a:lnTo>
                    <a:pt x="174" y="1034"/>
                  </a:lnTo>
                  <a:cubicBezTo>
                    <a:pt x="189" y="1044"/>
                    <a:pt x="206" y="1050"/>
                    <a:pt x="224" y="1050"/>
                  </a:cubicBezTo>
                  <a:cubicBezTo>
                    <a:pt x="226" y="1050"/>
                    <a:pt x="229" y="1050"/>
                    <a:pt x="232" y="1049"/>
                  </a:cubicBezTo>
                  <a:cubicBezTo>
                    <a:pt x="342" y="1049"/>
                    <a:pt x="538" y="958"/>
                    <a:pt x="591" y="881"/>
                  </a:cubicBezTo>
                  <a:lnTo>
                    <a:pt x="591" y="877"/>
                  </a:lnTo>
                  <a:cubicBezTo>
                    <a:pt x="654" y="581"/>
                    <a:pt x="337" y="425"/>
                    <a:pt x="323" y="418"/>
                  </a:cubicBezTo>
                  <a:cubicBezTo>
                    <a:pt x="310" y="411"/>
                    <a:pt x="303" y="395"/>
                    <a:pt x="310" y="383"/>
                  </a:cubicBezTo>
                  <a:cubicBezTo>
                    <a:pt x="315" y="373"/>
                    <a:pt x="325" y="368"/>
                    <a:pt x="334" y="368"/>
                  </a:cubicBezTo>
                  <a:cubicBezTo>
                    <a:pt x="338" y="368"/>
                    <a:pt x="342" y="369"/>
                    <a:pt x="346" y="371"/>
                  </a:cubicBezTo>
                  <a:cubicBezTo>
                    <a:pt x="349" y="371"/>
                    <a:pt x="710" y="548"/>
                    <a:pt x="644" y="883"/>
                  </a:cubicBezTo>
                  <a:cubicBezTo>
                    <a:pt x="661" y="892"/>
                    <a:pt x="680" y="895"/>
                    <a:pt x="699" y="895"/>
                  </a:cubicBezTo>
                  <a:cubicBezTo>
                    <a:pt x="703" y="895"/>
                    <a:pt x="706" y="895"/>
                    <a:pt x="710" y="895"/>
                  </a:cubicBezTo>
                  <a:cubicBezTo>
                    <a:pt x="817" y="892"/>
                    <a:pt x="917" y="842"/>
                    <a:pt x="985" y="760"/>
                  </a:cubicBezTo>
                  <a:cubicBezTo>
                    <a:pt x="1047" y="467"/>
                    <a:pt x="533" y="346"/>
                    <a:pt x="528" y="346"/>
                  </a:cubicBezTo>
                  <a:cubicBezTo>
                    <a:pt x="495" y="338"/>
                    <a:pt x="503" y="293"/>
                    <a:pt x="531" y="293"/>
                  </a:cubicBezTo>
                  <a:cubicBezTo>
                    <a:pt x="533" y="293"/>
                    <a:pt x="536" y="293"/>
                    <a:pt x="538" y="294"/>
                  </a:cubicBezTo>
                  <a:cubicBezTo>
                    <a:pt x="561" y="299"/>
                    <a:pt x="1077" y="418"/>
                    <a:pt x="1043" y="739"/>
                  </a:cubicBezTo>
                  <a:cubicBezTo>
                    <a:pt x="1047" y="739"/>
                    <a:pt x="1051" y="739"/>
                    <a:pt x="1056" y="739"/>
                  </a:cubicBezTo>
                  <a:cubicBezTo>
                    <a:pt x="1148" y="739"/>
                    <a:pt x="1220" y="701"/>
                    <a:pt x="1248" y="639"/>
                  </a:cubicBezTo>
                  <a:cubicBezTo>
                    <a:pt x="1269" y="593"/>
                    <a:pt x="1261" y="541"/>
                    <a:pt x="1227" y="504"/>
                  </a:cubicBezTo>
                  <a:cubicBezTo>
                    <a:pt x="1136" y="402"/>
                    <a:pt x="849" y="295"/>
                    <a:pt x="626" y="246"/>
                  </a:cubicBezTo>
                  <a:cubicBezTo>
                    <a:pt x="580" y="239"/>
                    <a:pt x="540" y="215"/>
                    <a:pt x="516" y="176"/>
                  </a:cubicBezTo>
                  <a:cubicBezTo>
                    <a:pt x="489" y="134"/>
                    <a:pt x="484" y="78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5"/>
            <p:cNvSpPr/>
            <p:nvPr/>
          </p:nvSpPr>
          <p:spPr>
            <a:xfrm>
              <a:off x="6612760" y="2749079"/>
              <a:ext cx="280266" cy="103220"/>
            </a:xfrm>
            <a:custGeom>
              <a:avLst/>
              <a:gdLst/>
              <a:ahLst/>
              <a:cxnLst/>
              <a:rect l="l" t="t" r="r" b="b"/>
              <a:pathLst>
                <a:path w="4100" h="1510" extrusionOk="0">
                  <a:moveTo>
                    <a:pt x="3416" y="0"/>
                  </a:moveTo>
                  <a:lnTo>
                    <a:pt x="3205" y="498"/>
                  </a:lnTo>
                  <a:cubicBezTo>
                    <a:pt x="2563" y="841"/>
                    <a:pt x="1779" y="965"/>
                    <a:pt x="1148" y="965"/>
                  </a:cubicBezTo>
                  <a:cubicBezTo>
                    <a:pt x="491" y="965"/>
                    <a:pt x="0" y="829"/>
                    <a:pt x="13" y="665"/>
                  </a:cubicBezTo>
                  <a:cubicBezTo>
                    <a:pt x="15" y="660"/>
                    <a:pt x="16" y="654"/>
                    <a:pt x="20" y="651"/>
                  </a:cubicBezTo>
                  <a:lnTo>
                    <a:pt x="16" y="651"/>
                  </a:lnTo>
                  <a:lnTo>
                    <a:pt x="8" y="649"/>
                  </a:lnTo>
                  <a:lnTo>
                    <a:pt x="8" y="651"/>
                  </a:lnTo>
                  <a:cubicBezTo>
                    <a:pt x="6" y="656"/>
                    <a:pt x="4" y="660"/>
                    <a:pt x="2" y="663"/>
                  </a:cubicBezTo>
                  <a:lnTo>
                    <a:pt x="2" y="670"/>
                  </a:lnTo>
                  <a:cubicBezTo>
                    <a:pt x="2" y="675"/>
                    <a:pt x="2" y="679"/>
                    <a:pt x="2" y="684"/>
                  </a:cubicBezTo>
                  <a:cubicBezTo>
                    <a:pt x="4" y="738"/>
                    <a:pt x="34" y="795"/>
                    <a:pt x="90" y="856"/>
                  </a:cubicBezTo>
                  <a:cubicBezTo>
                    <a:pt x="381" y="1171"/>
                    <a:pt x="1301" y="1510"/>
                    <a:pt x="2208" y="1510"/>
                  </a:cubicBezTo>
                  <a:lnTo>
                    <a:pt x="2252" y="1510"/>
                  </a:lnTo>
                  <a:cubicBezTo>
                    <a:pt x="2757" y="1503"/>
                    <a:pt x="3233" y="1387"/>
                    <a:pt x="3596" y="1184"/>
                  </a:cubicBezTo>
                  <a:cubicBezTo>
                    <a:pt x="3908" y="1010"/>
                    <a:pt x="4099" y="791"/>
                    <a:pt x="4096" y="614"/>
                  </a:cubicBezTo>
                  <a:cubicBezTo>
                    <a:pt x="4092" y="432"/>
                    <a:pt x="3826" y="134"/>
                    <a:pt x="34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5"/>
            <p:cNvSpPr/>
            <p:nvPr/>
          </p:nvSpPr>
          <p:spPr>
            <a:xfrm>
              <a:off x="6612760" y="2722214"/>
              <a:ext cx="238294" cy="92829"/>
            </a:xfrm>
            <a:custGeom>
              <a:avLst/>
              <a:gdLst/>
              <a:ahLst/>
              <a:cxnLst/>
              <a:rect l="l" t="t" r="r" b="b"/>
              <a:pathLst>
                <a:path w="3486" h="1358" extrusionOk="0">
                  <a:moveTo>
                    <a:pt x="3052" y="0"/>
                  </a:moveTo>
                  <a:cubicBezTo>
                    <a:pt x="2885" y="0"/>
                    <a:pt x="2650" y="89"/>
                    <a:pt x="2273" y="351"/>
                  </a:cubicBezTo>
                  <a:cubicBezTo>
                    <a:pt x="1301" y="1028"/>
                    <a:pt x="118" y="932"/>
                    <a:pt x="20" y="1044"/>
                  </a:cubicBezTo>
                  <a:cubicBezTo>
                    <a:pt x="16" y="1047"/>
                    <a:pt x="15" y="1053"/>
                    <a:pt x="13" y="1058"/>
                  </a:cubicBezTo>
                  <a:cubicBezTo>
                    <a:pt x="0" y="1222"/>
                    <a:pt x="491" y="1358"/>
                    <a:pt x="1148" y="1358"/>
                  </a:cubicBezTo>
                  <a:cubicBezTo>
                    <a:pt x="1779" y="1358"/>
                    <a:pt x="2563" y="1234"/>
                    <a:pt x="3205" y="891"/>
                  </a:cubicBezTo>
                  <a:lnTo>
                    <a:pt x="3416" y="393"/>
                  </a:lnTo>
                  <a:lnTo>
                    <a:pt x="3486" y="230"/>
                  </a:lnTo>
                  <a:cubicBezTo>
                    <a:pt x="3355" y="126"/>
                    <a:pt x="3252" y="0"/>
                    <a:pt x="3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5"/>
            <p:cNvSpPr/>
            <p:nvPr/>
          </p:nvSpPr>
          <p:spPr>
            <a:xfrm>
              <a:off x="6902805" y="2749079"/>
              <a:ext cx="280471" cy="103220"/>
            </a:xfrm>
            <a:custGeom>
              <a:avLst/>
              <a:gdLst/>
              <a:ahLst/>
              <a:cxnLst/>
              <a:rect l="l" t="t" r="r" b="b"/>
              <a:pathLst>
                <a:path w="4103" h="1510" extrusionOk="0">
                  <a:moveTo>
                    <a:pt x="680" y="0"/>
                  </a:moveTo>
                  <a:cubicBezTo>
                    <a:pt x="270" y="134"/>
                    <a:pt x="4" y="432"/>
                    <a:pt x="2" y="614"/>
                  </a:cubicBezTo>
                  <a:cubicBezTo>
                    <a:pt x="0" y="793"/>
                    <a:pt x="191" y="1010"/>
                    <a:pt x="502" y="1184"/>
                  </a:cubicBezTo>
                  <a:cubicBezTo>
                    <a:pt x="866" y="1389"/>
                    <a:pt x="1343" y="1503"/>
                    <a:pt x="1846" y="1510"/>
                  </a:cubicBezTo>
                  <a:lnTo>
                    <a:pt x="1892" y="1510"/>
                  </a:lnTo>
                  <a:cubicBezTo>
                    <a:pt x="2798" y="1510"/>
                    <a:pt x="3718" y="1173"/>
                    <a:pt x="4010" y="856"/>
                  </a:cubicBezTo>
                  <a:cubicBezTo>
                    <a:pt x="4073" y="787"/>
                    <a:pt x="4102" y="723"/>
                    <a:pt x="4097" y="665"/>
                  </a:cubicBezTo>
                  <a:cubicBezTo>
                    <a:pt x="4095" y="661"/>
                    <a:pt x="4095" y="658"/>
                    <a:pt x="4094" y="654"/>
                  </a:cubicBezTo>
                  <a:lnTo>
                    <a:pt x="4090" y="649"/>
                  </a:lnTo>
                  <a:lnTo>
                    <a:pt x="4080" y="651"/>
                  </a:lnTo>
                  <a:lnTo>
                    <a:pt x="4076" y="651"/>
                  </a:lnTo>
                  <a:cubicBezTo>
                    <a:pt x="4080" y="654"/>
                    <a:pt x="4081" y="660"/>
                    <a:pt x="4083" y="665"/>
                  </a:cubicBezTo>
                  <a:cubicBezTo>
                    <a:pt x="4096" y="829"/>
                    <a:pt x="3605" y="965"/>
                    <a:pt x="2948" y="965"/>
                  </a:cubicBezTo>
                  <a:cubicBezTo>
                    <a:pt x="2317" y="965"/>
                    <a:pt x="1533" y="841"/>
                    <a:pt x="891" y="498"/>
                  </a:cubicBezTo>
                  <a:lnTo>
                    <a:pt x="6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5"/>
            <p:cNvSpPr/>
            <p:nvPr/>
          </p:nvSpPr>
          <p:spPr>
            <a:xfrm>
              <a:off x="6944504" y="2722146"/>
              <a:ext cx="238294" cy="92898"/>
            </a:xfrm>
            <a:custGeom>
              <a:avLst/>
              <a:gdLst/>
              <a:ahLst/>
              <a:cxnLst/>
              <a:rect l="l" t="t" r="r" b="b"/>
              <a:pathLst>
                <a:path w="3486" h="1359" extrusionOk="0">
                  <a:moveTo>
                    <a:pt x="433" y="1"/>
                  </a:moveTo>
                  <a:cubicBezTo>
                    <a:pt x="233" y="1"/>
                    <a:pt x="131" y="126"/>
                    <a:pt x="0" y="231"/>
                  </a:cubicBezTo>
                  <a:lnTo>
                    <a:pt x="70" y="394"/>
                  </a:lnTo>
                  <a:lnTo>
                    <a:pt x="281" y="890"/>
                  </a:lnTo>
                  <a:cubicBezTo>
                    <a:pt x="924" y="1234"/>
                    <a:pt x="1709" y="1359"/>
                    <a:pt x="2339" y="1359"/>
                  </a:cubicBezTo>
                  <a:cubicBezTo>
                    <a:pt x="2996" y="1359"/>
                    <a:pt x="3486" y="1223"/>
                    <a:pt x="3473" y="1059"/>
                  </a:cubicBezTo>
                  <a:cubicBezTo>
                    <a:pt x="3471" y="1054"/>
                    <a:pt x="3470" y="1048"/>
                    <a:pt x="3466" y="1045"/>
                  </a:cubicBezTo>
                  <a:cubicBezTo>
                    <a:pt x="3368" y="933"/>
                    <a:pt x="2185" y="1029"/>
                    <a:pt x="1213" y="352"/>
                  </a:cubicBezTo>
                  <a:cubicBezTo>
                    <a:pt x="836" y="89"/>
                    <a:pt x="600" y="1"/>
                    <a:pt x="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5"/>
            <p:cNvSpPr/>
            <p:nvPr/>
          </p:nvSpPr>
          <p:spPr>
            <a:xfrm>
              <a:off x="6744214" y="2533135"/>
              <a:ext cx="306173" cy="485133"/>
            </a:xfrm>
            <a:custGeom>
              <a:avLst/>
              <a:gdLst/>
              <a:ahLst/>
              <a:cxnLst/>
              <a:rect l="l" t="t" r="r" b="b"/>
              <a:pathLst>
                <a:path w="4479" h="7097" extrusionOk="0">
                  <a:moveTo>
                    <a:pt x="2240" y="0"/>
                  </a:moveTo>
                  <a:cubicBezTo>
                    <a:pt x="1379" y="0"/>
                    <a:pt x="737" y="903"/>
                    <a:pt x="737" y="1710"/>
                  </a:cubicBezTo>
                  <a:cubicBezTo>
                    <a:pt x="737" y="1827"/>
                    <a:pt x="774" y="1934"/>
                    <a:pt x="811" y="2039"/>
                  </a:cubicBezTo>
                  <a:cubicBezTo>
                    <a:pt x="848" y="2143"/>
                    <a:pt x="881" y="2237"/>
                    <a:pt x="879" y="2339"/>
                  </a:cubicBezTo>
                  <a:cubicBezTo>
                    <a:pt x="870" y="2877"/>
                    <a:pt x="681" y="3277"/>
                    <a:pt x="479" y="3701"/>
                  </a:cubicBezTo>
                  <a:cubicBezTo>
                    <a:pt x="246" y="4195"/>
                    <a:pt x="3" y="4709"/>
                    <a:pt x="3" y="5503"/>
                  </a:cubicBezTo>
                  <a:cubicBezTo>
                    <a:pt x="1" y="6099"/>
                    <a:pt x="239" y="6671"/>
                    <a:pt x="663" y="7090"/>
                  </a:cubicBezTo>
                  <a:lnTo>
                    <a:pt x="670" y="7097"/>
                  </a:lnTo>
                  <a:lnTo>
                    <a:pt x="3810" y="7097"/>
                  </a:lnTo>
                  <a:lnTo>
                    <a:pt x="3817" y="7090"/>
                  </a:lnTo>
                  <a:cubicBezTo>
                    <a:pt x="4242" y="6671"/>
                    <a:pt x="4478" y="6099"/>
                    <a:pt x="4476" y="5503"/>
                  </a:cubicBezTo>
                  <a:cubicBezTo>
                    <a:pt x="4478" y="4678"/>
                    <a:pt x="4233" y="4167"/>
                    <a:pt x="3996" y="3673"/>
                  </a:cubicBezTo>
                  <a:cubicBezTo>
                    <a:pt x="3798" y="3261"/>
                    <a:pt x="3610" y="2872"/>
                    <a:pt x="3602" y="2339"/>
                  </a:cubicBezTo>
                  <a:cubicBezTo>
                    <a:pt x="3600" y="2237"/>
                    <a:pt x="3633" y="2141"/>
                    <a:pt x="3670" y="2039"/>
                  </a:cubicBezTo>
                  <a:cubicBezTo>
                    <a:pt x="3705" y="1936"/>
                    <a:pt x="3744" y="1827"/>
                    <a:pt x="3744" y="1710"/>
                  </a:cubicBezTo>
                  <a:cubicBezTo>
                    <a:pt x="3744" y="903"/>
                    <a:pt x="3100" y="0"/>
                    <a:pt x="2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5"/>
            <p:cNvSpPr/>
            <p:nvPr/>
          </p:nvSpPr>
          <p:spPr>
            <a:xfrm>
              <a:off x="6741850" y="2726925"/>
              <a:ext cx="311028" cy="337152"/>
            </a:xfrm>
            <a:custGeom>
              <a:avLst/>
              <a:gdLst/>
              <a:ahLst/>
              <a:cxnLst/>
              <a:rect l="l" t="t" r="r" b="b"/>
              <a:pathLst>
                <a:path w="4477" h="4932" extrusionOk="0">
                  <a:moveTo>
                    <a:pt x="3654" y="0"/>
                  </a:moveTo>
                  <a:lnTo>
                    <a:pt x="3635" y="19"/>
                  </a:lnTo>
                  <a:cubicBezTo>
                    <a:pt x="3321" y="328"/>
                    <a:pt x="2795" y="512"/>
                    <a:pt x="2223" y="512"/>
                  </a:cubicBezTo>
                  <a:cubicBezTo>
                    <a:pt x="1664" y="512"/>
                    <a:pt x="1161" y="338"/>
                    <a:pt x="840" y="35"/>
                  </a:cubicBezTo>
                  <a:lnTo>
                    <a:pt x="819" y="16"/>
                  </a:lnTo>
                  <a:lnTo>
                    <a:pt x="807" y="40"/>
                  </a:lnTo>
                  <a:cubicBezTo>
                    <a:pt x="325" y="891"/>
                    <a:pt x="1" y="1948"/>
                    <a:pt x="1" y="2670"/>
                  </a:cubicBezTo>
                  <a:cubicBezTo>
                    <a:pt x="1" y="3545"/>
                    <a:pt x="511" y="4416"/>
                    <a:pt x="1240" y="4788"/>
                  </a:cubicBezTo>
                  <a:cubicBezTo>
                    <a:pt x="1426" y="4879"/>
                    <a:pt x="1629" y="4928"/>
                    <a:pt x="1836" y="4932"/>
                  </a:cubicBezTo>
                  <a:cubicBezTo>
                    <a:pt x="1954" y="4932"/>
                    <a:pt x="2046" y="4910"/>
                    <a:pt x="2108" y="4870"/>
                  </a:cubicBezTo>
                  <a:cubicBezTo>
                    <a:pt x="2134" y="4851"/>
                    <a:pt x="2155" y="4825"/>
                    <a:pt x="2169" y="4795"/>
                  </a:cubicBezTo>
                  <a:cubicBezTo>
                    <a:pt x="2190" y="4760"/>
                    <a:pt x="2201" y="4740"/>
                    <a:pt x="2229" y="4740"/>
                  </a:cubicBezTo>
                  <a:cubicBezTo>
                    <a:pt x="2259" y="4740"/>
                    <a:pt x="2267" y="4758"/>
                    <a:pt x="2285" y="4793"/>
                  </a:cubicBezTo>
                  <a:cubicBezTo>
                    <a:pt x="2299" y="4826"/>
                    <a:pt x="2323" y="4854"/>
                    <a:pt x="2355" y="4872"/>
                  </a:cubicBezTo>
                  <a:cubicBezTo>
                    <a:pt x="2432" y="4905"/>
                    <a:pt x="2517" y="4923"/>
                    <a:pt x="2602" y="4923"/>
                  </a:cubicBezTo>
                  <a:cubicBezTo>
                    <a:pt x="2606" y="4923"/>
                    <a:pt x="2610" y="4923"/>
                    <a:pt x="2614" y="4923"/>
                  </a:cubicBezTo>
                  <a:cubicBezTo>
                    <a:pt x="2791" y="4919"/>
                    <a:pt x="2965" y="4879"/>
                    <a:pt x="3126" y="4805"/>
                  </a:cubicBezTo>
                  <a:cubicBezTo>
                    <a:pt x="3922" y="4446"/>
                    <a:pt x="4476" y="3569"/>
                    <a:pt x="4476" y="2670"/>
                  </a:cubicBezTo>
                  <a:cubicBezTo>
                    <a:pt x="4476" y="1893"/>
                    <a:pt x="4166" y="878"/>
                    <a:pt x="3668" y="25"/>
                  </a:cubicBezTo>
                  <a:lnTo>
                    <a:pt x="36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5"/>
            <p:cNvSpPr/>
            <p:nvPr/>
          </p:nvSpPr>
          <p:spPr>
            <a:xfrm>
              <a:off x="6744125" y="2935525"/>
              <a:ext cx="306150" cy="128376"/>
            </a:xfrm>
            <a:custGeom>
              <a:avLst/>
              <a:gdLst/>
              <a:ahLst/>
              <a:cxnLst/>
              <a:rect l="l" t="t" r="r" b="b"/>
              <a:pathLst>
                <a:path w="4324" h="1848" extrusionOk="0">
                  <a:moveTo>
                    <a:pt x="0" y="1"/>
                  </a:moveTo>
                  <a:lnTo>
                    <a:pt x="0" y="1"/>
                  </a:lnTo>
                  <a:cubicBezTo>
                    <a:pt x="109" y="707"/>
                    <a:pt x="559" y="1431"/>
                    <a:pt x="1175" y="1705"/>
                  </a:cubicBezTo>
                  <a:cubicBezTo>
                    <a:pt x="1355" y="1785"/>
                    <a:pt x="1594" y="1847"/>
                    <a:pt x="1783" y="1847"/>
                  </a:cubicBezTo>
                  <a:cubicBezTo>
                    <a:pt x="1880" y="1847"/>
                    <a:pt x="1965" y="1831"/>
                    <a:pt x="2022" y="1792"/>
                  </a:cubicBezTo>
                  <a:cubicBezTo>
                    <a:pt x="2083" y="1750"/>
                    <a:pt x="2081" y="1650"/>
                    <a:pt x="2155" y="1650"/>
                  </a:cubicBezTo>
                  <a:cubicBezTo>
                    <a:pt x="2228" y="1650"/>
                    <a:pt x="2223" y="1759"/>
                    <a:pt x="2290" y="1792"/>
                  </a:cubicBezTo>
                  <a:cubicBezTo>
                    <a:pt x="2359" y="1827"/>
                    <a:pt x="2445" y="1843"/>
                    <a:pt x="2538" y="1843"/>
                  </a:cubicBezTo>
                  <a:cubicBezTo>
                    <a:pt x="2703" y="1843"/>
                    <a:pt x="2889" y="1794"/>
                    <a:pt x="3044" y="1720"/>
                  </a:cubicBezTo>
                  <a:cubicBezTo>
                    <a:pt x="3671" y="1424"/>
                    <a:pt x="4185" y="800"/>
                    <a:pt x="4323" y="11"/>
                  </a:cubicBezTo>
                  <a:lnTo>
                    <a:pt x="4323" y="11"/>
                  </a:lnTo>
                  <a:cubicBezTo>
                    <a:pt x="3766" y="581"/>
                    <a:pt x="3007" y="932"/>
                    <a:pt x="2169" y="932"/>
                  </a:cubicBezTo>
                  <a:cubicBezTo>
                    <a:pt x="1324" y="932"/>
                    <a:pt x="559" y="57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5"/>
            <p:cNvSpPr/>
            <p:nvPr/>
          </p:nvSpPr>
          <p:spPr>
            <a:xfrm>
              <a:off x="6826449" y="2639159"/>
              <a:ext cx="141568" cy="105271"/>
            </a:xfrm>
            <a:custGeom>
              <a:avLst/>
              <a:gdLst/>
              <a:ahLst/>
              <a:cxnLst/>
              <a:rect l="l" t="t" r="r" b="b"/>
              <a:pathLst>
                <a:path w="2071" h="1540" extrusionOk="0">
                  <a:moveTo>
                    <a:pt x="1038" y="1"/>
                  </a:moveTo>
                  <a:cubicBezTo>
                    <a:pt x="675" y="1"/>
                    <a:pt x="0" y="309"/>
                    <a:pt x="0" y="900"/>
                  </a:cubicBezTo>
                  <a:cubicBezTo>
                    <a:pt x="0" y="1265"/>
                    <a:pt x="465" y="1540"/>
                    <a:pt x="1082" y="1540"/>
                  </a:cubicBezTo>
                  <a:lnTo>
                    <a:pt x="1105" y="1540"/>
                  </a:lnTo>
                  <a:cubicBezTo>
                    <a:pt x="1675" y="1533"/>
                    <a:pt x="2071" y="1270"/>
                    <a:pt x="2071" y="897"/>
                  </a:cubicBezTo>
                  <a:cubicBezTo>
                    <a:pt x="2071" y="316"/>
                    <a:pt x="1389" y="1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 w="575" cap="flat" cmpd="sng">
              <a:solidFill>
                <a:srgbClr val="231F20"/>
              </a:solidFill>
              <a:prstDash val="solid"/>
              <a:miter lim="17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5"/>
            <p:cNvSpPr/>
            <p:nvPr/>
          </p:nvSpPr>
          <p:spPr>
            <a:xfrm>
              <a:off x="6863841" y="2651258"/>
              <a:ext cx="66717" cy="29667"/>
            </a:xfrm>
            <a:custGeom>
              <a:avLst/>
              <a:gdLst/>
              <a:ahLst/>
              <a:cxnLst/>
              <a:rect l="l" t="t" r="r" b="b"/>
              <a:pathLst>
                <a:path w="976" h="434" extrusionOk="0">
                  <a:moveTo>
                    <a:pt x="14" y="1"/>
                  </a:moveTo>
                  <a:cubicBezTo>
                    <a:pt x="0" y="243"/>
                    <a:pt x="365" y="434"/>
                    <a:pt x="488" y="434"/>
                  </a:cubicBezTo>
                  <a:cubicBezTo>
                    <a:pt x="621" y="434"/>
                    <a:pt x="958" y="243"/>
                    <a:pt x="9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5"/>
            <p:cNvSpPr/>
            <p:nvPr/>
          </p:nvSpPr>
          <p:spPr>
            <a:xfrm>
              <a:off x="6864046" y="2625145"/>
              <a:ext cx="67195" cy="42382"/>
            </a:xfrm>
            <a:custGeom>
              <a:avLst/>
              <a:gdLst/>
              <a:ahLst/>
              <a:cxnLst/>
              <a:rect l="l" t="t" r="r" b="b"/>
              <a:pathLst>
                <a:path w="983" h="620" extrusionOk="0">
                  <a:moveTo>
                    <a:pt x="492" y="1"/>
                  </a:moveTo>
                  <a:cubicBezTo>
                    <a:pt x="357" y="1"/>
                    <a:pt x="115" y="155"/>
                    <a:pt x="1" y="383"/>
                  </a:cubicBezTo>
                  <a:lnTo>
                    <a:pt x="6" y="386"/>
                  </a:lnTo>
                  <a:lnTo>
                    <a:pt x="17" y="393"/>
                  </a:lnTo>
                  <a:cubicBezTo>
                    <a:pt x="153" y="495"/>
                    <a:pt x="367" y="619"/>
                    <a:pt x="478" y="619"/>
                  </a:cubicBezTo>
                  <a:cubicBezTo>
                    <a:pt x="595" y="619"/>
                    <a:pt x="848" y="470"/>
                    <a:pt x="965" y="393"/>
                  </a:cubicBezTo>
                  <a:lnTo>
                    <a:pt x="977" y="386"/>
                  </a:lnTo>
                  <a:lnTo>
                    <a:pt x="983" y="383"/>
                  </a:lnTo>
                  <a:cubicBezTo>
                    <a:pt x="844" y="143"/>
                    <a:pt x="583" y="1"/>
                    <a:pt x="4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72" name="Google Shape;2072;p35"/>
            <p:cNvGrpSpPr/>
            <p:nvPr/>
          </p:nvGrpSpPr>
          <p:grpSpPr>
            <a:xfrm flipH="1">
              <a:off x="6814326" y="2576747"/>
              <a:ext cx="64529" cy="55301"/>
              <a:chOff x="6688530" y="2567647"/>
              <a:chExt cx="64529" cy="55301"/>
            </a:xfrm>
          </p:grpSpPr>
          <p:sp>
            <p:nvSpPr>
              <p:cNvPr id="2073" name="Google Shape;2073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77" name="Google Shape;2077;p35"/>
            <p:cNvGrpSpPr/>
            <p:nvPr/>
          </p:nvGrpSpPr>
          <p:grpSpPr>
            <a:xfrm>
              <a:off x="6916580" y="2576747"/>
              <a:ext cx="64529" cy="55301"/>
              <a:chOff x="6688530" y="2567647"/>
              <a:chExt cx="64529" cy="55301"/>
            </a:xfrm>
          </p:grpSpPr>
          <p:sp>
            <p:nvSpPr>
              <p:cNvPr id="2078" name="Google Shape;2078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82" name="Google Shape;2082;p35"/>
          <p:cNvGrpSpPr/>
          <p:nvPr/>
        </p:nvGrpSpPr>
        <p:grpSpPr>
          <a:xfrm>
            <a:off x="4354091" y="4090920"/>
            <a:ext cx="251312" cy="263356"/>
            <a:chOff x="6612760" y="2533135"/>
            <a:chExt cx="570516" cy="597857"/>
          </a:xfrm>
        </p:grpSpPr>
        <p:sp>
          <p:nvSpPr>
            <p:cNvPr id="2083" name="Google Shape;2083;p35"/>
            <p:cNvSpPr/>
            <p:nvPr/>
          </p:nvSpPr>
          <p:spPr>
            <a:xfrm>
              <a:off x="6804027" y="3059216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770" y="1"/>
                  </a:moveTo>
                  <a:lnTo>
                    <a:pt x="770" y="1"/>
                  </a:lnTo>
                  <a:cubicBezTo>
                    <a:pt x="784" y="76"/>
                    <a:pt x="777" y="132"/>
                    <a:pt x="751" y="176"/>
                  </a:cubicBezTo>
                  <a:cubicBezTo>
                    <a:pt x="726" y="213"/>
                    <a:pt x="686" y="237"/>
                    <a:pt x="642" y="246"/>
                  </a:cubicBezTo>
                  <a:cubicBezTo>
                    <a:pt x="418" y="293"/>
                    <a:pt x="132" y="400"/>
                    <a:pt x="43" y="504"/>
                  </a:cubicBezTo>
                  <a:cubicBezTo>
                    <a:pt x="9" y="541"/>
                    <a:pt x="1" y="595"/>
                    <a:pt x="22" y="641"/>
                  </a:cubicBezTo>
                  <a:cubicBezTo>
                    <a:pt x="48" y="701"/>
                    <a:pt x="122" y="739"/>
                    <a:pt x="214" y="739"/>
                  </a:cubicBezTo>
                  <a:cubicBezTo>
                    <a:pt x="219" y="739"/>
                    <a:pt x="223" y="739"/>
                    <a:pt x="227" y="739"/>
                  </a:cubicBezTo>
                  <a:cubicBezTo>
                    <a:pt x="193" y="420"/>
                    <a:pt x="707" y="299"/>
                    <a:pt x="730" y="293"/>
                  </a:cubicBezTo>
                  <a:cubicBezTo>
                    <a:pt x="732" y="293"/>
                    <a:pt x="734" y="293"/>
                    <a:pt x="736" y="293"/>
                  </a:cubicBezTo>
                  <a:cubicBezTo>
                    <a:pt x="766" y="293"/>
                    <a:pt x="775" y="338"/>
                    <a:pt x="742" y="346"/>
                  </a:cubicBezTo>
                  <a:cubicBezTo>
                    <a:pt x="737" y="346"/>
                    <a:pt x="223" y="467"/>
                    <a:pt x="285" y="760"/>
                  </a:cubicBezTo>
                  <a:cubicBezTo>
                    <a:pt x="353" y="842"/>
                    <a:pt x="453" y="891"/>
                    <a:pt x="560" y="897"/>
                  </a:cubicBezTo>
                  <a:cubicBezTo>
                    <a:pt x="583" y="897"/>
                    <a:pt x="605" y="893"/>
                    <a:pt x="626" y="882"/>
                  </a:cubicBezTo>
                  <a:cubicBezTo>
                    <a:pt x="560" y="548"/>
                    <a:pt x="919" y="372"/>
                    <a:pt x="923" y="371"/>
                  </a:cubicBezTo>
                  <a:cubicBezTo>
                    <a:pt x="928" y="368"/>
                    <a:pt x="933" y="366"/>
                    <a:pt x="937" y="366"/>
                  </a:cubicBezTo>
                  <a:cubicBezTo>
                    <a:pt x="963" y="366"/>
                    <a:pt x="977" y="406"/>
                    <a:pt x="946" y="418"/>
                  </a:cubicBezTo>
                  <a:cubicBezTo>
                    <a:pt x="933" y="425"/>
                    <a:pt x="616" y="581"/>
                    <a:pt x="679" y="879"/>
                  </a:cubicBezTo>
                  <a:cubicBezTo>
                    <a:pt x="679" y="879"/>
                    <a:pt x="679" y="881"/>
                    <a:pt x="679" y="881"/>
                  </a:cubicBezTo>
                  <a:cubicBezTo>
                    <a:pt x="733" y="958"/>
                    <a:pt x="928" y="1049"/>
                    <a:pt x="1038" y="1049"/>
                  </a:cubicBezTo>
                  <a:cubicBezTo>
                    <a:pt x="1042" y="1050"/>
                    <a:pt x="1046" y="1050"/>
                    <a:pt x="1049" y="1050"/>
                  </a:cubicBezTo>
                  <a:cubicBezTo>
                    <a:pt x="1066" y="1050"/>
                    <a:pt x="1082" y="1044"/>
                    <a:pt x="1095" y="1035"/>
                  </a:cubicBezTo>
                  <a:lnTo>
                    <a:pt x="1103" y="1005"/>
                  </a:lnTo>
                  <a:cubicBezTo>
                    <a:pt x="1095" y="821"/>
                    <a:pt x="1151" y="702"/>
                    <a:pt x="1194" y="606"/>
                  </a:cubicBezTo>
                  <a:cubicBezTo>
                    <a:pt x="1240" y="511"/>
                    <a:pt x="1270" y="446"/>
                    <a:pt x="1219" y="362"/>
                  </a:cubicBezTo>
                  <a:cubicBezTo>
                    <a:pt x="1165" y="267"/>
                    <a:pt x="1140" y="160"/>
                    <a:pt x="1149" y="52"/>
                  </a:cubicBezTo>
                  <a:lnTo>
                    <a:pt x="7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5"/>
            <p:cNvSpPr/>
            <p:nvPr/>
          </p:nvSpPr>
          <p:spPr>
            <a:xfrm>
              <a:off x="6903284" y="3059079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498" y="1"/>
                  </a:moveTo>
                  <a:lnTo>
                    <a:pt x="119" y="54"/>
                  </a:lnTo>
                  <a:cubicBezTo>
                    <a:pt x="128" y="160"/>
                    <a:pt x="105" y="267"/>
                    <a:pt x="51" y="362"/>
                  </a:cubicBezTo>
                  <a:cubicBezTo>
                    <a:pt x="0" y="446"/>
                    <a:pt x="30" y="509"/>
                    <a:pt x="76" y="606"/>
                  </a:cubicBezTo>
                  <a:cubicBezTo>
                    <a:pt x="119" y="702"/>
                    <a:pt x="175" y="821"/>
                    <a:pt x="167" y="1005"/>
                  </a:cubicBezTo>
                  <a:lnTo>
                    <a:pt x="174" y="1034"/>
                  </a:lnTo>
                  <a:cubicBezTo>
                    <a:pt x="189" y="1044"/>
                    <a:pt x="206" y="1050"/>
                    <a:pt x="224" y="1050"/>
                  </a:cubicBezTo>
                  <a:cubicBezTo>
                    <a:pt x="226" y="1050"/>
                    <a:pt x="229" y="1050"/>
                    <a:pt x="232" y="1049"/>
                  </a:cubicBezTo>
                  <a:cubicBezTo>
                    <a:pt x="342" y="1049"/>
                    <a:pt x="538" y="958"/>
                    <a:pt x="591" y="881"/>
                  </a:cubicBezTo>
                  <a:lnTo>
                    <a:pt x="591" y="877"/>
                  </a:lnTo>
                  <a:cubicBezTo>
                    <a:pt x="654" y="581"/>
                    <a:pt x="337" y="425"/>
                    <a:pt x="323" y="418"/>
                  </a:cubicBezTo>
                  <a:cubicBezTo>
                    <a:pt x="310" y="411"/>
                    <a:pt x="303" y="395"/>
                    <a:pt x="310" y="383"/>
                  </a:cubicBezTo>
                  <a:cubicBezTo>
                    <a:pt x="315" y="373"/>
                    <a:pt x="325" y="368"/>
                    <a:pt x="334" y="368"/>
                  </a:cubicBezTo>
                  <a:cubicBezTo>
                    <a:pt x="338" y="368"/>
                    <a:pt x="342" y="369"/>
                    <a:pt x="346" y="371"/>
                  </a:cubicBezTo>
                  <a:cubicBezTo>
                    <a:pt x="349" y="371"/>
                    <a:pt x="710" y="548"/>
                    <a:pt x="644" y="883"/>
                  </a:cubicBezTo>
                  <a:cubicBezTo>
                    <a:pt x="661" y="892"/>
                    <a:pt x="680" y="895"/>
                    <a:pt x="699" y="895"/>
                  </a:cubicBezTo>
                  <a:cubicBezTo>
                    <a:pt x="703" y="895"/>
                    <a:pt x="706" y="895"/>
                    <a:pt x="710" y="895"/>
                  </a:cubicBezTo>
                  <a:cubicBezTo>
                    <a:pt x="817" y="892"/>
                    <a:pt x="917" y="842"/>
                    <a:pt x="985" y="760"/>
                  </a:cubicBezTo>
                  <a:cubicBezTo>
                    <a:pt x="1047" y="467"/>
                    <a:pt x="533" y="346"/>
                    <a:pt x="528" y="346"/>
                  </a:cubicBezTo>
                  <a:cubicBezTo>
                    <a:pt x="495" y="338"/>
                    <a:pt x="503" y="293"/>
                    <a:pt x="531" y="293"/>
                  </a:cubicBezTo>
                  <a:cubicBezTo>
                    <a:pt x="533" y="293"/>
                    <a:pt x="536" y="293"/>
                    <a:pt x="538" y="294"/>
                  </a:cubicBezTo>
                  <a:cubicBezTo>
                    <a:pt x="561" y="299"/>
                    <a:pt x="1077" y="418"/>
                    <a:pt x="1043" y="739"/>
                  </a:cubicBezTo>
                  <a:cubicBezTo>
                    <a:pt x="1047" y="739"/>
                    <a:pt x="1051" y="739"/>
                    <a:pt x="1056" y="739"/>
                  </a:cubicBezTo>
                  <a:cubicBezTo>
                    <a:pt x="1148" y="739"/>
                    <a:pt x="1220" y="701"/>
                    <a:pt x="1248" y="639"/>
                  </a:cubicBezTo>
                  <a:cubicBezTo>
                    <a:pt x="1269" y="593"/>
                    <a:pt x="1261" y="541"/>
                    <a:pt x="1227" y="504"/>
                  </a:cubicBezTo>
                  <a:cubicBezTo>
                    <a:pt x="1136" y="402"/>
                    <a:pt x="849" y="295"/>
                    <a:pt x="626" y="246"/>
                  </a:cubicBezTo>
                  <a:cubicBezTo>
                    <a:pt x="580" y="239"/>
                    <a:pt x="540" y="215"/>
                    <a:pt x="516" y="176"/>
                  </a:cubicBezTo>
                  <a:cubicBezTo>
                    <a:pt x="489" y="134"/>
                    <a:pt x="484" y="78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5"/>
            <p:cNvSpPr/>
            <p:nvPr/>
          </p:nvSpPr>
          <p:spPr>
            <a:xfrm>
              <a:off x="6612760" y="2749079"/>
              <a:ext cx="280266" cy="103220"/>
            </a:xfrm>
            <a:custGeom>
              <a:avLst/>
              <a:gdLst/>
              <a:ahLst/>
              <a:cxnLst/>
              <a:rect l="l" t="t" r="r" b="b"/>
              <a:pathLst>
                <a:path w="4100" h="1510" extrusionOk="0">
                  <a:moveTo>
                    <a:pt x="3416" y="0"/>
                  </a:moveTo>
                  <a:lnTo>
                    <a:pt x="3205" y="498"/>
                  </a:lnTo>
                  <a:cubicBezTo>
                    <a:pt x="2563" y="841"/>
                    <a:pt x="1779" y="965"/>
                    <a:pt x="1148" y="965"/>
                  </a:cubicBezTo>
                  <a:cubicBezTo>
                    <a:pt x="491" y="965"/>
                    <a:pt x="0" y="829"/>
                    <a:pt x="13" y="665"/>
                  </a:cubicBezTo>
                  <a:cubicBezTo>
                    <a:pt x="15" y="660"/>
                    <a:pt x="16" y="654"/>
                    <a:pt x="20" y="651"/>
                  </a:cubicBezTo>
                  <a:lnTo>
                    <a:pt x="16" y="651"/>
                  </a:lnTo>
                  <a:lnTo>
                    <a:pt x="8" y="649"/>
                  </a:lnTo>
                  <a:lnTo>
                    <a:pt x="8" y="651"/>
                  </a:lnTo>
                  <a:cubicBezTo>
                    <a:pt x="6" y="656"/>
                    <a:pt x="4" y="660"/>
                    <a:pt x="2" y="663"/>
                  </a:cubicBezTo>
                  <a:lnTo>
                    <a:pt x="2" y="670"/>
                  </a:lnTo>
                  <a:cubicBezTo>
                    <a:pt x="2" y="675"/>
                    <a:pt x="2" y="679"/>
                    <a:pt x="2" y="684"/>
                  </a:cubicBezTo>
                  <a:cubicBezTo>
                    <a:pt x="4" y="738"/>
                    <a:pt x="34" y="795"/>
                    <a:pt x="90" y="856"/>
                  </a:cubicBezTo>
                  <a:cubicBezTo>
                    <a:pt x="381" y="1171"/>
                    <a:pt x="1301" y="1510"/>
                    <a:pt x="2208" y="1510"/>
                  </a:cubicBezTo>
                  <a:lnTo>
                    <a:pt x="2252" y="1510"/>
                  </a:lnTo>
                  <a:cubicBezTo>
                    <a:pt x="2757" y="1503"/>
                    <a:pt x="3233" y="1387"/>
                    <a:pt x="3596" y="1184"/>
                  </a:cubicBezTo>
                  <a:cubicBezTo>
                    <a:pt x="3908" y="1010"/>
                    <a:pt x="4099" y="791"/>
                    <a:pt x="4096" y="614"/>
                  </a:cubicBezTo>
                  <a:cubicBezTo>
                    <a:pt x="4092" y="432"/>
                    <a:pt x="3826" y="134"/>
                    <a:pt x="34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5"/>
            <p:cNvSpPr/>
            <p:nvPr/>
          </p:nvSpPr>
          <p:spPr>
            <a:xfrm>
              <a:off x="6612760" y="2722214"/>
              <a:ext cx="238294" cy="92829"/>
            </a:xfrm>
            <a:custGeom>
              <a:avLst/>
              <a:gdLst/>
              <a:ahLst/>
              <a:cxnLst/>
              <a:rect l="l" t="t" r="r" b="b"/>
              <a:pathLst>
                <a:path w="3486" h="1358" extrusionOk="0">
                  <a:moveTo>
                    <a:pt x="3052" y="0"/>
                  </a:moveTo>
                  <a:cubicBezTo>
                    <a:pt x="2885" y="0"/>
                    <a:pt x="2650" y="89"/>
                    <a:pt x="2273" y="351"/>
                  </a:cubicBezTo>
                  <a:cubicBezTo>
                    <a:pt x="1301" y="1028"/>
                    <a:pt x="118" y="932"/>
                    <a:pt x="20" y="1044"/>
                  </a:cubicBezTo>
                  <a:cubicBezTo>
                    <a:pt x="16" y="1047"/>
                    <a:pt x="15" y="1053"/>
                    <a:pt x="13" y="1058"/>
                  </a:cubicBezTo>
                  <a:cubicBezTo>
                    <a:pt x="0" y="1222"/>
                    <a:pt x="491" y="1358"/>
                    <a:pt x="1148" y="1358"/>
                  </a:cubicBezTo>
                  <a:cubicBezTo>
                    <a:pt x="1779" y="1358"/>
                    <a:pt x="2563" y="1234"/>
                    <a:pt x="3205" y="891"/>
                  </a:cubicBezTo>
                  <a:lnTo>
                    <a:pt x="3416" y="393"/>
                  </a:lnTo>
                  <a:lnTo>
                    <a:pt x="3486" y="230"/>
                  </a:lnTo>
                  <a:cubicBezTo>
                    <a:pt x="3355" y="126"/>
                    <a:pt x="3252" y="0"/>
                    <a:pt x="3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5"/>
            <p:cNvSpPr/>
            <p:nvPr/>
          </p:nvSpPr>
          <p:spPr>
            <a:xfrm>
              <a:off x="6902805" y="2749079"/>
              <a:ext cx="280471" cy="103220"/>
            </a:xfrm>
            <a:custGeom>
              <a:avLst/>
              <a:gdLst/>
              <a:ahLst/>
              <a:cxnLst/>
              <a:rect l="l" t="t" r="r" b="b"/>
              <a:pathLst>
                <a:path w="4103" h="1510" extrusionOk="0">
                  <a:moveTo>
                    <a:pt x="680" y="0"/>
                  </a:moveTo>
                  <a:cubicBezTo>
                    <a:pt x="270" y="134"/>
                    <a:pt x="4" y="432"/>
                    <a:pt x="2" y="614"/>
                  </a:cubicBezTo>
                  <a:cubicBezTo>
                    <a:pt x="0" y="793"/>
                    <a:pt x="191" y="1010"/>
                    <a:pt x="502" y="1184"/>
                  </a:cubicBezTo>
                  <a:cubicBezTo>
                    <a:pt x="866" y="1389"/>
                    <a:pt x="1343" y="1503"/>
                    <a:pt x="1846" y="1510"/>
                  </a:cubicBezTo>
                  <a:lnTo>
                    <a:pt x="1892" y="1510"/>
                  </a:lnTo>
                  <a:cubicBezTo>
                    <a:pt x="2798" y="1510"/>
                    <a:pt x="3718" y="1173"/>
                    <a:pt x="4010" y="856"/>
                  </a:cubicBezTo>
                  <a:cubicBezTo>
                    <a:pt x="4073" y="787"/>
                    <a:pt x="4102" y="723"/>
                    <a:pt x="4097" y="665"/>
                  </a:cubicBezTo>
                  <a:cubicBezTo>
                    <a:pt x="4095" y="661"/>
                    <a:pt x="4095" y="658"/>
                    <a:pt x="4094" y="654"/>
                  </a:cubicBezTo>
                  <a:lnTo>
                    <a:pt x="4090" y="649"/>
                  </a:lnTo>
                  <a:lnTo>
                    <a:pt x="4080" y="651"/>
                  </a:lnTo>
                  <a:lnTo>
                    <a:pt x="4076" y="651"/>
                  </a:lnTo>
                  <a:cubicBezTo>
                    <a:pt x="4080" y="654"/>
                    <a:pt x="4081" y="660"/>
                    <a:pt x="4083" y="665"/>
                  </a:cubicBezTo>
                  <a:cubicBezTo>
                    <a:pt x="4096" y="829"/>
                    <a:pt x="3605" y="965"/>
                    <a:pt x="2948" y="965"/>
                  </a:cubicBezTo>
                  <a:cubicBezTo>
                    <a:pt x="2317" y="965"/>
                    <a:pt x="1533" y="841"/>
                    <a:pt x="891" y="498"/>
                  </a:cubicBezTo>
                  <a:lnTo>
                    <a:pt x="6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5"/>
            <p:cNvSpPr/>
            <p:nvPr/>
          </p:nvSpPr>
          <p:spPr>
            <a:xfrm>
              <a:off x="6944504" y="2722146"/>
              <a:ext cx="238294" cy="92898"/>
            </a:xfrm>
            <a:custGeom>
              <a:avLst/>
              <a:gdLst/>
              <a:ahLst/>
              <a:cxnLst/>
              <a:rect l="l" t="t" r="r" b="b"/>
              <a:pathLst>
                <a:path w="3486" h="1359" extrusionOk="0">
                  <a:moveTo>
                    <a:pt x="433" y="1"/>
                  </a:moveTo>
                  <a:cubicBezTo>
                    <a:pt x="233" y="1"/>
                    <a:pt x="131" y="126"/>
                    <a:pt x="0" y="231"/>
                  </a:cubicBezTo>
                  <a:lnTo>
                    <a:pt x="70" y="394"/>
                  </a:lnTo>
                  <a:lnTo>
                    <a:pt x="281" y="890"/>
                  </a:lnTo>
                  <a:cubicBezTo>
                    <a:pt x="924" y="1234"/>
                    <a:pt x="1709" y="1359"/>
                    <a:pt x="2339" y="1359"/>
                  </a:cubicBezTo>
                  <a:cubicBezTo>
                    <a:pt x="2996" y="1359"/>
                    <a:pt x="3486" y="1223"/>
                    <a:pt x="3473" y="1059"/>
                  </a:cubicBezTo>
                  <a:cubicBezTo>
                    <a:pt x="3471" y="1054"/>
                    <a:pt x="3470" y="1048"/>
                    <a:pt x="3466" y="1045"/>
                  </a:cubicBezTo>
                  <a:cubicBezTo>
                    <a:pt x="3368" y="933"/>
                    <a:pt x="2185" y="1029"/>
                    <a:pt x="1213" y="352"/>
                  </a:cubicBezTo>
                  <a:cubicBezTo>
                    <a:pt x="836" y="89"/>
                    <a:pt x="600" y="1"/>
                    <a:pt x="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5"/>
            <p:cNvSpPr/>
            <p:nvPr/>
          </p:nvSpPr>
          <p:spPr>
            <a:xfrm>
              <a:off x="6744214" y="2533135"/>
              <a:ext cx="306173" cy="485133"/>
            </a:xfrm>
            <a:custGeom>
              <a:avLst/>
              <a:gdLst/>
              <a:ahLst/>
              <a:cxnLst/>
              <a:rect l="l" t="t" r="r" b="b"/>
              <a:pathLst>
                <a:path w="4479" h="7097" extrusionOk="0">
                  <a:moveTo>
                    <a:pt x="2240" y="0"/>
                  </a:moveTo>
                  <a:cubicBezTo>
                    <a:pt x="1379" y="0"/>
                    <a:pt x="737" y="903"/>
                    <a:pt x="737" y="1710"/>
                  </a:cubicBezTo>
                  <a:cubicBezTo>
                    <a:pt x="737" y="1827"/>
                    <a:pt x="774" y="1934"/>
                    <a:pt x="811" y="2039"/>
                  </a:cubicBezTo>
                  <a:cubicBezTo>
                    <a:pt x="848" y="2143"/>
                    <a:pt x="881" y="2237"/>
                    <a:pt x="879" y="2339"/>
                  </a:cubicBezTo>
                  <a:cubicBezTo>
                    <a:pt x="870" y="2877"/>
                    <a:pt x="681" y="3277"/>
                    <a:pt x="479" y="3701"/>
                  </a:cubicBezTo>
                  <a:cubicBezTo>
                    <a:pt x="246" y="4195"/>
                    <a:pt x="3" y="4709"/>
                    <a:pt x="3" y="5503"/>
                  </a:cubicBezTo>
                  <a:cubicBezTo>
                    <a:pt x="1" y="6099"/>
                    <a:pt x="239" y="6671"/>
                    <a:pt x="663" y="7090"/>
                  </a:cubicBezTo>
                  <a:lnTo>
                    <a:pt x="670" y="7097"/>
                  </a:lnTo>
                  <a:lnTo>
                    <a:pt x="3810" y="7097"/>
                  </a:lnTo>
                  <a:lnTo>
                    <a:pt x="3817" y="7090"/>
                  </a:lnTo>
                  <a:cubicBezTo>
                    <a:pt x="4242" y="6671"/>
                    <a:pt x="4478" y="6099"/>
                    <a:pt x="4476" y="5503"/>
                  </a:cubicBezTo>
                  <a:cubicBezTo>
                    <a:pt x="4478" y="4678"/>
                    <a:pt x="4233" y="4167"/>
                    <a:pt x="3996" y="3673"/>
                  </a:cubicBezTo>
                  <a:cubicBezTo>
                    <a:pt x="3798" y="3261"/>
                    <a:pt x="3610" y="2872"/>
                    <a:pt x="3602" y="2339"/>
                  </a:cubicBezTo>
                  <a:cubicBezTo>
                    <a:pt x="3600" y="2237"/>
                    <a:pt x="3633" y="2141"/>
                    <a:pt x="3670" y="2039"/>
                  </a:cubicBezTo>
                  <a:cubicBezTo>
                    <a:pt x="3705" y="1936"/>
                    <a:pt x="3744" y="1827"/>
                    <a:pt x="3744" y="1710"/>
                  </a:cubicBezTo>
                  <a:cubicBezTo>
                    <a:pt x="3744" y="903"/>
                    <a:pt x="3100" y="0"/>
                    <a:pt x="2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5"/>
            <p:cNvSpPr/>
            <p:nvPr/>
          </p:nvSpPr>
          <p:spPr>
            <a:xfrm>
              <a:off x="6741850" y="2726925"/>
              <a:ext cx="311028" cy="337152"/>
            </a:xfrm>
            <a:custGeom>
              <a:avLst/>
              <a:gdLst/>
              <a:ahLst/>
              <a:cxnLst/>
              <a:rect l="l" t="t" r="r" b="b"/>
              <a:pathLst>
                <a:path w="4477" h="4932" extrusionOk="0">
                  <a:moveTo>
                    <a:pt x="3654" y="0"/>
                  </a:moveTo>
                  <a:lnTo>
                    <a:pt x="3635" y="19"/>
                  </a:lnTo>
                  <a:cubicBezTo>
                    <a:pt x="3321" y="328"/>
                    <a:pt x="2795" y="512"/>
                    <a:pt x="2223" y="512"/>
                  </a:cubicBezTo>
                  <a:cubicBezTo>
                    <a:pt x="1664" y="512"/>
                    <a:pt x="1161" y="338"/>
                    <a:pt x="840" y="35"/>
                  </a:cubicBezTo>
                  <a:lnTo>
                    <a:pt x="819" y="16"/>
                  </a:lnTo>
                  <a:lnTo>
                    <a:pt x="807" y="40"/>
                  </a:lnTo>
                  <a:cubicBezTo>
                    <a:pt x="325" y="891"/>
                    <a:pt x="1" y="1948"/>
                    <a:pt x="1" y="2670"/>
                  </a:cubicBezTo>
                  <a:cubicBezTo>
                    <a:pt x="1" y="3545"/>
                    <a:pt x="511" y="4416"/>
                    <a:pt x="1240" y="4788"/>
                  </a:cubicBezTo>
                  <a:cubicBezTo>
                    <a:pt x="1426" y="4879"/>
                    <a:pt x="1629" y="4928"/>
                    <a:pt x="1836" y="4932"/>
                  </a:cubicBezTo>
                  <a:cubicBezTo>
                    <a:pt x="1954" y="4932"/>
                    <a:pt x="2046" y="4910"/>
                    <a:pt x="2108" y="4870"/>
                  </a:cubicBezTo>
                  <a:cubicBezTo>
                    <a:pt x="2134" y="4851"/>
                    <a:pt x="2155" y="4825"/>
                    <a:pt x="2169" y="4795"/>
                  </a:cubicBezTo>
                  <a:cubicBezTo>
                    <a:pt x="2190" y="4760"/>
                    <a:pt x="2201" y="4740"/>
                    <a:pt x="2229" y="4740"/>
                  </a:cubicBezTo>
                  <a:cubicBezTo>
                    <a:pt x="2259" y="4740"/>
                    <a:pt x="2267" y="4758"/>
                    <a:pt x="2285" y="4793"/>
                  </a:cubicBezTo>
                  <a:cubicBezTo>
                    <a:pt x="2299" y="4826"/>
                    <a:pt x="2323" y="4854"/>
                    <a:pt x="2355" y="4872"/>
                  </a:cubicBezTo>
                  <a:cubicBezTo>
                    <a:pt x="2432" y="4905"/>
                    <a:pt x="2517" y="4923"/>
                    <a:pt x="2602" y="4923"/>
                  </a:cubicBezTo>
                  <a:cubicBezTo>
                    <a:pt x="2606" y="4923"/>
                    <a:pt x="2610" y="4923"/>
                    <a:pt x="2614" y="4923"/>
                  </a:cubicBezTo>
                  <a:cubicBezTo>
                    <a:pt x="2791" y="4919"/>
                    <a:pt x="2965" y="4879"/>
                    <a:pt x="3126" y="4805"/>
                  </a:cubicBezTo>
                  <a:cubicBezTo>
                    <a:pt x="3922" y="4446"/>
                    <a:pt x="4476" y="3569"/>
                    <a:pt x="4476" y="2670"/>
                  </a:cubicBezTo>
                  <a:cubicBezTo>
                    <a:pt x="4476" y="1893"/>
                    <a:pt x="4166" y="878"/>
                    <a:pt x="3668" y="25"/>
                  </a:cubicBezTo>
                  <a:lnTo>
                    <a:pt x="36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5"/>
            <p:cNvSpPr/>
            <p:nvPr/>
          </p:nvSpPr>
          <p:spPr>
            <a:xfrm>
              <a:off x="6744125" y="2935525"/>
              <a:ext cx="306150" cy="128376"/>
            </a:xfrm>
            <a:custGeom>
              <a:avLst/>
              <a:gdLst/>
              <a:ahLst/>
              <a:cxnLst/>
              <a:rect l="l" t="t" r="r" b="b"/>
              <a:pathLst>
                <a:path w="4324" h="1848" extrusionOk="0">
                  <a:moveTo>
                    <a:pt x="0" y="1"/>
                  </a:moveTo>
                  <a:lnTo>
                    <a:pt x="0" y="1"/>
                  </a:lnTo>
                  <a:cubicBezTo>
                    <a:pt x="109" y="707"/>
                    <a:pt x="559" y="1431"/>
                    <a:pt x="1175" y="1705"/>
                  </a:cubicBezTo>
                  <a:cubicBezTo>
                    <a:pt x="1355" y="1785"/>
                    <a:pt x="1594" y="1847"/>
                    <a:pt x="1783" y="1847"/>
                  </a:cubicBezTo>
                  <a:cubicBezTo>
                    <a:pt x="1880" y="1847"/>
                    <a:pt x="1965" y="1831"/>
                    <a:pt x="2022" y="1792"/>
                  </a:cubicBezTo>
                  <a:cubicBezTo>
                    <a:pt x="2083" y="1750"/>
                    <a:pt x="2081" y="1650"/>
                    <a:pt x="2155" y="1650"/>
                  </a:cubicBezTo>
                  <a:cubicBezTo>
                    <a:pt x="2228" y="1650"/>
                    <a:pt x="2223" y="1759"/>
                    <a:pt x="2290" y="1792"/>
                  </a:cubicBezTo>
                  <a:cubicBezTo>
                    <a:pt x="2359" y="1827"/>
                    <a:pt x="2445" y="1843"/>
                    <a:pt x="2538" y="1843"/>
                  </a:cubicBezTo>
                  <a:cubicBezTo>
                    <a:pt x="2703" y="1843"/>
                    <a:pt x="2889" y="1794"/>
                    <a:pt x="3044" y="1720"/>
                  </a:cubicBezTo>
                  <a:cubicBezTo>
                    <a:pt x="3671" y="1424"/>
                    <a:pt x="4185" y="800"/>
                    <a:pt x="4323" y="11"/>
                  </a:cubicBezTo>
                  <a:lnTo>
                    <a:pt x="4323" y="11"/>
                  </a:lnTo>
                  <a:cubicBezTo>
                    <a:pt x="3766" y="581"/>
                    <a:pt x="3007" y="932"/>
                    <a:pt x="2169" y="932"/>
                  </a:cubicBezTo>
                  <a:cubicBezTo>
                    <a:pt x="1324" y="932"/>
                    <a:pt x="559" y="57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5"/>
            <p:cNvSpPr/>
            <p:nvPr/>
          </p:nvSpPr>
          <p:spPr>
            <a:xfrm>
              <a:off x="6826449" y="2639159"/>
              <a:ext cx="141568" cy="105271"/>
            </a:xfrm>
            <a:custGeom>
              <a:avLst/>
              <a:gdLst/>
              <a:ahLst/>
              <a:cxnLst/>
              <a:rect l="l" t="t" r="r" b="b"/>
              <a:pathLst>
                <a:path w="2071" h="1540" extrusionOk="0">
                  <a:moveTo>
                    <a:pt x="1038" y="1"/>
                  </a:moveTo>
                  <a:cubicBezTo>
                    <a:pt x="675" y="1"/>
                    <a:pt x="0" y="309"/>
                    <a:pt x="0" y="900"/>
                  </a:cubicBezTo>
                  <a:cubicBezTo>
                    <a:pt x="0" y="1265"/>
                    <a:pt x="465" y="1540"/>
                    <a:pt x="1082" y="1540"/>
                  </a:cubicBezTo>
                  <a:lnTo>
                    <a:pt x="1105" y="1540"/>
                  </a:lnTo>
                  <a:cubicBezTo>
                    <a:pt x="1675" y="1533"/>
                    <a:pt x="2071" y="1270"/>
                    <a:pt x="2071" y="897"/>
                  </a:cubicBezTo>
                  <a:cubicBezTo>
                    <a:pt x="2071" y="316"/>
                    <a:pt x="1389" y="1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 w="575" cap="flat" cmpd="sng">
              <a:solidFill>
                <a:srgbClr val="231F20"/>
              </a:solidFill>
              <a:prstDash val="solid"/>
              <a:miter lim="17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5"/>
            <p:cNvSpPr/>
            <p:nvPr/>
          </p:nvSpPr>
          <p:spPr>
            <a:xfrm>
              <a:off x="6863841" y="2651258"/>
              <a:ext cx="66717" cy="29667"/>
            </a:xfrm>
            <a:custGeom>
              <a:avLst/>
              <a:gdLst/>
              <a:ahLst/>
              <a:cxnLst/>
              <a:rect l="l" t="t" r="r" b="b"/>
              <a:pathLst>
                <a:path w="976" h="434" extrusionOk="0">
                  <a:moveTo>
                    <a:pt x="14" y="1"/>
                  </a:moveTo>
                  <a:cubicBezTo>
                    <a:pt x="0" y="243"/>
                    <a:pt x="365" y="434"/>
                    <a:pt x="488" y="434"/>
                  </a:cubicBezTo>
                  <a:cubicBezTo>
                    <a:pt x="621" y="434"/>
                    <a:pt x="958" y="243"/>
                    <a:pt x="9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5"/>
            <p:cNvSpPr/>
            <p:nvPr/>
          </p:nvSpPr>
          <p:spPr>
            <a:xfrm>
              <a:off x="6864046" y="2625145"/>
              <a:ext cx="67195" cy="42382"/>
            </a:xfrm>
            <a:custGeom>
              <a:avLst/>
              <a:gdLst/>
              <a:ahLst/>
              <a:cxnLst/>
              <a:rect l="l" t="t" r="r" b="b"/>
              <a:pathLst>
                <a:path w="983" h="620" extrusionOk="0">
                  <a:moveTo>
                    <a:pt x="492" y="1"/>
                  </a:moveTo>
                  <a:cubicBezTo>
                    <a:pt x="357" y="1"/>
                    <a:pt x="115" y="155"/>
                    <a:pt x="1" y="383"/>
                  </a:cubicBezTo>
                  <a:lnTo>
                    <a:pt x="6" y="386"/>
                  </a:lnTo>
                  <a:lnTo>
                    <a:pt x="17" y="393"/>
                  </a:lnTo>
                  <a:cubicBezTo>
                    <a:pt x="153" y="495"/>
                    <a:pt x="367" y="619"/>
                    <a:pt x="478" y="619"/>
                  </a:cubicBezTo>
                  <a:cubicBezTo>
                    <a:pt x="595" y="619"/>
                    <a:pt x="848" y="470"/>
                    <a:pt x="965" y="393"/>
                  </a:cubicBezTo>
                  <a:lnTo>
                    <a:pt x="977" y="386"/>
                  </a:lnTo>
                  <a:lnTo>
                    <a:pt x="983" y="383"/>
                  </a:lnTo>
                  <a:cubicBezTo>
                    <a:pt x="844" y="143"/>
                    <a:pt x="583" y="1"/>
                    <a:pt x="4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5" name="Google Shape;2095;p35"/>
            <p:cNvGrpSpPr/>
            <p:nvPr/>
          </p:nvGrpSpPr>
          <p:grpSpPr>
            <a:xfrm flipH="1">
              <a:off x="6814326" y="2576747"/>
              <a:ext cx="64529" cy="55301"/>
              <a:chOff x="6688530" y="2567647"/>
              <a:chExt cx="64529" cy="55301"/>
            </a:xfrm>
          </p:grpSpPr>
          <p:sp>
            <p:nvSpPr>
              <p:cNvPr id="2096" name="Google Shape;2096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0" name="Google Shape;2100;p35"/>
            <p:cNvGrpSpPr/>
            <p:nvPr/>
          </p:nvGrpSpPr>
          <p:grpSpPr>
            <a:xfrm>
              <a:off x="6916580" y="2576747"/>
              <a:ext cx="64529" cy="55301"/>
              <a:chOff x="6688530" y="2567647"/>
              <a:chExt cx="64529" cy="55301"/>
            </a:xfrm>
          </p:grpSpPr>
          <p:sp>
            <p:nvSpPr>
              <p:cNvPr id="2101" name="Google Shape;2101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05" name="Google Shape;2105;p35"/>
          <p:cNvGrpSpPr/>
          <p:nvPr/>
        </p:nvGrpSpPr>
        <p:grpSpPr>
          <a:xfrm>
            <a:off x="5806641" y="3528945"/>
            <a:ext cx="251312" cy="263356"/>
            <a:chOff x="6612760" y="2533135"/>
            <a:chExt cx="570516" cy="597857"/>
          </a:xfrm>
        </p:grpSpPr>
        <p:sp>
          <p:nvSpPr>
            <p:cNvPr id="2106" name="Google Shape;2106;p35"/>
            <p:cNvSpPr/>
            <p:nvPr/>
          </p:nvSpPr>
          <p:spPr>
            <a:xfrm>
              <a:off x="6804027" y="3059216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770" y="1"/>
                  </a:moveTo>
                  <a:lnTo>
                    <a:pt x="770" y="1"/>
                  </a:lnTo>
                  <a:cubicBezTo>
                    <a:pt x="784" y="76"/>
                    <a:pt x="777" y="132"/>
                    <a:pt x="751" y="176"/>
                  </a:cubicBezTo>
                  <a:cubicBezTo>
                    <a:pt x="726" y="213"/>
                    <a:pt x="686" y="237"/>
                    <a:pt x="642" y="246"/>
                  </a:cubicBezTo>
                  <a:cubicBezTo>
                    <a:pt x="418" y="293"/>
                    <a:pt x="132" y="400"/>
                    <a:pt x="43" y="504"/>
                  </a:cubicBezTo>
                  <a:cubicBezTo>
                    <a:pt x="9" y="541"/>
                    <a:pt x="1" y="595"/>
                    <a:pt x="22" y="641"/>
                  </a:cubicBezTo>
                  <a:cubicBezTo>
                    <a:pt x="48" y="701"/>
                    <a:pt x="122" y="739"/>
                    <a:pt x="214" y="739"/>
                  </a:cubicBezTo>
                  <a:cubicBezTo>
                    <a:pt x="219" y="739"/>
                    <a:pt x="223" y="739"/>
                    <a:pt x="227" y="739"/>
                  </a:cubicBezTo>
                  <a:cubicBezTo>
                    <a:pt x="193" y="420"/>
                    <a:pt x="707" y="299"/>
                    <a:pt x="730" y="293"/>
                  </a:cubicBezTo>
                  <a:cubicBezTo>
                    <a:pt x="732" y="293"/>
                    <a:pt x="734" y="293"/>
                    <a:pt x="736" y="293"/>
                  </a:cubicBezTo>
                  <a:cubicBezTo>
                    <a:pt x="766" y="293"/>
                    <a:pt x="775" y="338"/>
                    <a:pt x="742" y="346"/>
                  </a:cubicBezTo>
                  <a:cubicBezTo>
                    <a:pt x="737" y="346"/>
                    <a:pt x="223" y="467"/>
                    <a:pt x="285" y="760"/>
                  </a:cubicBezTo>
                  <a:cubicBezTo>
                    <a:pt x="353" y="842"/>
                    <a:pt x="453" y="891"/>
                    <a:pt x="560" y="897"/>
                  </a:cubicBezTo>
                  <a:cubicBezTo>
                    <a:pt x="583" y="897"/>
                    <a:pt x="605" y="893"/>
                    <a:pt x="626" y="882"/>
                  </a:cubicBezTo>
                  <a:cubicBezTo>
                    <a:pt x="560" y="548"/>
                    <a:pt x="919" y="372"/>
                    <a:pt x="923" y="371"/>
                  </a:cubicBezTo>
                  <a:cubicBezTo>
                    <a:pt x="928" y="368"/>
                    <a:pt x="933" y="366"/>
                    <a:pt x="937" y="366"/>
                  </a:cubicBezTo>
                  <a:cubicBezTo>
                    <a:pt x="963" y="366"/>
                    <a:pt x="977" y="406"/>
                    <a:pt x="946" y="418"/>
                  </a:cubicBezTo>
                  <a:cubicBezTo>
                    <a:pt x="933" y="425"/>
                    <a:pt x="616" y="581"/>
                    <a:pt x="679" y="879"/>
                  </a:cubicBezTo>
                  <a:cubicBezTo>
                    <a:pt x="679" y="879"/>
                    <a:pt x="679" y="881"/>
                    <a:pt x="679" y="881"/>
                  </a:cubicBezTo>
                  <a:cubicBezTo>
                    <a:pt x="733" y="958"/>
                    <a:pt x="928" y="1049"/>
                    <a:pt x="1038" y="1049"/>
                  </a:cubicBezTo>
                  <a:cubicBezTo>
                    <a:pt x="1042" y="1050"/>
                    <a:pt x="1046" y="1050"/>
                    <a:pt x="1049" y="1050"/>
                  </a:cubicBezTo>
                  <a:cubicBezTo>
                    <a:pt x="1066" y="1050"/>
                    <a:pt x="1082" y="1044"/>
                    <a:pt x="1095" y="1035"/>
                  </a:cubicBezTo>
                  <a:lnTo>
                    <a:pt x="1103" y="1005"/>
                  </a:lnTo>
                  <a:cubicBezTo>
                    <a:pt x="1095" y="821"/>
                    <a:pt x="1151" y="702"/>
                    <a:pt x="1194" y="606"/>
                  </a:cubicBezTo>
                  <a:cubicBezTo>
                    <a:pt x="1240" y="511"/>
                    <a:pt x="1270" y="446"/>
                    <a:pt x="1219" y="362"/>
                  </a:cubicBezTo>
                  <a:cubicBezTo>
                    <a:pt x="1165" y="267"/>
                    <a:pt x="1140" y="160"/>
                    <a:pt x="1149" y="52"/>
                  </a:cubicBezTo>
                  <a:lnTo>
                    <a:pt x="7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5"/>
            <p:cNvSpPr/>
            <p:nvPr/>
          </p:nvSpPr>
          <p:spPr>
            <a:xfrm>
              <a:off x="6903284" y="3059079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498" y="1"/>
                  </a:moveTo>
                  <a:lnTo>
                    <a:pt x="119" y="54"/>
                  </a:lnTo>
                  <a:cubicBezTo>
                    <a:pt x="128" y="160"/>
                    <a:pt x="105" y="267"/>
                    <a:pt x="51" y="362"/>
                  </a:cubicBezTo>
                  <a:cubicBezTo>
                    <a:pt x="0" y="446"/>
                    <a:pt x="30" y="509"/>
                    <a:pt x="76" y="606"/>
                  </a:cubicBezTo>
                  <a:cubicBezTo>
                    <a:pt x="119" y="702"/>
                    <a:pt x="175" y="821"/>
                    <a:pt x="167" y="1005"/>
                  </a:cubicBezTo>
                  <a:lnTo>
                    <a:pt x="174" y="1034"/>
                  </a:lnTo>
                  <a:cubicBezTo>
                    <a:pt x="189" y="1044"/>
                    <a:pt x="206" y="1050"/>
                    <a:pt x="224" y="1050"/>
                  </a:cubicBezTo>
                  <a:cubicBezTo>
                    <a:pt x="226" y="1050"/>
                    <a:pt x="229" y="1050"/>
                    <a:pt x="232" y="1049"/>
                  </a:cubicBezTo>
                  <a:cubicBezTo>
                    <a:pt x="342" y="1049"/>
                    <a:pt x="538" y="958"/>
                    <a:pt x="591" y="881"/>
                  </a:cubicBezTo>
                  <a:lnTo>
                    <a:pt x="591" y="877"/>
                  </a:lnTo>
                  <a:cubicBezTo>
                    <a:pt x="654" y="581"/>
                    <a:pt x="337" y="425"/>
                    <a:pt x="323" y="418"/>
                  </a:cubicBezTo>
                  <a:cubicBezTo>
                    <a:pt x="310" y="411"/>
                    <a:pt x="303" y="395"/>
                    <a:pt x="310" y="383"/>
                  </a:cubicBezTo>
                  <a:cubicBezTo>
                    <a:pt x="315" y="373"/>
                    <a:pt x="325" y="368"/>
                    <a:pt x="334" y="368"/>
                  </a:cubicBezTo>
                  <a:cubicBezTo>
                    <a:pt x="338" y="368"/>
                    <a:pt x="342" y="369"/>
                    <a:pt x="346" y="371"/>
                  </a:cubicBezTo>
                  <a:cubicBezTo>
                    <a:pt x="349" y="371"/>
                    <a:pt x="710" y="548"/>
                    <a:pt x="644" y="883"/>
                  </a:cubicBezTo>
                  <a:cubicBezTo>
                    <a:pt x="661" y="892"/>
                    <a:pt x="680" y="895"/>
                    <a:pt x="699" y="895"/>
                  </a:cubicBezTo>
                  <a:cubicBezTo>
                    <a:pt x="703" y="895"/>
                    <a:pt x="706" y="895"/>
                    <a:pt x="710" y="895"/>
                  </a:cubicBezTo>
                  <a:cubicBezTo>
                    <a:pt x="817" y="892"/>
                    <a:pt x="917" y="842"/>
                    <a:pt x="985" y="760"/>
                  </a:cubicBezTo>
                  <a:cubicBezTo>
                    <a:pt x="1047" y="467"/>
                    <a:pt x="533" y="346"/>
                    <a:pt x="528" y="346"/>
                  </a:cubicBezTo>
                  <a:cubicBezTo>
                    <a:pt x="495" y="338"/>
                    <a:pt x="503" y="293"/>
                    <a:pt x="531" y="293"/>
                  </a:cubicBezTo>
                  <a:cubicBezTo>
                    <a:pt x="533" y="293"/>
                    <a:pt x="536" y="293"/>
                    <a:pt x="538" y="294"/>
                  </a:cubicBezTo>
                  <a:cubicBezTo>
                    <a:pt x="561" y="299"/>
                    <a:pt x="1077" y="418"/>
                    <a:pt x="1043" y="739"/>
                  </a:cubicBezTo>
                  <a:cubicBezTo>
                    <a:pt x="1047" y="739"/>
                    <a:pt x="1051" y="739"/>
                    <a:pt x="1056" y="739"/>
                  </a:cubicBezTo>
                  <a:cubicBezTo>
                    <a:pt x="1148" y="739"/>
                    <a:pt x="1220" y="701"/>
                    <a:pt x="1248" y="639"/>
                  </a:cubicBezTo>
                  <a:cubicBezTo>
                    <a:pt x="1269" y="593"/>
                    <a:pt x="1261" y="541"/>
                    <a:pt x="1227" y="504"/>
                  </a:cubicBezTo>
                  <a:cubicBezTo>
                    <a:pt x="1136" y="402"/>
                    <a:pt x="849" y="295"/>
                    <a:pt x="626" y="246"/>
                  </a:cubicBezTo>
                  <a:cubicBezTo>
                    <a:pt x="580" y="239"/>
                    <a:pt x="540" y="215"/>
                    <a:pt x="516" y="176"/>
                  </a:cubicBezTo>
                  <a:cubicBezTo>
                    <a:pt x="489" y="134"/>
                    <a:pt x="484" y="78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5"/>
            <p:cNvSpPr/>
            <p:nvPr/>
          </p:nvSpPr>
          <p:spPr>
            <a:xfrm>
              <a:off x="6612760" y="2749079"/>
              <a:ext cx="280266" cy="103220"/>
            </a:xfrm>
            <a:custGeom>
              <a:avLst/>
              <a:gdLst/>
              <a:ahLst/>
              <a:cxnLst/>
              <a:rect l="l" t="t" r="r" b="b"/>
              <a:pathLst>
                <a:path w="4100" h="1510" extrusionOk="0">
                  <a:moveTo>
                    <a:pt x="3416" y="0"/>
                  </a:moveTo>
                  <a:lnTo>
                    <a:pt x="3205" y="498"/>
                  </a:lnTo>
                  <a:cubicBezTo>
                    <a:pt x="2563" y="841"/>
                    <a:pt x="1779" y="965"/>
                    <a:pt x="1148" y="965"/>
                  </a:cubicBezTo>
                  <a:cubicBezTo>
                    <a:pt x="491" y="965"/>
                    <a:pt x="0" y="829"/>
                    <a:pt x="13" y="665"/>
                  </a:cubicBezTo>
                  <a:cubicBezTo>
                    <a:pt x="15" y="660"/>
                    <a:pt x="16" y="654"/>
                    <a:pt x="20" y="651"/>
                  </a:cubicBezTo>
                  <a:lnTo>
                    <a:pt x="16" y="651"/>
                  </a:lnTo>
                  <a:lnTo>
                    <a:pt x="8" y="649"/>
                  </a:lnTo>
                  <a:lnTo>
                    <a:pt x="8" y="651"/>
                  </a:lnTo>
                  <a:cubicBezTo>
                    <a:pt x="6" y="656"/>
                    <a:pt x="4" y="660"/>
                    <a:pt x="2" y="663"/>
                  </a:cubicBezTo>
                  <a:lnTo>
                    <a:pt x="2" y="670"/>
                  </a:lnTo>
                  <a:cubicBezTo>
                    <a:pt x="2" y="675"/>
                    <a:pt x="2" y="679"/>
                    <a:pt x="2" y="684"/>
                  </a:cubicBezTo>
                  <a:cubicBezTo>
                    <a:pt x="4" y="738"/>
                    <a:pt x="34" y="795"/>
                    <a:pt x="90" y="856"/>
                  </a:cubicBezTo>
                  <a:cubicBezTo>
                    <a:pt x="381" y="1171"/>
                    <a:pt x="1301" y="1510"/>
                    <a:pt x="2208" y="1510"/>
                  </a:cubicBezTo>
                  <a:lnTo>
                    <a:pt x="2252" y="1510"/>
                  </a:lnTo>
                  <a:cubicBezTo>
                    <a:pt x="2757" y="1503"/>
                    <a:pt x="3233" y="1387"/>
                    <a:pt x="3596" y="1184"/>
                  </a:cubicBezTo>
                  <a:cubicBezTo>
                    <a:pt x="3908" y="1010"/>
                    <a:pt x="4099" y="791"/>
                    <a:pt x="4096" y="614"/>
                  </a:cubicBezTo>
                  <a:cubicBezTo>
                    <a:pt x="4092" y="432"/>
                    <a:pt x="3826" y="134"/>
                    <a:pt x="34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5"/>
            <p:cNvSpPr/>
            <p:nvPr/>
          </p:nvSpPr>
          <p:spPr>
            <a:xfrm>
              <a:off x="6612760" y="2722214"/>
              <a:ext cx="238294" cy="92829"/>
            </a:xfrm>
            <a:custGeom>
              <a:avLst/>
              <a:gdLst/>
              <a:ahLst/>
              <a:cxnLst/>
              <a:rect l="l" t="t" r="r" b="b"/>
              <a:pathLst>
                <a:path w="3486" h="1358" extrusionOk="0">
                  <a:moveTo>
                    <a:pt x="3052" y="0"/>
                  </a:moveTo>
                  <a:cubicBezTo>
                    <a:pt x="2885" y="0"/>
                    <a:pt x="2650" y="89"/>
                    <a:pt x="2273" y="351"/>
                  </a:cubicBezTo>
                  <a:cubicBezTo>
                    <a:pt x="1301" y="1028"/>
                    <a:pt x="118" y="932"/>
                    <a:pt x="20" y="1044"/>
                  </a:cubicBezTo>
                  <a:cubicBezTo>
                    <a:pt x="16" y="1047"/>
                    <a:pt x="15" y="1053"/>
                    <a:pt x="13" y="1058"/>
                  </a:cubicBezTo>
                  <a:cubicBezTo>
                    <a:pt x="0" y="1222"/>
                    <a:pt x="491" y="1358"/>
                    <a:pt x="1148" y="1358"/>
                  </a:cubicBezTo>
                  <a:cubicBezTo>
                    <a:pt x="1779" y="1358"/>
                    <a:pt x="2563" y="1234"/>
                    <a:pt x="3205" y="891"/>
                  </a:cubicBezTo>
                  <a:lnTo>
                    <a:pt x="3416" y="393"/>
                  </a:lnTo>
                  <a:lnTo>
                    <a:pt x="3486" y="230"/>
                  </a:lnTo>
                  <a:cubicBezTo>
                    <a:pt x="3355" y="126"/>
                    <a:pt x="3252" y="0"/>
                    <a:pt x="3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5"/>
            <p:cNvSpPr/>
            <p:nvPr/>
          </p:nvSpPr>
          <p:spPr>
            <a:xfrm>
              <a:off x="6902805" y="2749079"/>
              <a:ext cx="280471" cy="103220"/>
            </a:xfrm>
            <a:custGeom>
              <a:avLst/>
              <a:gdLst/>
              <a:ahLst/>
              <a:cxnLst/>
              <a:rect l="l" t="t" r="r" b="b"/>
              <a:pathLst>
                <a:path w="4103" h="1510" extrusionOk="0">
                  <a:moveTo>
                    <a:pt x="680" y="0"/>
                  </a:moveTo>
                  <a:cubicBezTo>
                    <a:pt x="270" y="134"/>
                    <a:pt x="4" y="432"/>
                    <a:pt x="2" y="614"/>
                  </a:cubicBezTo>
                  <a:cubicBezTo>
                    <a:pt x="0" y="793"/>
                    <a:pt x="191" y="1010"/>
                    <a:pt x="502" y="1184"/>
                  </a:cubicBezTo>
                  <a:cubicBezTo>
                    <a:pt x="866" y="1389"/>
                    <a:pt x="1343" y="1503"/>
                    <a:pt x="1846" y="1510"/>
                  </a:cubicBezTo>
                  <a:lnTo>
                    <a:pt x="1892" y="1510"/>
                  </a:lnTo>
                  <a:cubicBezTo>
                    <a:pt x="2798" y="1510"/>
                    <a:pt x="3718" y="1173"/>
                    <a:pt x="4010" y="856"/>
                  </a:cubicBezTo>
                  <a:cubicBezTo>
                    <a:pt x="4073" y="787"/>
                    <a:pt x="4102" y="723"/>
                    <a:pt x="4097" y="665"/>
                  </a:cubicBezTo>
                  <a:cubicBezTo>
                    <a:pt x="4095" y="661"/>
                    <a:pt x="4095" y="658"/>
                    <a:pt x="4094" y="654"/>
                  </a:cubicBezTo>
                  <a:lnTo>
                    <a:pt x="4090" y="649"/>
                  </a:lnTo>
                  <a:lnTo>
                    <a:pt x="4080" y="651"/>
                  </a:lnTo>
                  <a:lnTo>
                    <a:pt x="4076" y="651"/>
                  </a:lnTo>
                  <a:cubicBezTo>
                    <a:pt x="4080" y="654"/>
                    <a:pt x="4081" y="660"/>
                    <a:pt x="4083" y="665"/>
                  </a:cubicBezTo>
                  <a:cubicBezTo>
                    <a:pt x="4096" y="829"/>
                    <a:pt x="3605" y="965"/>
                    <a:pt x="2948" y="965"/>
                  </a:cubicBezTo>
                  <a:cubicBezTo>
                    <a:pt x="2317" y="965"/>
                    <a:pt x="1533" y="841"/>
                    <a:pt x="891" y="498"/>
                  </a:cubicBezTo>
                  <a:lnTo>
                    <a:pt x="6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5"/>
            <p:cNvSpPr/>
            <p:nvPr/>
          </p:nvSpPr>
          <p:spPr>
            <a:xfrm>
              <a:off x="6944504" y="2722146"/>
              <a:ext cx="238294" cy="92898"/>
            </a:xfrm>
            <a:custGeom>
              <a:avLst/>
              <a:gdLst/>
              <a:ahLst/>
              <a:cxnLst/>
              <a:rect l="l" t="t" r="r" b="b"/>
              <a:pathLst>
                <a:path w="3486" h="1359" extrusionOk="0">
                  <a:moveTo>
                    <a:pt x="433" y="1"/>
                  </a:moveTo>
                  <a:cubicBezTo>
                    <a:pt x="233" y="1"/>
                    <a:pt x="131" y="126"/>
                    <a:pt x="0" y="231"/>
                  </a:cubicBezTo>
                  <a:lnTo>
                    <a:pt x="70" y="394"/>
                  </a:lnTo>
                  <a:lnTo>
                    <a:pt x="281" y="890"/>
                  </a:lnTo>
                  <a:cubicBezTo>
                    <a:pt x="924" y="1234"/>
                    <a:pt x="1709" y="1359"/>
                    <a:pt x="2339" y="1359"/>
                  </a:cubicBezTo>
                  <a:cubicBezTo>
                    <a:pt x="2996" y="1359"/>
                    <a:pt x="3486" y="1223"/>
                    <a:pt x="3473" y="1059"/>
                  </a:cubicBezTo>
                  <a:cubicBezTo>
                    <a:pt x="3471" y="1054"/>
                    <a:pt x="3470" y="1048"/>
                    <a:pt x="3466" y="1045"/>
                  </a:cubicBezTo>
                  <a:cubicBezTo>
                    <a:pt x="3368" y="933"/>
                    <a:pt x="2185" y="1029"/>
                    <a:pt x="1213" y="352"/>
                  </a:cubicBezTo>
                  <a:cubicBezTo>
                    <a:pt x="836" y="89"/>
                    <a:pt x="600" y="1"/>
                    <a:pt x="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35"/>
            <p:cNvSpPr/>
            <p:nvPr/>
          </p:nvSpPr>
          <p:spPr>
            <a:xfrm>
              <a:off x="6744214" y="2533135"/>
              <a:ext cx="306173" cy="485133"/>
            </a:xfrm>
            <a:custGeom>
              <a:avLst/>
              <a:gdLst/>
              <a:ahLst/>
              <a:cxnLst/>
              <a:rect l="l" t="t" r="r" b="b"/>
              <a:pathLst>
                <a:path w="4479" h="7097" extrusionOk="0">
                  <a:moveTo>
                    <a:pt x="2240" y="0"/>
                  </a:moveTo>
                  <a:cubicBezTo>
                    <a:pt x="1379" y="0"/>
                    <a:pt x="737" y="903"/>
                    <a:pt x="737" y="1710"/>
                  </a:cubicBezTo>
                  <a:cubicBezTo>
                    <a:pt x="737" y="1827"/>
                    <a:pt x="774" y="1934"/>
                    <a:pt x="811" y="2039"/>
                  </a:cubicBezTo>
                  <a:cubicBezTo>
                    <a:pt x="848" y="2143"/>
                    <a:pt x="881" y="2237"/>
                    <a:pt x="879" y="2339"/>
                  </a:cubicBezTo>
                  <a:cubicBezTo>
                    <a:pt x="870" y="2877"/>
                    <a:pt x="681" y="3277"/>
                    <a:pt x="479" y="3701"/>
                  </a:cubicBezTo>
                  <a:cubicBezTo>
                    <a:pt x="246" y="4195"/>
                    <a:pt x="3" y="4709"/>
                    <a:pt x="3" y="5503"/>
                  </a:cubicBezTo>
                  <a:cubicBezTo>
                    <a:pt x="1" y="6099"/>
                    <a:pt x="239" y="6671"/>
                    <a:pt x="663" y="7090"/>
                  </a:cubicBezTo>
                  <a:lnTo>
                    <a:pt x="670" y="7097"/>
                  </a:lnTo>
                  <a:lnTo>
                    <a:pt x="3810" y="7097"/>
                  </a:lnTo>
                  <a:lnTo>
                    <a:pt x="3817" y="7090"/>
                  </a:lnTo>
                  <a:cubicBezTo>
                    <a:pt x="4242" y="6671"/>
                    <a:pt x="4478" y="6099"/>
                    <a:pt x="4476" y="5503"/>
                  </a:cubicBezTo>
                  <a:cubicBezTo>
                    <a:pt x="4478" y="4678"/>
                    <a:pt x="4233" y="4167"/>
                    <a:pt x="3996" y="3673"/>
                  </a:cubicBezTo>
                  <a:cubicBezTo>
                    <a:pt x="3798" y="3261"/>
                    <a:pt x="3610" y="2872"/>
                    <a:pt x="3602" y="2339"/>
                  </a:cubicBezTo>
                  <a:cubicBezTo>
                    <a:pt x="3600" y="2237"/>
                    <a:pt x="3633" y="2141"/>
                    <a:pt x="3670" y="2039"/>
                  </a:cubicBezTo>
                  <a:cubicBezTo>
                    <a:pt x="3705" y="1936"/>
                    <a:pt x="3744" y="1827"/>
                    <a:pt x="3744" y="1710"/>
                  </a:cubicBezTo>
                  <a:cubicBezTo>
                    <a:pt x="3744" y="903"/>
                    <a:pt x="3100" y="0"/>
                    <a:pt x="2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35"/>
            <p:cNvSpPr/>
            <p:nvPr/>
          </p:nvSpPr>
          <p:spPr>
            <a:xfrm>
              <a:off x="6741850" y="2726925"/>
              <a:ext cx="311028" cy="337152"/>
            </a:xfrm>
            <a:custGeom>
              <a:avLst/>
              <a:gdLst/>
              <a:ahLst/>
              <a:cxnLst/>
              <a:rect l="l" t="t" r="r" b="b"/>
              <a:pathLst>
                <a:path w="4477" h="4932" extrusionOk="0">
                  <a:moveTo>
                    <a:pt x="3654" y="0"/>
                  </a:moveTo>
                  <a:lnTo>
                    <a:pt x="3635" y="19"/>
                  </a:lnTo>
                  <a:cubicBezTo>
                    <a:pt x="3321" y="328"/>
                    <a:pt x="2795" y="512"/>
                    <a:pt x="2223" y="512"/>
                  </a:cubicBezTo>
                  <a:cubicBezTo>
                    <a:pt x="1664" y="512"/>
                    <a:pt x="1161" y="338"/>
                    <a:pt x="840" y="35"/>
                  </a:cubicBezTo>
                  <a:lnTo>
                    <a:pt x="819" y="16"/>
                  </a:lnTo>
                  <a:lnTo>
                    <a:pt x="807" y="40"/>
                  </a:lnTo>
                  <a:cubicBezTo>
                    <a:pt x="325" y="891"/>
                    <a:pt x="1" y="1948"/>
                    <a:pt x="1" y="2670"/>
                  </a:cubicBezTo>
                  <a:cubicBezTo>
                    <a:pt x="1" y="3545"/>
                    <a:pt x="511" y="4416"/>
                    <a:pt x="1240" y="4788"/>
                  </a:cubicBezTo>
                  <a:cubicBezTo>
                    <a:pt x="1426" y="4879"/>
                    <a:pt x="1629" y="4928"/>
                    <a:pt x="1836" y="4932"/>
                  </a:cubicBezTo>
                  <a:cubicBezTo>
                    <a:pt x="1954" y="4932"/>
                    <a:pt x="2046" y="4910"/>
                    <a:pt x="2108" y="4870"/>
                  </a:cubicBezTo>
                  <a:cubicBezTo>
                    <a:pt x="2134" y="4851"/>
                    <a:pt x="2155" y="4825"/>
                    <a:pt x="2169" y="4795"/>
                  </a:cubicBezTo>
                  <a:cubicBezTo>
                    <a:pt x="2190" y="4760"/>
                    <a:pt x="2201" y="4740"/>
                    <a:pt x="2229" y="4740"/>
                  </a:cubicBezTo>
                  <a:cubicBezTo>
                    <a:pt x="2259" y="4740"/>
                    <a:pt x="2267" y="4758"/>
                    <a:pt x="2285" y="4793"/>
                  </a:cubicBezTo>
                  <a:cubicBezTo>
                    <a:pt x="2299" y="4826"/>
                    <a:pt x="2323" y="4854"/>
                    <a:pt x="2355" y="4872"/>
                  </a:cubicBezTo>
                  <a:cubicBezTo>
                    <a:pt x="2432" y="4905"/>
                    <a:pt x="2517" y="4923"/>
                    <a:pt x="2602" y="4923"/>
                  </a:cubicBezTo>
                  <a:cubicBezTo>
                    <a:pt x="2606" y="4923"/>
                    <a:pt x="2610" y="4923"/>
                    <a:pt x="2614" y="4923"/>
                  </a:cubicBezTo>
                  <a:cubicBezTo>
                    <a:pt x="2791" y="4919"/>
                    <a:pt x="2965" y="4879"/>
                    <a:pt x="3126" y="4805"/>
                  </a:cubicBezTo>
                  <a:cubicBezTo>
                    <a:pt x="3922" y="4446"/>
                    <a:pt x="4476" y="3569"/>
                    <a:pt x="4476" y="2670"/>
                  </a:cubicBezTo>
                  <a:cubicBezTo>
                    <a:pt x="4476" y="1893"/>
                    <a:pt x="4166" y="878"/>
                    <a:pt x="3668" y="25"/>
                  </a:cubicBezTo>
                  <a:lnTo>
                    <a:pt x="36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35"/>
            <p:cNvSpPr/>
            <p:nvPr/>
          </p:nvSpPr>
          <p:spPr>
            <a:xfrm>
              <a:off x="6744125" y="2935525"/>
              <a:ext cx="306150" cy="128376"/>
            </a:xfrm>
            <a:custGeom>
              <a:avLst/>
              <a:gdLst/>
              <a:ahLst/>
              <a:cxnLst/>
              <a:rect l="l" t="t" r="r" b="b"/>
              <a:pathLst>
                <a:path w="4324" h="1848" extrusionOk="0">
                  <a:moveTo>
                    <a:pt x="0" y="1"/>
                  </a:moveTo>
                  <a:lnTo>
                    <a:pt x="0" y="1"/>
                  </a:lnTo>
                  <a:cubicBezTo>
                    <a:pt x="109" y="707"/>
                    <a:pt x="559" y="1431"/>
                    <a:pt x="1175" y="1705"/>
                  </a:cubicBezTo>
                  <a:cubicBezTo>
                    <a:pt x="1355" y="1785"/>
                    <a:pt x="1594" y="1847"/>
                    <a:pt x="1783" y="1847"/>
                  </a:cubicBezTo>
                  <a:cubicBezTo>
                    <a:pt x="1880" y="1847"/>
                    <a:pt x="1965" y="1831"/>
                    <a:pt x="2022" y="1792"/>
                  </a:cubicBezTo>
                  <a:cubicBezTo>
                    <a:pt x="2083" y="1750"/>
                    <a:pt x="2081" y="1650"/>
                    <a:pt x="2155" y="1650"/>
                  </a:cubicBezTo>
                  <a:cubicBezTo>
                    <a:pt x="2228" y="1650"/>
                    <a:pt x="2223" y="1759"/>
                    <a:pt x="2290" y="1792"/>
                  </a:cubicBezTo>
                  <a:cubicBezTo>
                    <a:pt x="2359" y="1827"/>
                    <a:pt x="2445" y="1843"/>
                    <a:pt x="2538" y="1843"/>
                  </a:cubicBezTo>
                  <a:cubicBezTo>
                    <a:pt x="2703" y="1843"/>
                    <a:pt x="2889" y="1794"/>
                    <a:pt x="3044" y="1720"/>
                  </a:cubicBezTo>
                  <a:cubicBezTo>
                    <a:pt x="3671" y="1424"/>
                    <a:pt x="4185" y="800"/>
                    <a:pt x="4323" y="11"/>
                  </a:cubicBezTo>
                  <a:lnTo>
                    <a:pt x="4323" y="11"/>
                  </a:lnTo>
                  <a:cubicBezTo>
                    <a:pt x="3766" y="581"/>
                    <a:pt x="3007" y="932"/>
                    <a:pt x="2169" y="932"/>
                  </a:cubicBezTo>
                  <a:cubicBezTo>
                    <a:pt x="1324" y="932"/>
                    <a:pt x="559" y="57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35"/>
            <p:cNvSpPr/>
            <p:nvPr/>
          </p:nvSpPr>
          <p:spPr>
            <a:xfrm>
              <a:off x="6826449" y="2639159"/>
              <a:ext cx="141568" cy="105271"/>
            </a:xfrm>
            <a:custGeom>
              <a:avLst/>
              <a:gdLst/>
              <a:ahLst/>
              <a:cxnLst/>
              <a:rect l="l" t="t" r="r" b="b"/>
              <a:pathLst>
                <a:path w="2071" h="1540" extrusionOk="0">
                  <a:moveTo>
                    <a:pt x="1038" y="1"/>
                  </a:moveTo>
                  <a:cubicBezTo>
                    <a:pt x="675" y="1"/>
                    <a:pt x="0" y="309"/>
                    <a:pt x="0" y="900"/>
                  </a:cubicBezTo>
                  <a:cubicBezTo>
                    <a:pt x="0" y="1265"/>
                    <a:pt x="465" y="1540"/>
                    <a:pt x="1082" y="1540"/>
                  </a:cubicBezTo>
                  <a:lnTo>
                    <a:pt x="1105" y="1540"/>
                  </a:lnTo>
                  <a:cubicBezTo>
                    <a:pt x="1675" y="1533"/>
                    <a:pt x="2071" y="1270"/>
                    <a:pt x="2071" y="897"/>
                  </a:cubicBezTo>
                  <a:cubicBezTo>
                    <a:pt x="2071" y="316"/>
                    <a:pt x="1389" y="1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 w="575" cap="flat" cmpd="sng">
              <a:solidFill>
                <a:srgbClr val="231F20"/>
              </a:solidFill>
              <a:prstDash val="solid"/>
              <a:miter lim="17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35"/>
            <p:cNvSpPr/>
            <p:nvPr/>
          </p:nvSpPr>
          <p:spPr>
            <a:xfrm>
              <a:off x="6863841" y="2651258"/>
              <a:ext cx="66717" cy="29667"/>
            </a:xfrm>
            <a:custGeom>
              <a:avLst/>
              <a:gdLst/>
              <a:ahLst/>
              <a:cxnLst/>
              <a:rect l="l" t="t" r="r" b="b"/>
              <a:pathLst>
                <a:path w="976" h="434" extrusionOk="0">
                  <a:moveTo>
                    <a:pt x="14" y="1"/>
                  </a:moveTo>
                  <a:cubicBezTo>
                    <a:pt x="0" y="243"/>
                    <a:pt x="365" y="434"/>
                    <a:pt x="488" y="434"/>
                  </a:cubicBezTo>
                  <a:cubicBezTo>
                    <a:pt x="621" y="434"/>
                    <a:pt x="958" y="243"/>
                    <a:pt x="9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35"/>
            <p:cNvSpPr/>
            <p:nvPr/>
          </p:nvSpPr>
          <p:spPr>
            <a:xfrm>
              <a:off x="6864046" y="2625145"/>
              <a:ext cx="67195" cy="42382"/>
            </a:xfrm>
            <a:custGeom>
              <a:avLst/>
              <a:gdLst/>
              <a:ahLst/>
              <a:cxnLst/>
              <a:rect l="l" t="t" r="r" b="b"/>
              <a:pathLst>
                <a:path w="983" h="620" extrusionOk="0">
                  <a:moveTo>
                    <a:pt x="492" y="1"/>
                  </a:moveTo>
                  <a:cubicBezTo>
                    <a:pt x="357" y="1"/>
                    <a:pt x="115" y="155"/>
                    <a:pt x="1" y="383"/>
                  </a:cubicBezTo>
                  <a:lnTo>
                    <a:pt x="6" y="386"/>
                  </a:lnTo>
                  <a:lnTo>
                    <a:pt x="17" y="393"/>
                  </a:lnTo>
                  <a:cubicBezTo>
                    <a:pt x="153" y="495"/>
                    <a:pt x="367" y="619"/>
                    <a:pt x="478" y="619"/>
                  </a:cubicBezTo>
                  <a:cubicBezTo>
                    <a:pt x="595" y="619"/>
                    <a:pt x="848" y="470"/>
                    <a:pt x="965" y="393"/>
                  </a:cubicBezTo>
                  <a:lnTo>
                    <a:pt x="977" y="386"/>
                  </a:lnTo>
                  <a:lnTo>
                    <a:pt x="983" y="383"/>
                  </a:lnTo>
                  <a:cubicBezTo>
                    <a:pt x="844" y="143"/>
                    <a:pt x="583" y="1"/>
                    <a:pt x="4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18" name="Google Shape;2118;p35"/>
            <p:cNvGrpSpPr/>
            <p:nvPr/>
          </p:nvGrpSpPr>
          <p:grpSpPr>
            <a:xfrm flipH="1">
              <a:off x="6814326" y="2576747"/>
              <a:ext cx="64529" cy="55301"/>
              <a:chOff x="6688530" y="2567647"/>
              <a:chExt cx="64529" cy="55301"/>
            </a:xfrm>
          </p:grpSpPr>
          <p:sp>
            <p:nvSpPr>
              <p:cNvPr id="2119" name="Google Shape;2119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3" name="Google Shape;2123;p35"/>
            <p:cNvGrpSpPr/>
            <p:nvPr/>
          </p:nvGrpSpPr>
          <p:grpSpPr>
            <a:xfrm>
              <a:off x="6916580" y="2576747"/>
              <a:ext cx="64529" cy="55301"/>
              <a:chOff x="6688530" y="2567647"/>
              <a:chExt cx="64529" cy="55301"/>
            </a:xfrm>
          </p:grpSpPr>
          <p:sp>
            <p:nvSpPr>
              <p:cNvPr id="2124" name="Google Shape;2124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28" name="Google Shape;2128;p35"/>
          <p:cNvGrpSpPr/>
          <p:nvPr/>
        </p:nvGrpSpPr>
        <p:grpSpPr>
          <a:xfrm>
            <a:off x="7749741" y="3738495"/>
            <a:ext cx="251312" cy="263356"/>
            <a:chOff x="6612760" y="2533135"/>
            <a:chExt cx="570516" cy="597857"/>
          </a:xfrm>
        </p:grpSpPr>
        <p:sp>
          <p:nvSpPr>
            <p:cNvPr id="2129" name="Google Shape;2129;p35"/>
            <p:cNvSpPr/>
            <p:nvPr/>
          </p:nvSpPr>
          <p:spPr>
            <a:xfrm>
              <a:off x="6804027" y="3059216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770" y="1"/>
                  </a:moveTo>
                  <a:lnTo>
                    <a:pt x="770" y="1"/>
                  </a:lnTo>
                  <a:cubicBezTo>
                    <a:pt x="784" y="76"/>
                    <a:pt x="777" y="132"/>
                    <a:pt x="751" y="176"/>
                  </a:cubicBezTo>
                  <a:cubicBezTo>
                    <a:pt x="726" y="213"/>
                    <a:pt x="686" y="237"/>
                    <a:pt x="642" y="246"/>
                  </a:cubicBezTo>
                  <a:cubicBezTo>
                    <a:pt x="418" y="293"/>
                    <a:pt x="132" y="400"/>
                    <a:pt x="43" y="504"/>
                  </a:cubicBezTo>
                  <a:cubicBezTo>
                    <a:pt x="9" y="541"/>
                    <a:pt x="1" y="595"/>
                    <a:pt x="22" y="641"/>
                  </a:cubicBezTo>
                  <a:cubicBezTo>
                    <a:pt x="48" y="701"/>
                    <a:pt x="122" y="739"/>
                    <a:pt x="214" y="739"/>
                  </a:cubicBezTo>
                  <a:cubicBezTo>
                    <a:pt x="219" y="739"/>
                    <a:pt x="223" y="739"/>
                    <a:pt x="227" y="739"/>
                  </a:cubicBezTo>
                  <a:cubicBezTo>
                    <a:pt x="193" y="420"/>
                    <a:pt x="707" y="299"/>
                    <a:pt x="730" y="293"/>
                  </a:cubicBezTo>
                  <a:cubicBezTo>
                    <a:pt x="732" y="293"/>
                    <a:pt x="734" y="293"/>
                    <a:pt x="736" y="293"/>
                  </a:cubicBezTo>
                  <a:cubicBezTo>
                    <a:pt x="766" y="293"/>
                    <a:pt x="775" y="338"/>
                    <a:pt x="742" y="346"/>
                  </a:cubicBezTo>
                  <a:cubicBezTo>
                    <a:pt x="737" y="346"/>
                    <a:pt x="223" y="467"/>
                    <a:pt x="285" y="760"/>
                  </a:cubicBezTo>
                  <a:cubicBezTo>
                    <a:pt x="353" y="842"/>
                    <a:pt x="453" y="891"/>
                    <a:pt x="560" y="897"/>
                  </a:cubicBezTo>
                  <a:cubicBezTo>
                    <a:pt x="583" y="897"/>
                    <a:pt x="605" y="893"/>
                    <a:pt x="626" y="882"/>
                  </a:cubicBezTo>
                  <a:cubicBezTo>
                    <a:pt x="560" y="548"/>
                    <a:pt x="919" y="372"/>
                    <a:pt x="923" y="371"/>
                  </a:cubicBezTo>
                  <a:cubicBezTo>
                    <a:pt x="928" y="368"/>
                    <a:pt x="933" y="366"/>
                    <a:pt x="937" y="366"/>
                  </a:cubicBezTo>
                  <a:cubicBezTo>
                    <a:pt x="963" y="366"/>
                    <a:pt x="977" y="406"/>
                    <a:pt x="946" y="418"/>
                  </a:cubicBezTo>
                  <a:cubicBezTo>
                    <a:pt x="933" y="425"/>
                    <a:pt x="616" y="581"/>
                    <a:pt x="679" y="879"/>
                  </a:cubicBezTo>
                  <a:cubicBezTo>
                    <a:pt x="679" y="879"/>
                    <a:pt x="679" y="881"/>
                    <a:pt x="679" y="881"/>
                  </a:cubicBezTo>
                  <a:cubicBezTo>
                    <a:pt x="733" y="958"/>
                    <a:pt x="928" y="1049"/>
                    <a:pt x="1038" y="1049"/>
                  </a:cubicBezTo>
                  <a:cubicBezTo>
                    <a:pt x="1042" y="1050"/>
                    <a:pt x="1046" y="1050"/>
                    <a:pt x="1049" y="1050"/>
                  </a:cubicBezTo>
                  <a:cubicBezTo>
                    <a:pt x="1066" y="1050"/>
                    <a:pt x="1082" y="1044"/>
                    <a:pt x="1095" y="1035"/>
                  </a:cubicBezTo>
                  <a:lnTo>
                    <a:pt x="1103" y="1005"/>
                  </a:lnTo>
                  <a:cubicBezTo>
                    <a:pt x="1095" y="821"/>
                    <a:pt x="1151" y="702"/>
                    <a:pt x="1194" y="606"/>
                  </a:cubicBezTo>
                  <a:cubicBezTo>
                    <a:pt x="1240" y="511"/>
                    <a:pt x="1270" y="446"/>
                    <a:pt x="1219" y="362"/>
                  </a:cubicBezTo>
                  <a:cubicBezTo>
                    <a:pt x="1165" y="267"/>
                    <a:pt x="1140" y="160"/>
                    <a:pt x="1149" y="52"/>
                  </a:cubicBezTo>
                  <a:lnTo>
                    <a:pt x="7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35"/>
            <p:cNvSpPr/>
            <p:nvPr/>
          </p:nvSpPr>
          <p:spPr>
            <a:xfrm>
              <a:off x="6903284" y="3059079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498" y="1"/>
                  </a:moveTo>
                  <a:lnTo>
                    <a:pt x="119" y="54"/>
                  </a:lnTo>
                  <a:cubicBezTo>
                    <a:pt x="128" y="160"/>
                    <a:pt x="105" y="267"/>
                    <a:pt x="51" y="362"/>
                  </a:cubicBezTo>
                  <a:cubicBezTo>
                    <a:pt x="0" y="446"/>
                    <a:pt x="30" y="509"/>
                    <a:pt x="76" y="606"/>
                  </a:cubicBezTo>
                  <a:cubicBezTo>
                    <a:pt x="119" y="702"/>
                    <a:pt x="175" y="821"/>
                    <a:pt x="167" y="1005"/>
                  </a:cubicBezTo>
                  <a:lnTo>
                    <a:pt x="174" y="1034"/>
                  </a:lnTo>
                  <a:cubicBezTo>
                    <a:pt x="189" y="1044"/>
                    <a:pt x="206" y="1050"/>
                    <a:pt x="224" y="1050"/>
                  </a:cubicBezTo>
                  <a:cubicBezTo>
                    <a:pt x="226" y="1050"/>
                    <a:pt x="229" y="1050"/>
                    <a:pt x="232" y="1049"/>
                  </a:cubicBezTo>
                  <a:cubicBezTo>
                    <a:pt x="342" y="1049"/>
                    <a:pt x="538" y="958"/>
                    <a:pt x="591" y="881"/>
                  </a:cubicBezTo>
                  <a:lnTo>
                    <a:pt x="591" y="877"/>
                  </a:lnTo>
                  <a:cubicBezTo>
                    <a:pt x="654" y="581"/>
                    <a:pt x="337" y="425"/>
                    <a:pt x="323" y="418"/>
                  </a:cubicBezTo>
                  <a:cubicBezTo>
                    <a:pt x="310" y="411"/>
                    <a:pt x="303" y="395"/>
                    <a:pt x="310" y="383"/>
                  </a:cubicBezTo>
                  <a:cubicBezTo>
                    <a:pt x="315" y="373"/>
                    <a:pt x="325" y="368"/>
                    <a:pt x="334" y="368"/>
                  </a:cubicBezTo>
                  <a:cubicBezTo>
                    <a:pt x="338" y="368"/>
                    <a:pt x="342" y="369"/>
                    <a:pt x="346" y="371"/>
                  </a:cubicBezTo>
                  <a:cubicBezTo>
                    <a:pt x="349" y="371"/>
                    <a:pt x="710" y="548"/>
                    <a:pt x="644" y="883"/>
                  </a:cubicBezTo>
                  <a:cubicBezTo>
                    <a:pt x="661" y="892"/>
                    <a:pt x="680" y="895"/>
                    <a:pt x="699" y="895"/>
                  </a:cubicBezTo>
                  <a:cubicBezTo>
                    <a:pt x="703" y="895"/>
                    <a:pt x="706" y="895"/>
                    <a:pt x="710" y="895"/>
                  </a:cubicBezTo>
                  <a:cubicBezTo>
                    <a:pt x="817" y="892"/>
                    <a:pt x="917" y="842"/>
                    <a:pt x="985" y="760"/>
                  </a:cubicBezTo>
                  <a:cubicBezTo>
                    <a:pt x="1047" y="467"/>
                    <a:pt x="533" y="346"/>
                    <a:pt x="528" y="346"/>
                  </a:cubicBezTo>
                  <a:cubicBezTo>
                    <a:pt x="495" y="338"/>
                    <a:pt x="503" y="293"/>
                    <a:pt x="531" y="293"/>
                  </a:cubicBezTo>
                  <a:cubicBezTo>
                    <a:pt x="533" y="293"/>
                    <a:pt x="536" y="293"/>
                    <a:pt x="538" y="294"/>
                  </a:cubicBezTo>
                  <a:cubicBezTo>
                    <a:pt x="561" y="299"/>
                    <a:pt x="1077" y="418"/>
                    <a:pt x="1043" y="739"/>
                  </a:cubicBezTo>
                  <a:cubicBezTo>
                    <a:pt x="1047" y="739"/>
                    <a:pt x="1051" y="739"/>
                    <a:pt x="1056" y="739"/>
                  </a:cubicBezTo>
                  <a:cubicBezTo>
                    <a:pt x="1148" y="739"/>
                    <a:pt x="1220" y="701"/>
                    <a:pt x="1248" y="639"/>
                  </a:cubicBezTo>
                  <a:cubicBezTo>
                    <a:pt x="1269" y="593"/>
                    <a:pt x="1261" y="541"/>
                    <a:pt x="1227" y="504"/>
                  </a:cubicBezTo>
                  <a:cubicBezTo>
                    <a:pt x="1136" y="402"/>
                    <a:pt x="849" y="295"/>
                    <a:pt x="626" y="246"/>
                  </a:cubicBezTo>
                  <a:cubicBezTo>
                    <a:pt x="580" y="239"/>
                    <a:pt x="540" y="215"/>
                    <a:pt x="516" y="176"/>
                  </a:cubicBezTo>
                  <a:cubicBezTo>
                    <a:pt x="489" y="134"/>
                    <a:pt x="484" y="78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5"/>
            <p:cNvSpPr/>
            <p:nvPr/>
          </p:nvSpPr>
          <p:spPr>
            <a:xfrm>
              <a:off x="6612760" y="2749079"/>
              <a:ext cx="280266" cy="103220"/>
            </a:xfrm>
            <a:custGeom>
              <a:avLst/>
              <a:gdLst/>
              <a:ahLst/>
              <a:cxnLst/>
              <a:rect l="l" t="t" r="r" b="b"/>
              <a:pathLst>
                <a:path w="4100" h="1510" extrusionOk="0">
                  <a:moveTo>
                    <a:pt x="3416" y="0"/>
                  </a:moveTo>
                  <a:lnTo>
                    <a:pt x="3205" y="498"/>
                  </a:lnTo>
                  <a:cubicBezTo>
                    <a:pt x="2563" y="841"/>
                    <a:pt x="1779" y="965"/>
                    <a:pt x="1148" y="965"/>
                  </a:cubicBezTo>
                  <a:cubicBezTo>
                    <a:pt x="491" y="965"/>
                    <a:pt x="0" y="829"/>
                    <a:pt x="13" y="665"/>
                  </a:cubicBezTo>
                  <a:cubicBezTo>
                    <a:pt x="15" y="660"/>
                    <a:pt x="16" y="654"/>
                    <a:pt x="20" y="651"/>
                  </a:cubicBezTo>
                  <a:lnTo>
                    <a:pt x="16" y="651"/>
                  </a:lnTo>
                  <a:lnTo>
                    <a:pt x="8" y="649"/>
                  </a:lnTo>
                  <a:lnTo>
                    <a:pt x="8" y="651"/>
                  </a:lnTo>
                  <a:cubicBezTo>
                    <a:pt x="6" y="656"/>
                    <a:pt x="4" y="660"/>
                    <a:pt x="2" y="663"/>
                  </a:cubicBezTo>
                  <a:lnTo>
                    <a:pt x="2" y="670"/>
                  </a:lnTo>
                  <a:cubicBezTo>
                    <a:pt x="2" y="675"/>
                    <a:pt x="2" y="679"/>
                    <a:pt x="2" y="684"/>
                  </a:cubicBezTo>
                  <a:cubicBezTo>
                    <a:pt x="4" y="738"/>
                    <a:pt x="34" y="795"/>
                    <a:pt x="90" y="856"/>
                  </a:cubicBezTo>
                  <a:cubicBezTo>
                    <a:pt x="381" y="1171"/>
                    <a:pt x="1301" y="1510"/>
                    <a:pt x="2208" y="1510"/>
                  </a:cubicBezTo>
                  <a:lnTo>
                    <a:pt x="2252" y="1510"/>
                  </a:lnTo>
                  <a:cubicBezTo>
                    <a:pt x="2757" y="1503"/>
                    <a:pt x="3233" y="1387"/>
                    <a:pt x="3596" y="1184"/>
                  </a:cubicBezTo>
                  <a:cubicBezTo>
                    <a:pt x="3908" y="1010"/>
                    <a:pt x="4099" y="791"/>
                    <a:pt x="4096" y="614"/>
                  </a:cubicBezTo>
                  <a:cubicBezTo>
                    <a:pt x="4092" y="432"/>
                    <a:pt x="3826" y="134"/>
                    <a:pt x="34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5"/>
            <p:cNvSpPr/>
            <p:nvPr/>
          </p:nvSpPr>
          <p:spPr>
            <a:xfrm>
              <a:off x="6612760" y="2722214"/>
              <a:ext cx="238294" cy="92829"/>
            </a:xfrm>
            <a:custGeom>
              <a:avLst/>
              <a:gdLst/>
              <a:ahLst/>
              <a:cxnLst/>
              <a:rect l="l" t="t" r="r" b="b"/>
              <a:pathLst>
                <a:path w="3486" h="1358" extrusionOk="0">
                  <a:moveTo>
                    <a:pt x="3052" y="0"/>
                  </a:moveTo>
                  <a:cubicBezTo>
                    <a:pt x="2885" y="0"/>
                    <a:pt x="2650" y="89"/>
                    <a:pt x="2273" y="351"/>
                  </a:cubicBezTo>
                  <a:cubicBezTo>
                    <a:pt x="1301" y="1028"/>
                    <a:pt x="118" y="932"/>
                    <a:pt x="20" y="1044"/>
                  </a:cubicBezTo>
                  <a:cubicBezTo>
                    <a:pt x="16" y="1047"/>
                    <a:pt x="15" y="1053"/>
                    <a:pt x="13" y="1058"/>
                  </a:cubicBezTo>
                  <a:cubicBezTo>
                    <a:pt x="0" y="1222"/>
                    <a:pt x="491" y="1358"/>
                    <a:pt x="1148" y="1358"/>
                  </a:cubicBezTo>
                  <a:cubicBezTo>
                    <a:pt x="1779" y="1358"/>
                    <a:pt x="2563" y="1234"/>
                    <a:pt x="3205" y="891"/>
                  </a:cubicBezTo>
                  <a:lnTo>
                    <a:pt x="3416" y="393"/>
                  </a:lnTo>
                  <a:lnTo>
                    <a:pt x="3486" y="230"/>
                  </a:lnTo>
                  <a:cubicBezTo>
                    <a:pt x="3355" y="126"/>
                    <a:pt x="3252" y="0"/>
                    <a:pt x="3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5"/>
            <p:cNvSpPr/>
            <p:nvPr/>
          </p:nvSpPr>
          <p:spPr>
            <a:xfrm>
              <a:off x="6902805" y="2749079"/>
              <a:ext cx="280471" cy="103220"/>
            </a:xfrm>
            <a:custGeom>
              <a:avLst/>
              <a:gdLst/>
              <a:ahLst/>
              <a:cxnLst/>
              <a:rect l="l" t="t" r="r" b="b"/>
              <a:pathLst>
                <a:path w="4103" h="1510" extrusionOk="0">
                  <a:moveTo>
                    <a:pt x="680" y="0"/>
                  </a:moveTo>
                  <a:cubicBezTo>
                    <a:pt x="270" y="134"/>
                    <a:pt x="4" y="432"/>
                    <a:pt x="2" y="614"/>
                  </a:cubicBezTo>
                  <a:cubicBezTo>
                    <a:pt x="0" y="793"/>
                    <a:pt x="191" y="1010"/>
                    <a:pt x="502" y="1184"/>
                  </a:cubicBezTo>
                  <a:cubicBezTo>
                    <a:pt x="866" y="1389"/>
                    <a:pt x="1343" y="1503"/>
                    <a:pt x="1846" y="1510"/>
                  </a:cubicBezTo>
                  <a:lnTo>
                    <a:pt x="1892" y="1510"/>
                  </a:lnTo>
                  <a:cubicBezTo>
                    <a:pt x="2798" y="1510"/>
                    <a:pt x="3718" y="1173"/>
                    <a:pt x="4010" y="856"/>
                  </a:cubicBezTo>
                  <a:cubicBezTo>
                    <a:pt x="4073" y="787"/>
                    <a:pt x="4102" y="723"/>
                    <a:pt x="4097" y="665"/>
                  </a:cubicBezTo>
                  <a:cubicBezTo>
                    <a:pt x="4095" y="661"/>
                    <a:pt x="4095" y="658"/>
                    <a:pt x="4094" y="654"/>
                  </a:cubicBezTo>
                  <a:lnTo>
                    <a:pt x="4090" y="649"/>
                  </a:lnTo>
                  <a:lnTo>
                    <a:pt x="4080" y="651"/>
                  </a:lnTo>
                  <a:lnTo>
                    <a:pt x="4076" y="651"/>
                  </a:lnTo>
                  <a:cubicBezTo>
                    <a:pt x="4080" y="654"/>
                    <a:pt x="4081" y="660"/>
                    <a:pt x="4083" y="665"/>
                  </a:cubicBezTo>
                  <a:cubicBezTo>
                    <a:pt x="4096" y="829"/>
                    <a:pt x="3605" y="965"/>
                    <a:pt x="2948" y="965"/>
                  </a:cubicBezTo>
                  <a:cubicBezTo>
                    <a:pt x="2317" y="965"/>
                    <a:pt x="1533" y="841"/>
                    <a:pt x="891" y="498"/>
                  </a:cubicBezTo>
                  <a:lnTo>
                    <a:pt x="6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35"/>
            <p:cNvSpPr/>
            <p:nvPr/>
          </p:nvSpPr>
          <p:spPr>
            <a:xfrm>
              <a:off x="6944504" y="2722146"/>
              <a:ext cx="238294" cy="92898"/>
            </a:xfrm>
            <a:custGeom>
              <a:avLst/>
              <a:gdLst/>
              <a:ahLst/>
              <a:cxnLst/>
              <a:rect l="l" t="t" r="r" b="b"/>
              <a:pathLst>
                <a:path w="3486" h="1359" extrusionOk="0">
                  <a:moveTo>
                    <a:pt x="433" y="1"/>
                  </a:moveTo>
                  <a:cubicBezTo>
                    <a:pt x="233" y="1"/>
                    <a:pt x="131" y="126"/>
                    <a:pt x="0" y="231"/>
                  </a:cubicBezTo>
                  <a:lnTo>
                    <a:pt x="70" y="394"/>
                  </a:lnTo>
                  <a:lnTo>
                    <a:pt x="281" y="890"/>
                  </a:lnTo>
                  <a:cubicBezTo>
                    <a:pt x="924" y="1234"/>
                    <a:pt x="1709" y="1359"/>
                    <a:pt x="2339" y="1359"/>
                  </a:cubicBezTo>
                  <a:cubicBezTo>
                    <a:pt x="2996" y="1359"/>
                    <a:pt x="3486" y="1223"/>
                    <a:pt x="3473" y="1059"/>
                  </a:cubicBezTo>
                  <a:cubicBezTo>
                    <a:pt x="3471" y="1054"/>
                    <a:pt x="3470" y="1048"/>
                    <a:pt x="3466" y="1045"/>
                  </a:cubicBezTo>
                  <a:cubicBezTo>
                    <a:pt x="3368" y="933"/>
                    <a:pt x="2185" y="1029"/>
                    <a:pt x="1213" y="352"/>
                  </a:cubicBezTo>
                  <a:cubicBezTo>
                    <a:pt x="836" y="89"/>
                    <a:pt x="600" y="1"/>
                    <a:pt x="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35"/>
            <p:cNvSpPr/>
            <p:nvPr/>
          </p:nvSpPr>
          <p:spPr>
            <a:xfrm>
              <a:off x="6744214" y="2533135"/>
              <a:ext cx="306173" cy="485133"/>
            </a:xfrm>
            <a:custGeom>
              <a:avLst/>
              <a:gdLst/>
              <a:ahLst/>
              <a:cxnLst/>
              <a:rect l="l" t="t" r="r" b="b"/>
              <a:pathLst>
                <a:path w="4479" h="7097" extrusionOk="0">
                  <a:moveTo>
                    <a:pt x="2240" y="0"/>
                  </a:moveTo>
                  <a:cubicBezTo>
                    <a:pt x="1379" y="0"/>
                    <a:pt x="737" y="903"/>
                    <a:pt x="737" y="1710"/>
                  </a:cubicBezTo>
                  <a:cubicBezTo>
                    <a:pt x="737" y="1827"/>
                    <a:pt x="774" y="1934"/>
                    <a:pt x="811" y="2039"/>
                  </a:cubicBezTo>
                  <a:cubicBezTo>
                    <a:pt x="848" y="2143"/>
                    <a:pt x="881" y="2237"/>
                    <a:pt x="879" y="2339"/>
                  </a:cubicBezTo>
                  <a:cubicBezTo>
                    <a:pt x="870" y="2877"/>
                    <a:pt x="681" y="3277"/>
                    <a:pt x="479" y="3701"/>
                  </a:cubicBezTo>
                  <a:cubicBezTo>
                    <a:pt x="246" y="4195"/>
                    <a:pt x="3" y="4709"/>
                    <a:pt x="3" y="5503"/>
                  </a:cubicBezTo>
                  <a:cubicBezTo>
                    <a:pt x="1" y="6099"/>
                    <a:pt x="239" y="6671"/>
                    <a:pt x="663" y="7090"/>
                  </a:cubicBezTo>
                  <a:lnTo>
                    <a:pt x="670" y="7097"/>
                  </a:lnTo>
                  <a:lnTo>
                    <a:pt x="3810" y="7097"/>
                  </a:lnTo>
                  <a:lnTo>
                    <a:pt x="3817" y="7090"/>
                  </a:lnTo>
                  <a:cubicBezTo>
                    <a:pt x="4242" y="6671"/>
                    <a:pt x="4478" y="6099"/>
                    <a:pt x="4476" y="5503"/>
                  </a:cubicBezTo>
                  <a:cubicBezTo>
                    <a:pt x="4478" y="4678"/>
                    <a:pt x="4233" y="4167"/>
                    <a:pt x="3996" y="3673"/>
                  </a:cubicBezTo>
                  <a:cubicBezTo>
                    <a:pt x="3798" y="3261"/>
                    <a:pt x="3610" y="2872"/>
                    <a:pt x="3602" y="2339"/>
                  </a:cubicBezTo>
                  <a:cubicBezTo>
                    <a:pt x="3600" y="2237"/>
                    <a:pt x="3633" y="2141"/>
                    <a:pt x="3670" y="2039"/>
                  </a:cubicBezTo>
                  <a:cubicBezTo>
                    <a:pt x="3705" y="1936"/>
                    <a:pt x="3744" y="1827"/>
                    <a:pt x="3744" y="1710"/>
                  </a:cubicBezTo>
                  <a:cubicBezTo>
                    <a:pt x="3744" y="903"/>
                    <a:pt x="3100" y="0"/>
                    <a:pt x="2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5"/>
            <p:cNvSpPr/>
            <p:nvPr/>
          </p:nvSpPr>
          <p:spPr>
            <a:xfrm>
              <a:off x="6741850" y="2726925"/>
              <a:ext cx="311028" cy="337152"/>
            </a:xfrm>
            <a:custGeom>
              <a:avLst/>
              <a:gdLst/>
              <a:ahLst/>
              <a:cxnLst/>
              <a:rect l="l" t="t" r="r" b="b"/>
              <a:pathLst>
                <a:path w="4477" h="4932" extrusionOk="0">
                  <a:moveTo>
                    <a:pt x="3654" y="0"/>
                  </a:moveTo>
                  <a:lnTo>
                    <a:pt x="3635" y="19"/>
                  </a:lnTo>
                  <a:cubicBezTo>
                    <a:pt x="3321" y="328"/>
                    <a:pt x="2795" y="512"/>
                    <a:pt x="2223" y="512"/>
                  </a:cubicBezTo>
                  <a:cubicBezTo>
                    <a:pt x="1664" y="512"/>
                    <a:pt x="1161" y="338"/>
                    <a:pt x="840" y="35"/>
                  </a:cubicBezTo>
                  <a:lnTo>
                    <a:pt x="819" y="16"/>
                  </a:lnTo>
                  <a:lnTo>
                    <a:pt x="807" y="40"/>
                  </a:lnTo>
                  <a:cubicBezTo>
                    <a:pt x="325" y="891"/>
                    <a:pt x="1" y="1948"/>
                    <a:pt x="1" y="2670"/>
                  </a:cubicBezTo>
                  <a:cubicBezTo>
                    <a:pt x="1" y="3545"/>
                    <a:pt x="511" y="4416"/>
                    <a:pt x="1240" y="4788"/>
                  </a:cubicBezTo>
                  <a:cubicBezTo>
                    <a:pt x="1426" y="4879"/>
                    <a:pt x="1629" y="4928"/>
                    <a:pt x="1836" y="4932"/>
                  </a:cubicBezTo>
                  <a:cubicBezTo>
                    <a:pt x="1954" y="4932"/>
                    <a:pt x="2046" y="4910"/>
                    <a:pt x="2108" y="4870"/>
                  </a:cubicBezTo>
                  <a:cubicBezTo>
                    <a:pt x="2134" y="4851"/>
                    <a:pt x="2155" y="4825"/>
                    <a:pt x="2169" y="4795"/>
                  </a:cubicBezTo>
                  <a:cubicBezTo>
                    <a:pt x="2190" y="4760"/>
                    <a:pt x="2201" y="4740"/>
                    <a:pt x="2229" y="4740"/>
                  </a:cubicBezTo>
                  <a:cubicBezTo>
                    <a:pt x="2259" y="4740"/>
                    <a:pt x="2267" y="4758"/>
                    <a:pt x="2285" y="4793"/>
                  </a:cubicBezTo>
                  <a:cubicBezTo>
                    <a:pt x="2299" y="4826"/>
                    <a:pt x="2323" y="4854"/>
                    <a:pt x="2355" y="4872"/>
                  </a:cubicBezTo>
                  <a:cubicBezTo>
                    <a:pt x="2432" y="4905"/>
                    <a:pt x="2517" y="4923"/>
                    <a:pt x="2602" y="4923"/>
                  </a:cubicBezTo>
                  <a:cubicBezTo>
                    <a:pt x="2606" y="4923"/>
                    <a:pt x="2610" y="4923"/>
                    <a:pt x="2614" y="4923"/>
                  </a:cubicBezTo>
                  <a:cubicBezTo>
                    <a:pt x="2791" y="4919"/>
                    <a:pt x="2965" y="4879"/>
                    <a:pt x="3126" y="4805"/>
                  </a:cubicBezTo>
                  <a:cubicBezTo>
                    <a:pt x="3922" y="4446"/>
                    <a:pt x="4476" y="3569"/>
                    <a:pt x="4476" y="2670"/>
                  </a:cubicBezTo>
                  <a:cubicBezTo>
                    <a:pt x="4476" y="1893"/>
                    <a:pt x="4166" y="878"/>
                    <a:pt x="3668" y="25"/>
                  </a:cubicBezTo>
                  <a:lnTo>
                    <a:pt x="36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5"/>
            <p:cNvSpPr/>
            <p:nvPr/>
          </p:nvSpPr>
          <p:spPr>
            <a:xfrm>
              <a:off x="6744125" y="2935525"/>
              <a:ext cx="306150" cy="128376"/>
            </a:xfrm>
            <a:custGeom>
              <a:avLst/>
              <a:gdLst/>
              <a:ahLst/>
              <a:cxnLst/>
              <a:rect l="l" t="t" r="r" b="b"/>
              <a:pathLst>
                <a:path w="4324" h="1848" extrusionOk="0">
                  <a:moveTo>
                    <a:pt x="0" y="1"/>
                  </a:moveTo>
                  <a:lnTo>
                    <a:pt x="0" y="1"/>
                  </a:lnTo>
                  <a:cubicBezTo>
                    <a:pt x="109" y="707"/>
                    <a:pt x="559" y="1431"/>
                    <a:pt x="1175" y="1705"/>
                  </a:cubicBezTo>
                  <a:cubicBezTo>
                    <a:pt x="1355" y="1785"/>
                    <a:pt x="1594" y="1847"/>
                    <a:pt x="1783" y="1847"/>
                  </a:cubicBezTo>
                  <a:cubicBezTo>
                    <a:pt x="1880" y="1847"/>
                    <a:pt x="1965" y="1831"/>
                    <a:pt x="2022" y="1792"/>
                  </a:cubicBezTo>
                  <a:cubicBezTo>
                    <a:pt x="2083" y="1750"/>
                    <a:pt x="2081" y="1650"/>
                    <a:pt x="2155" y="1650"/>
                  </a:cubicBezTo>
                  <a:cubicBezTo>
                    <a:pt x="2228" y="1650"/>
                    <a:pt x="2223" y="1759"/>
                    <a:pt x="2290" y="1792"/>
                  </a:cubicBezTo>
                  <a:cubicBezTo>
                    <a:pt x="2359" y="1827"/>
                    <a:pt x="2445" y="1843"/>
                    <a:pt x="2538" y="1843"/>
                  </a:cubicBezTo>
                  <a:cubicBezTo>
                    <a:pt x="2703" y="1843"/>
                    <a:pt x="2889" y="1794"/>
                    <a:pt x="3044" y="1720"/>
                  </a:cubicBezTo>
                  <a:cubicBezTo>
                    <a:pt x="3671" y="1424"/>
                    <a:pt x="4185" y="800"/>
                    <a:pt x="4323" y="11"/>
                  </a:cubicBezTo>
                  <a:lnTo>
                    <a:pt x="4323" y="11"/>
                  </a:lnTo>
                  <a:cubicBezTo>
                    <a:pt x="3766" y="581"/>
                    <a:pt x="3007" y="932"/>
                    <a:pt x="2169" y="932"/>
                  </a:cubicBezTo>
                  <a:cubicBezTo>
                    <a:pt x="1324" y="932"/>
                    <a:pt x="559" y="57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35"/>
            <p:cNvSpPr/>
            <p:nvPr/>
          </p:nvSpPr>
          <p:spPr>
            <a:xfrm>
              <a:off x="6826449" y="2639159"/>
              <a:ext cx="141568" cy="105271"/>
            </a:xfrm>
            <a:custGeom>
              <a:avLst/>
              <a:gdLst/>
              <a:ahLst/>
              <a:cxnLst/>
              <a:rect l="l" t="t" r="r" b="b"/>
              <a:pathLst>
                <a:path w="2071" h="1540" extrusionOk="0">
                  <a:moveTo>
                    <a:pt x="1038" y="1"/>
                  </a:moveTo>
                  <a:cubicBezTo>
                    <a:pt x="675" y="1"/>
                    <a:pt x="0" y="309"/>
                    <a:pt x="0" y="900"/>
                  </a:cubicBezTo>
                  <a:cubicBezTo>
                    <a:pt x="0" y="1265"/>
                    <a:pt x="465" y="1540"/>
                    <a:pt x="1082" y="1540"/>
                  </a:cubicBezTo>
                  <a:lnTo>
                    <a:pt x="1105" y="1540"/>
                  </a:lnTo>
                  <a:cubicBezTo>
                    <a:pt x="1675" y="1533"/>
                    <a:pt x="2071" y="1270"/>
                    <a:pt x="2071" y="897"/>
                  </a:cubicBezTo>
                  <a:cubicBezTo>
                    <a:pt x="2071" y="316"/>
                    <a:pt x="1389" y="1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 w="575" cap="flat" cmpd="sng">
              <a:solidFill>
                <a:srgbClr val="231F20"/>
              </a:solidFill>
              <a:prstDash val="solid"/>
              <a:miter lim="17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35"/>
            <p:cNvSpPr/>
            <p:nvPr/>
          </p:nvSpPr>
          <p:spPr>
            <a:xfrm>
              <a:off x="6863841" y="2651258"/>
              <a:ext cx="66717" cy="29667"/>
            </a:xfrm>
            <a:custGeom>
              <a:avLst/>
              <a:gdLst/>
              <a:ahLst/>
              <a:cxnLst/>
              <a:rect l="l" t="t" r="r" b="b"/>
              <a:pathLst>
                <a:path w="976" h="434" extrusionOk="0">
                  <a:moveTo>
                    <a:pt x="14" y="1"/>
                  </a:moveTo>
                  <a:cubicBezTo>
                    <a:pt x="0" y="243"/>
                    <a:pt x="365" y="434"/>
                    <a:pt x="488" y="434"/>
                  </a:cubicBezTo>
                  <a:cubicBezTo>
                    <a:pt x="621" y="434"/>
                    <a:pt x="958" y="243"/>
                    <a:pt x="9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35"/>
            <p:cNvSpPr/>
            <p:nvPr/>
          </p:nvSpPr>
          <p:spPr>
            <a:xfrm>
              <a:off x="6864046" y="2625145"/>
              <a:ext cx="67195" cy="42382"/>
            </a:xfrm>
            <a:custGeom>
              <a:avLst/>
              <a:gdLst/>
              <a:ahLst/>
              <a:cxnLst/>
              <a:rect l="l" t="t" r="r" b="b"/>
              <a:pathLst>
                <a:path w="983" h="620" extrusionOk="0">
                  <a:moveTo>
                    <a:pt x="492" y="1"/>
                  </a:moveTo>
                  <a:cubicBezTo>
                    <a:pt x="357" y="1"/>
                    <a:pt x="115" y="155"/>
                    <a:pt x="1" y="383"/>
                  </a:cubicBezTo>
                  <a:lnTo>
                    <a:pt x="6" y="386"/>
                  </a:lnTo>
                  <a:lnTo>
                    <a:pt x="17" y="393"/>
                  </a:lnTo>
                  <a:cubicBezTo>
                    <a:pt x="153" y="495"/>
                    <a:pt x="367" y="619"/>
                    <a:pt x="478" y="619"/>
                  </a:cubicBezTo>
                  <a:cubicBezTo>
                    <a:pt x="595" y="619"/>
                    <a:pt x="848" y="470"/>
                    <a:pt x="965" y="393"/>
                  </a:cubicBezTo>
                  <a:lnTo>
                    <a:pt x="977" y="386"/>
                  </a:lnTo>
                  <a:lnTo>
                    <a:pt x="983" y="383"/>
                  </a:lnTo>
                  <a:cubicBezTo>
                    <a:pt x="844" y="143"/>
                    <a:pt x="583" y="1"/>
                    <a:pt x="4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41" name="Google Shape;2141;p35"/>
            <p:cNvGrpSpPr/>
            <p:nvPr/>
          </p:nvGrpSpPr>
          <p:grpSpPr>
            <a:xfrm flipH="1">
              <a:off x="6814326" y="2576747"/>
              <a:ext cx="64529" cy="55301"/>
              <a:chOff x="6688530" y="2567647"/>
              <a:chExt cx="64529" cy="55301"/>
            </a:xfrm>
          </p:grpSpPr>
          <p:sp>
            <p:nvSpPr>
              <p:cNvPr id="2142" name="Google Shape;2142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6" name="Google Shape;2146;p35"/>
            <p:cNvGrpSpPr/>
            <p:nvPr/>
          </p:nvGrpSpPr>
          <p:grpSpPr>
            <a:xfrm>
              <a:off x="6916580" y="2576747"/>
              <a:ext cx="64529" cy="55301"/>
              <a:chOff x="6688530" y="2567647"/>
              <a:chExt cx="64529" cy="55301"/>
            </a:xfrm>
          </p:grpSpPr>
          <p:sp>
            <p:nvSpPr>
              <p:cNvPr id="2147" name="Google Shape;2147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0A6635C-B939-40C4-B784-8C8458949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846" y="955434"/>
            <a:ext cx="5959527" cy="380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3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Google Shape;1998;p35"/>
          <p:cNvSpPr txBox="1">
            <a:spLocks noGrp="1"/>
          </p:cNvSpPr>
          <p:nvPr>
            <p:ph type="title"/>
          </p:nvPr>
        </p:nvSpPr>
        <p:spPr>
          <a:xfrm>
            <a:off x="720397" y="30516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Generate Summary Reports</a:t>
            </a:r>
            <a:endParaRPr b="1" dirty="0">
              <a:solidFill>
                <a:schemeClr val="accent5"/>
              </a:solidFill>
            </a:endParaRPr>
          </a:p>
        </p:txBody>
      </p:sp>
      <p:sp>
        <p:nvSpPr>
          <p:cNvPr id="2001" name="Google Shape;2001;p35"/>
          <p:cNvSpPr/>
          <p:nvPr/>
        </p:nvSpPr>
        <p:spPr>
          <a:xfrm>
            <a:off x="5485020" y="3421891"/>
            <a:ext cx="197100" cy="197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" name="Google Shape;2002;p35"/>
          <p:cNvSpPr/>
          <p:nvPr/>
        </p:nvSpPr>
        <p:spPr>
          <a:xfrm>
            <a:off x="6750509" y="2340490"/>
            <a:ext cx="197100" cy="197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03" name="Google Shape;2003;p35"/>
          <p:cNvGrpSpPr/>
          <p:nvPr/>
        </p:nvGrpSpPr>
        <p:grpSpPr>
          <a:xfrm>
            <a:off x="222539" y="4584552"/>
            <a:ext cx="845771" cy="395161"/>
            <a:chOff x="51655" y="3808136"/>
            <a:chExt cx="699736" cy="263687"/>
          </a:xfrm>
        </p:grpSpPr>
        <p:sp>
          <p:nvSpPr>
            <p:cNvPr id="2004" name="Google Shape;2004;p35"/>
            <p:cNvSpPr/>
            <p:nvPr/>
          </p:nvSpPr>
          <p:spPr>
            <a:xfrm>
              <a:off x="397608" y="3973518"/>
              <a:ext cx="133090" cy="91624"/>
            </a:xfrm>
            <a:custGeom>
              <a:avLst/>
              <a:gdLst/>
              <a:ahLst/>
              <a:cxnLst/>
              <a:rect l="l" t="t" r="r" b="b"/>
              <a:pathLst>
                <a:path w="986" h="672" extrusionOk="0">
                  <a:moveTo>
                    <a:pt x="968" y="0"/>
                  </a:moveTo>
                  <a:lnTo>
                    <a:pt x="0" y="81"/>
                  </a:lnTo>
                  <a:lnTo>
                    <a:pt x="18" y="672"/>
                  </a:lnTo>
                  <a:lnTo>
                    <a:pt x="985" y="589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5"/>
            <p:cNvSpPr/>
            <p:nvPr/>
          </p:nvSpPr>
          <p:spPr>
            <a:xfrm>
              <a:off x="51655" y="3808136"/>
              <a:ext cx="697442" cy="183384"/>
            </a:xfrm>
            <a:custGeom>
              <a:avLst/>
              <a:gdLst/>
              <a:ahLst/>
              <a:cxnLst/>
              <a:rect l="l" t="t" r="r" b="b"/>
              <a:pathLst>
                <a:path w="5167" h="1345" extrusionOk="0">
                  <a:moveTo>
                    <a:pt x="3254" y="0"/>
                  </a:moveTo>
                  <a:lnTo>
                    <a:pt x="1218" y="63"/>
                  </a:lnTo>
                  <a:lnTo>
                    <a:pt x="0" y="545"/>
                  </a:lnTo>
                  <a:lnTo>
                    <a:pt x="826" y="1122"/>
                  </a:lnTo>
                  <a:lnTo>
                    <a:pt x="1813" y="1220"/>
                  </a:lnTo>
                  <a:lnTo>
                    <a:pt x="2230" y="926"/>
                  </a:lnTo>
                  <a:lnTo>
                    <a:pt x="1983" y="1236"/>
                  </a:lnTo>
                  <a:lnTo>
                    <a:pt x="2563" y="1294"/>
                  </a:lnTo>
                  <a:lnTo>
                    <a:pt x="3531" y="1213"/>
                  </a:lnTo>
                  <a:lnTo>
                    <a:pt x="3923" y="1345"/>
                  </a:lnTo>
                  <a:lnTo>
                    <a:pt x="4553" y="1182"/>
                  </a:lnTo>
                  <a:lnTo>
                    <a:pt x="5166" y="496"/>
                  </a:lnTo>
                  <a:lnTo>
                    <a:pt x="32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5"/>
            <p:cNvSpPr/>
            <p:nvPr/>
          </p:nvSpPr>
          <p:spPr>
            <a:xfrm>
              <a:off x="296239" y="3934252"/>
              <a:ext cx="56422" cy="42540"/>
            </a:xfrm>
            <a:custGeom>
              <a:avLst/>
              <a:gdLst/>
              <a:ahLst/>
              <a:cxnLst/>
              <a:rect l="l" t="t" r="r" b="b"/>
              <a:pathLst>
                <a:path w="418" h="312" extrusionOk="0">
                  <a:moveTo>
                    <a:pt x="418" y="1"/>
                  </a:moveTo>
                  <a:lnTo>
                    <a:pt x="1" y="295"/>
                  </a:lnTo>
                  <a:lnTo>
                    <a:pt x="171" y="311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5"/>
            <p:cNvSpPr/>
            <p:nvPr/>
          </p:nvSpPr>
          <p:spPr>
            <a:xfrm>
              <a:off x="666083" y="3875761"/>
              <a:ext cx="85307" cy="173840"/>
            </a:xfrm>
            <a:custGeom>
              <a:avLst/>
              <a:gdLst/>
              <a:ahLst/>
              <a:cxnLst/>
              <a:rect l="l" t="t" r="r" b="b"/>
              <a:pathLst>
                <a:path w="632" h="1275" extrusionOk="0">
                  <a:moveTo>
                    <a:pt x="614" y="0"/>
                  </a:moveTo>
                  <a:lnTo>
                    <a:pt x="1" y="686"/>
                  </a:lnTo>
                  <a:lnTo>
                    <a:pt x="20" y="1275"/>
                  </a:lnTo>
                  <a:lnTo>
                    <a:pt x="632" y="589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5"/>
            <p:cNvSpPr/>
            <p:nvPr/>
          </p:nvSpPr>
          <p:spPr>
            <a:xfrm>
              <a:off x="581181" y="3969155"/>
              <a:ext cx="87737" cy="102668"/>
            </a:xfrm>
            <a:custGeom>
              <a:avLst/>
              <a:gdLst/>
              <a:ahLst/>
              <a:cxnLst/>
              <a:rect l="l" t="t" r="r" b="b"/>
              <a:pathLst>
                <a:path w="650" h="753" extrusionOk="0">
                  <a:moveTo>
                    <a:pt x="630" y="1"/>
                  </a:moveTo>
                  <a:lnTo>
                    <a:pt x="0" y="164"/>
                  </a:lnTo>
                  <a:lnTo>
                    <a:pt x="20" y="753"/>
                  </a:lnTo>
                  <a:lnTo>
                    <a:pt x="649" y="590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9FDCF4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5"/>
            <p:cNvSpPr/>
            <p:nvPr/>
          </p:nvSpPr>
          <p:spPr>
            <a:xfrm>
              <a:off x="528134" y="3973518"/>
              <a:ext cx="55747" cy="98305"/>
            </a:xfrm>
            <a:custGeom>
              <a:avLst/>
              <a:gdLst/>
              <a:ahLst/>
              <a:cxnLst/>
              <a:rect l="l" t="t" r="r" b="b"/>
              <a:pathLst>
                <a:path w="413" h="721" extrusionOk="0">
                  <a:moveTo>
                    <a:pt x="1" y="0"/>
                  </a:moveTo>
                  <a:lnTo>
                    <a:pt x="18" y="589"/>
                  </a:lnTo>
                  <a:lnTo>
                    <a:pt x="413" y="721"/>
                  </a:lnTo>
                  <a:lnTo>
                    <a:pt x="393" y="1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5"/>
            <p:cNvSpPr/>
            <p:nvPr/>
          </p:nvSpPr>
          <p:spPr>
            <a:xfrm>
              <a:off x="163013" y="3961111"/>
              <a:ext cx="237025" cy="104031"/>
            </a:xfrm>
            <a:custGeom>
              <a:avLst/>
              <a:gdLst/>
              <a:ahLst/>
              <a:cxnLst/>
              <a:rect l="l" t="t" r="r" b="b"/>
              <a:pathLst>
                <a:path w="1756" h="763" extrusionOk="0">
                  <a:moveTo>
                    <a:pt x="1" y="0"/>
                  </a:moveTo>
                  <a:lnTo>
                    <a:pt x="20" y="591"/>
                  </a:lnTo>
                  <a:lnTo>
                    <a:pt x="1756" y="763"/>
                  </a:lnTo>
                  <a:lnTo>
                    <a:pt x="1738" y="172"/>
                  </a:lnTo>
                  <a:lnTo>
                    <a:pt x="1158" y="114"/>
                  </a:lnTo>
                  <a:lnTo>
                    <a:pt x="984" y="559"/>
                  </a:lnTo>
                  <a:lnTo>
                    <a:pt x="968" y="112"/>
                  </a:lnTo>
                  <a:lnTo>
                    <a:pt x="1158" y="114"/>
                  </a:lnTo>
                  <a:lnTo>
                    <a:pt x="988" y="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DCF4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5"/>
            <p:cNvSpPr/>
            <p:nvPr/>
          </p:nvSpPr>
          <p:spPr>
            <a:xfrm>
              <a:off x="293674" y="3976381"/>
              <a:ext cx="25646" cy="61083"/>
            </a:xfrm>
            <a:custGeom>
              <a:avLst/>
              <a:gdLst/>
              <a:ahLst/>
              <a:cxnLst/>
              <a:rect l="l" t="t" r="r" b="b"/>
              <a:pathLst>
                <a:path w="190" h="448" extrusionOk="0">
                  <a:moveTo>
                    <a:pt x="0" y="0"/>
                  </a:moveTo>
                  <a:lnTo>
                    <a:pt x="16" y="447"/>
                  </a:lnTo>
                  <a:lnTo>
                    <a:pt x="19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5"/>
            <p:cNvSpPr/>
            <p:nvPr/>
          </p:nvSpPr>
          <p:spPr>
            <a:xfrm>
              <a:off x="51655" y="3882442"/>
              <a:ext cx="114193" cy="159251"/>
            </a:xfrm>
            <a:custGeom>
              <a:avLst/>
              <a:gdLst/>
              <a:ahLst/>
              <a:cxnLst/>
              <a:rect l="l" t="t" r="r" b="b"/>
              <a:pathLst>
                <a:path w="846" h="1168" extrusionOk="0">
                  <a:moveTo>
                    <a:pt x="0" y="0"/>
                  </a:moveTo>
                  <a:lnTo>
                    <a:pt x="18" y="589"/>
                  </a:lnTo>
                  <a:lnTo>
                    <a:pt x="845" y="1168"/>
                  </a:lnTo>
                  <a:lnTo>
                    <a:pt x="826" y="5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3" name="Google Shape;2013;p35"/>
          <p:cNvGrpSpPr/>
          <p:nvPr/>
        </p:nvGrpSpPr>
        <p:grpSpPr>
          <a:xfrm>
            <a:off x="343059" y="4061068"/>
            <a:ext cx="570516" cy="597857"/>
            <a:chOff x="6612760" y="2533135"/>
            <a:chExt cx="570516" cy="597857"/>
          </a:xfrm>
        </p:grpSpPr>
        <p:sp>
          <p:nvSpPr>
            <p:cNvPr id="2014" name="Google Shape;2014;p35"/>
            <p:cNvSpPr/>
            <p:nvPr/>
          </p:nvSpPr>
          <p:spPr>
            <a:xfrm>
              <a:off x="6804027" y="3059216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770" y="1"/>
                  </a:moveTo>
                  <a:lnTo>
                    <a:pt x="770" y="1"/>
                  </a:lnTo>
                  <a:cubicBezTo>
                    <a:pt x="784" y="76"/>
                    <a:pt x="777" y="132"/>
                    <a:pt x="751" y="176"/>
                  </a:cubicBezTo>
                  <a:cubicBezTo>
                    <a:pt x="726" y="213"/>
                    <a:pt x="686" y="237"/>
                    <a:pt x="642" y="246"/>
                  </a:cubicBezTo>
                  <a:cubicBezTo>
                    <a:pt x="418" y="293"/>
                    <a:pt x="132" y="400"/>
                    <a:pt x="43" y="504"/>
                  </a:cubicBezTo>
                  <a:cubicBezTo>
                    <a:pt x="9" y="541"/>
                    <a:pt x="1" y="595"/>
                    <a:pt x="22" y="641"/>
                  </a:cubicBezTo>
                  <a:cubicBezTo>
                    <a:pt x="48" y="701"/>
                    <a:pt x="122" y="739"/>
                    <a:pt x="214" y="739"/>
                  </a:cubicBezTo>
                  <a:cubicBezTo>
                    <a:pt x="219" y="739"/>
                    <a:pt x="223" y="739"/>
                    <a:pt x="227" y="739"/>
                  </a:cubicBezTo>
                  <a:cubicBezTo>
                    <a:pt x="193" y="420"/>
                    <a:pt x="707" y="299"/>
                    <a:pt x="730" y="293"/>
                  </a:cubicBezTo>
                  <a:cubicBezTo>
                    <a:pt x="732" y="293"/>
                    <a:pt x="734" y="293"/>
                    <a:pt x="736" y="293"/>
                  </a:cubicBezTo>
                  <a:cubicBezTo>
                    <a:pt x="766" y="293"/>
                    <a:pt x="775" y="338"/>
                    <a:pt x="742" y="346"/>
                  </a:cubicBezTo>
                  <a:cubicBezTo>
                    <a:pt x="737" y="346"/>
                    <a:pt x="223" y="467"/>
                    <a:pt x="285" y="760"/>
                  </a:cubicBezTo>
                  <a:cubicBezTo>
                    <a:pt x="353" y="842"/>
                    <a:pt x="453" y="891"/>
                    <a:pt x="560" y="897"/>
                  </a:cubicBezTo>
                  <a:cubicBezTo>
                    <a:pt x="583" y="897"/>
                    <a:pt x="605" y="893"/>
                    <a:pt x="626" y="882"/>
                  </a:cubicBezTo>
                  <a:cubicBezTo>
                    <a:pt x="560" y="548"/>
                    <a:pt x="919" y="372"/>
                    <a:pt x="923" y="371"/>
                  </a:cubicBezTo>
                  <a:cubicBezTo>
                    <a:pt x="928" y="368"/>
                    <a:pt x="933" y="366"/>
                    <a:pt x="937" y="366"/>
                  </a:cubicBezTo>
                  <a:cubicBezTo>
                    <a:pt x="963" y="366"/>
                    <a:pt x="977" y="406"/>
                    <a:pt x="946" y="418"/>
                  </a:cubicBezTo>
                  <a:cubicBezTo>
                    <a:pt x="933" y="425"/>
                    <a:pt x="616" y="581"/>
                    <a:pt x="679" y="879"/>
                  </a:cubicBezTo>
                  <a:cubicBezTo>
                    <a:pt x="679" y="879"/>
                    <a:pt x="679" y="881"/>
                    <a:pt x="679" y="881"/>
                  </a:cubicBezTo>
                  <a:cubicBezTo>
                    <a:pt x="733" y="958"/>
                    <a:pt x="928" y="1049"/>
                    <a:pt x="1038" y="1049"/>
                  </a:cubicBezTo>
                  <a:cubicBezTo>
                    <a:pt x="1042" y="1050"/>
                    <a:pt x="1046" y="1050"/>
                    <a:pt x="1049" y="1050"/>
                  </a:cubicBezTo>
                  <a:cubicBezTo>
                    <a:pt x="1066" y="1050"/>
                    <a:pt x="1082" y="1044"/>
                    <a:pt x="1095" y="1035"/>
                  </a:cubicBezTo>
                  <a:lnTo>
                    <a:pt x="1103" y="1005"/>
                  </a:lnTo>
                  <a:cubicBezTo>
                    <a:pt x="1095" y="821"/>
                    <a:pt x="1151" y="702"/>
                    <a:pt x="1194" y="606"/>
                  </a:cubicBezTo>
                  <a:cubicBezTo>
                    <a:pt x="1240" y="511"/>
                    <a:pt x="1270" y="446"/>
                    <a:pt x="1219" y="362"/>
                  </a:cubicBezTo>
                  <a:cubicBezTo>
                    <a:pt x="1165" y="267"/>
                    <a:pt x="1140" y="160"/>
                    <a:pt x="1149" y="52"/>
                  </a:cubicBezTo>
                  <a:lnTo>
                    <a:pt x="7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5"/>
            <p:cNvSpPr/>
            <p:nvPr/>
          </p:nvSpPr>
          <p:spPr>
            <a:xfrm>
              <a:off x="6903284" y="3059079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498" y="1"/>
                  </a:moveTo>
                  <a:lnTo>
                    <a:pt x="119" y="54"/>
                  </a:lnTo>
                  <a:cubicBezTo>
                    <a:pt x="128" y="160"/>
                    <a:pt x="105" y="267"/>
                    <a:pt x="51" y="362"/>
                  </a:cubicBezTo>
                  <a:cubicBezTo>
                    <a:pt x="0" y="446"/>
                    <a:pt x="30" y="509"/>
                    <a:pt x="76" y="606"/>
                  </a:cubicBezTo>
                  <a:cubicBezTo>
                    <a:pt x="119" y="702"/>
                    <a:pt x="175" y="821"/>
                    <a:pt x="167" y="1005"/>
                  </a:cubicBezTo>
                  <a:lnTo>
                    <a:pt x="174" y="1034"/>
                  </a:lnTo>
                  <a:cubicBezTo>
                    <a:pt x="189" y="1044"/>
                    <a:pt x="206" y="1050"/>
                    <a:pt x="224" y="1050"/>
                  </a:cubicBezTo>
                  <a:cubicBezTo>
                    <a:pt x="226" y="1050"/>
                    <a:pt x="229" y="1050"/>
                    <a:pt x="232" y="1049"/>
                  </a:cubicBezTo>
                  <a:cubicBezTo>
                    <a:pt x="342" y="1049"/>
                    <a:pt x="538" y="958"/>
                    <a:pt x="591" y="881"/>
                  </a:cubicBezTo>
                  <a:lnTo>
                    <a:pt x="591" y="877"/>
                  </a:lnTo>
                  <a:cubicBezTo>
                    <a:pt x="654" y="581"/>
                    <a:pt x="337" y="425"/>
                    <a:pt x="323" y="418"/>
                  </a:cubicBezTo>
                  <a:cubicBezTo>
                    <a:pt x="310" y="411"/>
                    <a:pt x="303" y="395"/>
                    <a:pt x="310" y="383"/>
                  </a:cubicBezTo>
                  <a:cubicBezTo>
                    <a:pt x="315" y="373"/>
                    <a:pt x="325" y="368"/>
                    <a:pt x="334" y="368"/>
                  </a:cubicBezTo>
                  <a:cubicBezTo>
                    <a:pt x="338" y="368"/>
                    <a:pt x="342" y="369"/>
                    <a:pt x="346" y="371"/>
                  </a:cubicBezTo>
                  <a:cubicBezTo>
                    <a:pt x="349" y="371"/>
                    <a:pt x="710" y="548"/>
                    <a:pt x="644" y="883"/>
                  </a:cubicBezTo>
                  <a:cubicBezTo>
                    <a:pt x="661" y="892"/>
                    <a:pt x="680" y="895"/>
                    <a:pt x="699" y="895"/>
                  </a:cubicBezTo>
                  <a:cubicBezTo>
                    <a:pt x="703" y="895"/>
                    <a:pt x="706" y="895"/>
                    <a:pt x="710" y="895"/>
                  </a:cubicBezTo>
                  <a:cubicBezTo>
                    <a:pt x="817" y="892"/>
                    <a:pt x="917" y="842"/>
                    <a:pt x="985" y="760"/>
                  </a:cubicBezTo>
                  <a:cubicBezTo>
                    <a:pt x="1047" y="467"/>
                    <a:pt x="533" y="346"/>
                    <a:pt x="528" y="346"/>
                  </a:cubicBezTo>
                  <a:cubicBezTo>
                    <a:pt x="495" y="338"/>
                    <a:pt x="503" y="293"/>
                    <a:pt x="531" y="293"/>
                  </a:cubicBezTo>
                  <a:cubicBezTo>
                    <a:pt x="533" y="293"/>
                    <a:pt x="536" y="293"/>
                    <a:pt x="538" y="294"/>
                  </a:cubicBezTo>
                  <a:cubicBezTo>
                    <a:pt x="561" y="299"/>
                    <a:pt x="1077" y="418"/>
                    <a:pt x="1043" y="739"/>
                  </a:cubicBezTo>
                  <a:cubicBezTo>
                    <a:pt x="1047" y="739"/>
                    <a:pt x="1051" y="739"/>
                    <a:pt x="1056" y="739"/>
                  </a:cubicBezTo>
                  <a:cubicBezTo>
                    <a:pt x="1148" y="739"/>
                    <a:pt x="1220" y="701"/>
                    <a:pt x="1248" y="639"/>
                  </a:cubicBezTo>
                  <a:cubicBezTo>
                    <a:pt x="1269" y="593"/>
                    <a:pt x="1261" y="541"/>
                    <a:pt x="1227" y="504"/>
                  </a:cubicBezTo>
                  <a:cubicBezTo>
                    <a:pt x="1136" y="402"/>
                    <a:pt x="849" y="295"/>
                    <a:pt x="626" y="246"/>
                  </a:cubicBezTo>
                  <a:cubicBezTo>
                    <a:pt x="580" y="239"/>
                    <a:pt x="540" y="215"/>
                    <a:pt x="516" y="176"/>
                  </a:cubicBezTo>
                  <a:cubicBezTo>
                    <a:pt x="489" y="134"/>
                    <a:pt x="484" y="78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5"/>
            <p:cNvSpPr/>
            <p:nvPr/>
          </p:nvSpPr>
          <p:spPr>
            <a:xfrm>
              <a:off x="6612760" y="2749079"/>
              <a:ext cx="280266" cy="103220"/>
            </a:xfrm>
            <a:custGeom>
              <a:avLst/>
              <a:gdLst/>
              <a:ahLst/>
              <a:cxnLst/>
              <a:rect l="l" t="t" r="r" b="b"/>
              <a:pathLst>
                <a:path w="4100" h="1510" extrusionOk="0">
                  <a:moveTo>
                    <a:pt x="3416" y="0"/>
                  </a:moveTo>
                  <a:lnTo>
                    <a:pt x="3205" y="498"/>
                  </a:lnTo>
                  <a:cubicBezTo>
                    <a:pt x="2563" y="841"/>
                    <a:pt x="1779" y="965"/>
                    <a:pt x="1148" y="965"/>
                  </a:cubicBezTo>
                  <a:cubicBezTo>
                    <a:pt x="491" y="965"/>
                    <a:pt x="0" y="829"/>
                    <a:pt x="13" y="665"/>
                  </a:cubicBezTo>
                  <a:cubicBezTo>
                    <a:pt x="15" y="660"/>
                    <a:pt x="16" y="654"/>
                    <a:pt x="20" y="651"/>
                  </a:cubicBezTo>
                  <a:lnTo>
                    <a:pt x="16" y="651"/>
                  </a:lnTo>
                  <a:lnTo>
                    <a:pt x="8" y="649"/>
                  </a:lnTo>
                  <a:lnTo>
                    <a:pt x="8" y="651"/>
                  </a:lnTo>
                  <a:cubicBezTo>
                    <a:pt x="6" y="656"/>
                    <a:pt x="4" y="660"/>
                    <a:pt x="2" y="663"/>
                  </a:cubicBezTo>
                  <a:lnTo>
                    <a:pt x="2" y="670"/>
                  </a:lnTo>
                  <a:cubicBezTo>
                    <a:pt x="2" y="675"/>
                    <a:pt x="2" y="679"/>
                    <a:pt x="2" y="684"/>
                  </a:cubicBezTo>
                  <a:cubicBezTo>
                    <a:pt x="4" y="738"/>
                    <a:pt x="34" y="795"/>
                    <a:pt x="90" y="856"/>
                  </a:cubicBezTo>
                  <a:cubicBezTo>
                    <a:pt x="381" y="1171"/>
                    <a:pt x="1301" y="1510"/>
                    <a:pt x="2208" y="1510"/>
                  </a:cubicBezTo>
                  <a:lnTo>
                    <a:pt x="2252" y="1510"/>
                  </a:lnTo>
                  <a:cubicBezTo>
                    <a:pt x="2757" y="1503"/>
                    <a:pt x="3233" y="1387"/>
                    <a:pt x="3596" y="1184"/>
                  </a:cubicBezTo>
                  <a:cubicBezTo>
                    <a:pt x="3908" y="1010"/>
                    <a:pt x="4099" y="791"/>
                    <a:pt x="4096" y="614"/>
                  </a:cubicBezTo>
                  <a:cubicBezTo>
                    <a:pt x="4092" y="432"/>
                    <a:pt x="3826" y="134"/>
                    <a:pt x="34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5"/>
            <p:cNvSpPr/>
            <p:nvPr/>
          </p:nvSpPr>
          <p:spPr>
            <a:xfrm>
              <a:off x="6612760" y="2722214"/>
              <a:ext cx="238294" cy="92829"/>
            </a:xfrm>
            <a:custGeom>
              <a:avLst/>
              <a:gdLst/>
              <a:ahLst/>
              <a:cxnLst/>
              <a:rect l="l" t="t" r="r" b="b"/>
              <a:pathLst>
                <a:path w="3486" h="1358" extrusionOk="0">
                  <a:moveTo>
                    <a:pt x="3052" y="0"/>
                  </a:moveTo>
                  <a:cubicBezTo>
                    <a:pt x="2885" y="0"/>
                    <a:pt x="2650" y="89"/>
                    <a:pt x="2273" y="351"/>
                  </a:cubicBezTo>
                  <a:cubicBezTo>
                    <a:pt x="1301" y="1028"/>
                    <a:pt x="118" y="932"/>
                    <a:pt x="20" y="1044"/>
                  </a:cubicBezTo>
                  <a:cubicBezTo>
                    <a:pt x="16" y="1047"/>
                    <a:pt x="15" y="1053"/>
                    <a:pt x="13" y="1058"/>
                  </a:cubicBezTo>
                  <a:cubicBezTo>
                    <a:pt x="0" y="1222"/>
                    <a:pt x="491" y="1358"/>
                    <a:pt x="1148" y="1358"/>
                  </a:cubicBezTo>
                  <a:cubicBezTo>
                    <a:pt x="1779" y="1358"/>
                    <a:pt x="2563" y="1234"/>
                    <a:pt x="3205" y="891"/>
                  </a:cubicBezTo>
                  <a:lnTo>
                    <a:pt x="3416" y="393"/>
                  </a:lnTo>
                  <a:lnTo>
                    <a:pt x="3486" y="230"/>
                  </a:lnTo>
                  <a:cubicBezTo>
                    <a:pt x="3355" y="126"/>
                    <a:pt x="3252" y="0"/>
                    <a:pt x="3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5"/>
            <p:cNvSpPr/>
            <p:nvPr/>
          </p:nvSpPr>
          <p:spPr>
            <a:xfrm>
              <a:off x="6902805" y="2749079"/>
              <a:ext cx="280471" cy="103220"/>
            </a:xfrm>
            <a:custGeom>
              <a:avLst/>
              <a:gdLst/>
              <a:ahLst/>
              <a:cxnLst/>
              <a:rect l="l" t="t" r="r" b="b"/>
              <a:pathLst>
                <a:path w="4103" h="1510" extrusionOk="0">
                  <a:moveTo>
                    <a:pt x="680" y="0"/>
                  </a:moveTo>
                  <a:cubicBezTo>
                    <a:pt x="270" y="134"/>
                    <a:pt x="4" y="432"/>
                    <a:pt x="2" y="614"/>
                  </a:cubicBezTo>
                  <a:cubicBezTo>
                    <a:pt x="0" y="793"/>
                    <a:pt x="191" y="1010"/>
                    <a:pt x="502" y="1184"/>
                  </a:cubicBezTo>
                  <a:cubicBezTo>
                    <a:pt x="866" y="1389"/>
                    <a:pt x="1343" y="1503"/>
                    <a:pt x="1846" y="1510"/>
                  </a:cubicBezTo>
                  <a:lnTo>
                    <a:pt x="1892" y="1510"/>
                  </a:lnTo>
                  <a:cubicBezTo>
                    <a:pt x="2798" y="1510"/>
                    <a:pt x="3718" y="1173"/>
                    <a:pt x="4010" y="856"/>
                  </a:cubicBezTo>
                  <a:cubicBezTo>
                    <a:pt x="4073" y="787"/>
                    <a:pt x="4102" y="723"/>
                    <a:pt x="4097" y="665"/>
                  </a:cubicBezTo>
                  <a:cubicBezTo>
                    <a:pt x="4095" y="661"/>
                    <a:pt x="4095" y="658"/>
                    <a:pt x="4094" y="654"/>
                  </a:cubicBezTo>
                  <a:lnTo>
                    <a:pt x="4090" y="649"/>
                  </a:lnTo>
                  <a:lnTo>
                    <a:pt x="4080" y="651"/>
                  </a:lnTo>
                  <a:lnTo>
                    <a:pt x="4076" y="651"/>
                  </a:lnTo>
                  <a:cubicBezTo>
                    <a:pt x="4080" y="654"/>
                    <a:pt x="4081" y="660"/>
                    <a:pt x="4083" y="665"/>
                  </a:cubicBezTo>
                  <a:cubicBezTo>
                    <a:pt x="4096" y="829"/>
                    <a:pt x="3605" y="965"/>
                    <a:pt x="2948" y="965"/>
                  </a:cubicBezTo>
                  <a:cubicBezTo>
                    <a:pt x="2317" y="965"/>
                    <a:pt x="1533" y="841"/>
                    <a:pt x="891" y="498"/>
                  </a:cubicBezTo>
                  <a:lnTo>
                    <a:pt x="6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5"/>
            <p:cNvSpPr/>
            <p:nvPr/>
          </p:nvSpPr>
          <p:spPr>
            <a:xfrm>
              <a:off x="6944504" y="2722146"/>
              <a:ext cx="238294" cy="92898"/>
            </a:xfrm>
            <a:custGeom>
              <a:avLst/>
              <a:gdLst/>
              <a:ahLst/>
              <a:cxnLst/>
              <a:rect l="l" t="t" r="r" b="b"/>
              <a:pathLst>
                <a:path w="3486" h="1359" extrusionOk="0">
                  <a:moveTo>
                    <a:pt x="433" y="1"/>
                  </a:moveTo>
                  <a:cubicBezTo>
                    <a:pt x="233" y="1"/>
                    <a:pt x="131" y="126"/>
                    <a:pt x="0" y="231"/>
                  </a:cubicBezTo>
                  <a:lnTo>
                    <a:pt x="70" y="394"/>
                  </a:lnTo>
                  <a:lnTo>
                    <a:pt x="281" y="890"/>
                  </a:lnTo>
                  <a:cubicBezTo>
                    <a:pt x="924" y="1234"/>
                    <a:pt x="1709" y="1359"/>
                    <a:pt x="2339" y="1359"/>
                  </a:cubicBezTo>
                  <a:cubicBezTo>
                    <a:pt x="2996" y="1359"/>
                    <a:pt x="3486" y="1223"/>
                    <a:pt x="3473" y="1059"/>
                  </a:cubicBezTo>
                  <a:cubicBezTo>
                    <a:pt x="3471" y="1054"/>
                    <a:pt x="3470" y="1048"/>
                    <a:pt x="3466" y="1045"/>
                  </a:cubicBezTo>
                  <a:cubicBezTo>
                    <a:pt x="3368" y="933"/>
                    <a:pt x="2185" y="1029"/>
                    <a:pt x="1213" y="352"/>
                  </a:cubicBezTo>
                  <a:cubicBezTo>
                    <a:pt x="836" y="89"/>
                    <a:pt x="600" y="1"/>
                    <a:pt x="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5"/>
            <p:cNvSpPr/>
            <p:nvPr/>
          </p:nvSpPr>
          <p:spPr>
            <a:xfrm>
              <a:off x="6744214" y="2533135"/>
              <a:ext cx="306173" cy="485133"/>
            </a:xfrm>
            <a:custGeom>
              <a:avLst/>
              <a:gdLst/>
              <a:ahLst/>
              <a:cxnLst/>
              <a:rect l="l" t="t" r="r" b="b"/>
              <a:pathLst>
                <a:path w="4479" h="7097" extrusionOk="0">
                  <a:moveTo>
                    <a:pt x="2240" y="0"/>
                  </a:moveTo>
                  <a:cubicBezTo>
                    <a:pt x="1379" y="0"/>
                    <a:pt x="737" y="903"/>
                    <a:pt x="737" y="1710"/>
                  </a:cubicBezTo>
                  <a:cubicBezTo>
                    <a:pt x="737" y="1827"/>
                    <a:pt x="774" y="1934"/>
                    <a:pt x="811" y="2039"/>
                  </a:cubicBezTo>
                  <a:cubicBezTo>
                    <a:pt x="848" y="2143"/>
                    <a:pt x="881" y="2237"/>
                    <a:pt x="879" y="2339"/>
                  </a:cubicBezTo>
                  <a:cubicBezTo>
                    <a:pt x="870" y="2877"/>
                    <a:pt x="681" y="3277"/>
                    <a:pt x="479" y="3701"/>
                  </a:cubicBezTo>
                  <a:cubicBezTo>
                    <a:pt x="246" y="4195"/>
                    <a:pt x="3" y="4709"/>
                    <a:pt x="3" y="5503"/>
                  </a:cubicBezTo>
                  <a:cubicBezTo>
                    <a:pt x="1" y="6099"/>
                    <a:pt x="239" y="6671"/>
                    <a:pt x="663" y="7090"/>
                  </a:cubicBezTo>
                  <a:lnTo>
                    <a:pt x="670" y="7097"/>
                  </a:lnTo>
                  <a:lnTo>
                    <a:pt x="3810" y="7097"/>
                  </a:lnTo>
                  <a:lnTo>
                    <a:pt x="3817" y="7090"/>
                  </a:lnTo>
                  <a:cubicBezTo>
                    <a:pt x="4242" y="6671"/>
                    <a:pt x="4478" y="6099"/>
                    <a:pt x="4476" y="5503"/>
                  </a:cubicBezTo>
                  <a:cubicBezTo>
                    <a:pt x="4478" y="4678"/>
                    <a:pt x="4233" y="4167"/>
                    <a:pt x="3996" y="3673"/>
                  </a:cubicBezTo>
                  <a:cubicBezTo>
                    <a:pt x="3798" y="3261"/>
                    <a:pt x="3610" y="2872"/>
                    <a:pt x="3602" y="2339"/>
                  </a:cubicBezTo>
                  <a:cubicBezTo>
                    <a:pt x="3600" y="2237"/>
                    <a:pt x="3633" y="2141"/>
                    <a:pt x="3670" y="2039"/>
                  </a:cubicBezTo>
                  <a:cubicBezTo>
                    <a:pt x="3705" y="1936"/>
                    <a:pt x="3744" y="1827"/>
                    <a:pt x="3744" y="1710"/>
                  </a:cubicBezTo>
                  <a:cubicBezTo>
                    <a:pt x="3744" y="903"/>
                    <a:pt x="3100" y="0"/>
                    <a:pt x="2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5"/>
            <p:cNvSpPr/>
            <p:nvPr/>
          </p:nvSpPr>
          <p:spPr>
            <a:xfrm>
              <a:off x="6741850" y="2726925"/>
              <a:ext cx="311028" cy="337152"/>
            </a:xfrm>
            <a:custGeom>
              <a:avLst/>
              <a:gdLst/>
              <a:ahLst/>
              <a:cxnLst/>
              <a:rect l="l" t="t" r="r" b="b"/>
              <a:pathLst>
                <a:path w="4477" h="4932" extrusionOk="0">
                  <a:moveTo>
                    <a:pt x="3654" y="0"/>
                  </a:moveTo>
                  <a:lnTo>
                    <a:pt x="3635" y="19"/>
                  </a:lnTo>
                  <a:cubicBezTo>
                    <a:pt x="3321" y="328"/>
                    <a:pt x="2795" y="512"/>
                    <a:pt x="2223" y="512"/>
                  </a:cubicBezTo>
                  <a:cubicBezTo>
                    <a:pt x="1664" y="512"/>
                    <a:pt x="1161" y="338"/>
                    <a:pt x="840" y="35"/>
                  </a:cubicBezTo>
                  <a:lnTo>
                    <a:pt x="819" y="16"/>
                  </a:lnTo>
                  <a:lnTo>
                    <a:pt x="807" y="40"/>
                  </a:lnTo>
                  <a:cubicBezTo>
                    <a:pt x="325" y="891"/>
                    <a:pt x="1" y="1948"/>
                    <a:pt x="1" y="2670"/>
                  </a:cubicBezTo>
                  <a:cubicBezTo>
                    <a:pt x="1" y="3545"/>
                    <a:pt x="511" y="4416"/>
                    <a:pt x="1240" y="4788"/>
                  </a:cubicBezTo>
                  <a:cubicBezTo>
                    <a:pt x="1426" y="4879"/>
                    <a:pt x="1629" y="4928"/>
                    <a:pt x="1836" y="4932"/>
                  </a:cubicBezTo>
                  <a:cubicBezTo>
                    <a:pt x="1954" y="4932"/>
                    <a:pt x="2046" y="4910"/>
                    <a:pt x="2108" y="4870"/>
                  </a:cubicBezTo>
                  <a:cubicBezTo>
                    <a:pt x="2134" y="4851"/>
                    <a:pt x="2155" y="4825"/>
                    <a:pt x="2169" y="4795"/>
                  </a:cubicBezTo>
                  <a:cubicBezTo>
                    <a:pt x="2190" y="4760"/>
                    <a:pt x="2201" y="4740"/>
                    <a:pt x="2229" y="4740"/>
                  </a:cubicBezTo>
                  <a:cubicBezTo>
                    <a:pt x="2259" y="4740"/>
                    <a:pt x="2267" y="4758"/>
                    <a:pt x="2285" y="4793"/>
                  </a:cubicBezTo>
                  <a:cubicBezTo>
                    <a:pt x="2299" y="4826"/>
                    <a:pt x="2323" y="4854"/>
                    <a:pt x="2355" y="4872"/>
                  </a:cubicBezTo>
                  <a:cubicBezTo>
                    <a:pt x="2432" y="4905"/>
                    <a:pt x="2517" y="4923"/>
                    <a:pt x="2602" y="4923"/>
                  </a:cubicBezTo>
                  <a:cubicBezTo>
                    <a:pt x="2606" y="4923"/>
                    <a:pt x="2610" y="4923"/>
                    <a:pt x="2614" y="4923"/>
                  </a:cubicBezTo>
                  <a:cubicBezTo>
                    <a:pt x="2791" y="4919"/>
                    <a:pt x="2965" y="4879"/>
                    <a:pt x="3126" y="4805"/>
                  </a:cubicBezTo>
                  <a:cubicBezTo>
                    <a:pt x="3922" y="4446"/>
                    <a:pt x="4476" y="3569"/>
                    <a:pt x="4476" y="2670"/>
                  </a:cubicBezTo>
                  <a:cubicBezTo>
                    <a:pt x="4476" y="1893"/>
                    <a:pt x="4166" y="878"/>
                    <a:pt x="3668" y="25"/>
                  </a:cubicBezTo>
                  <a:lnTo>
                    <a:pt x="36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5"/>
            <p:cNvSpPr/>
            <p:nvPr/>
          </p:nvSpPr>
          <p:spPr>
            <a:xfrm>
              <a:off x="6744125" y="2935525"/>
              <a:ext cx="306150" cy="128376"/>
            </a:xfrm>
            <a:custGeom>
              <a:avLst/>
              <a:gdLst/>
              <a:ahLst/>
              <a:cxnLst/>
              <a:rect l="l" t="t" r="r" b="b"/>
              <a:pathLst>
                <a:path w="4324" h="1848" extrusionOk="0">
                  <a:moveTo>
                    <a:pt x="0" y="1"/>
                  </a:moveTo>
                  <a:lnTo>
                    <a:pt x="0" y="1"/>
                  </a:lnTo>
                  <a:cubicBezTo>
                    <a:pt x="109" y="707"/>
                    <a:pt x="559" y="1431"/>
                    <a:pt x="1175" y="1705"/>
                  </a:cubicBezTo>
                  <a:cubicBezTo>
                    <a:pt x="1355" y="1785"/>
                    <a:pt x="1594" y="1847"/>
                    <a:pt x="1783" y="1847"/>
                  </a:cubicBezTo>
                  <a:cubicBezTo>
                    <a:pt x="1880" y="1847"/>
                    <a:pt x="1965" y="1831"/>
                    <a:pt x="2022" y="1792"/>
                  </a:cubicBezTo>
                  <a:cubicBezTo>
                    <a:pt x="2083" y="1750"/>
                    <a:pt x="2081" y="1650"/>
                    <a:pt x="2155" y="1650"/>
                  </a:cubicBezTo>
                  <a:cubicBezTo>
                    <a:pt x="2228" y="1650"/>
                    <a:pt x="2223" y="1759"/>
                    <a:pt x="2290" y="1792"/>
                  </a:cubicBezTo>
                  <a:cubicBezTo>
                    <a:pt x="2359" y="1827"/>
                    <a:pt x="2445" y="1843"/>
                    <a:pt x="2538" y="1843"/>
                  </a:cubicBezTo>
                  <a:cubicBezTo>
                    <a:pt x="2703" y="1843"/>
                    <a:pt x="2889" y="1794"/>
                    <a:pt x="3044" y="1720"/>
                  </a:cubicBezTo>
                  <a:cubicBezTo>
                    <a:pt x="3671" y="1424"/>
                    <a:pt x="4185" y="800"/>
                    <a:pt x="4323" y="11"/>
                  </a:cubicBezTo>
                  <a:lnTo>
                    <a:pt x="4323" y="11"/>
                  </a:lnTo>
                  <a:cubicBezTo>
                    <a:pt x="3766" y="581"/>
                    <a:pt x="3007" y="932"/>
                    <a:pt x="2169" y="932"/>
                  </a:cubicBezTo>
                  <a:cubicBezTo>
                    <a:pt x="1324" y="932"/>
                    <a:pt x="559" y="57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5"/>
            <p:cNvSpPr/>
            <p:nvPr/>
          </p:nvSpPr>
          <p:spPr>
            <a:xfrm>
              <a:off x="6826449" y="2639159"/>
              <a:ext cx="141568" cy="105271"/>
            </a:xfrm>
            <a:custGeom>
              <a:avLst/>
              <a:gdLst/>
              <a:ahLst/>
              <a:cxnLst/>
              <a:rect l="l" t="t" r="r" b="b"/>
              <a:pathLst>
                <a:path w="2071" h="1540" extrusionOk="0">
                  <a:moveTo>
                    <a:pt x="1038" y="1"/>
                  </a:moveTo>
                  <a:cubicBezTo>
                    <a:pt x="675" y="1"/>
                    <a:pt x="0" y="309"/>
                    <a:pt x="0" y="900"/>
                  </a:cubicBezTo>
                  <a:cubicBezTo>
                    <a:pt x="0" y="1265"/>
                    <a:pt x="465" y="1540"/>
                    <a:pt x="1082" y="1540"/>
                  </a:cubicBezTo>
                  <a:lnTo>
                    <a:pt x="1105" y="1540"/>
                  </a:lnTo>
                  <a:cubicBezTo>
                    <a:pt x="1675" y="1533"/>
                    <a:pt x="2071" y="1270"/>
                    <a:pt x="2071" y="897"/>
                  </a:cubicBezTo>
                  <a:cubicBezTo>
                    <a:pt x="2071" y="316"/>
                    <a:pt x="1389" y="1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 w="575" cap="flat" cmpd="sng">
              <a:solidFill>
                <a:srgbClr val="231F20"/>
              </a:solidFill>
              <a:prstDash val="solid"/>
              <a:miter lim="17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5"/>
            <p:cNvSpPr/>
            <p:nvPr/>
          </p:nvSpPr>
          <p:spPr>
            <a:xfrm>
              <a:off x="6863841" y="2651258"/>
              <a:ext cx="66717" cy="29667"/>
            </a:xfrm>
            <a:custGeom>
              <a:avLst/>
              <a:gdLst/>
              <a:ahLst/>
              <a:cxnLst/>
              <a:rect l="l" t="t" r="r" b="b"/>
              <a:pathLst>
                <a:path w="976" h="434" extrusionOk="0">
                  <a:moveTo>
                    <a:pt x="14" y="1"/>
                  </a:moveTo>
                  <a:cubicBezTo>
                    <a:pt x="0" y="243"/>
                    <a:pt x="365" y="434"/>
                    <a:pt x="488" y="434"/>
                  </a:cubicBezTo>
                  <a:cubicBezTo>
                    <a:pt x="621" y="434"/>
                    <a:pt x="958" y="243"/>
                    <a:pt x="9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5"/>
            <p:cNvSpPr/>
            <p:nvPr/>
          </p:nvSpPr>
          <p:spPr>
            <a:xfrm>
              <a:off x="6864046" y="2625145"/>
              <a:ext cx="67195" cy="42382"/>
            </a:xfrm>
            <a:custGeom>
              <a:avLst/>
              <a:gdLst/>
              <a:ahLst/>
              <a:cxnLst/>
              <a:rect l="l" t="t" r="r" b="b"/>
              <a:pathLst>
                <a:path w="983" h="620" extrusionOk="0">
                  <a:moveTo>
                    <a:pt x="492" y="1"/>
                  </a:moveTo>
                  <a:cubicBezTo>
                    <a:pt x="357" y="1"/>
                    <a:pt x="115" y="155"/>
                    <a:pt x="1" y="383"/>
                  </a:cubicBezTo>
                  <a:lnTo>
                    <a:pt x="6" y="386"/>
                  </a:lnTo>
                  <a:lnTo>
                    <a:pt x="17" y="393"/>
                  </a:lnTo>
                  <a:cubicBezTo>
                    <a:pt x="153" y="495"/>
                    <a:pt x="367" y="619"/>
                    <a:pt x="478" y="619"/>
                  </a:cubicBezTo>
                  <a:cubicBezTo>
                    <a:pt x="595" y="619"/>
                    <a:pt x="848" y="470"/>
                    <a:pt x="965" y="393"/>
                  </a:cubicBezTo>
                  <a:lnTo>
                    <a:pt x="977" y="386"/>
                  </a:lnTo>
                  <a:lnTo>
                    <a:pt x="983" y="383"/>
                  </a:lnTo>
                  <a:cubicBezTo>
                    <a:pt x="844" y="143"/>
                    <a:pt x="583" y="1"/>
                    <a:pt x="4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26" name="Google Shape;2026;p35"/>
            <p:cNvGrpSpPr/>
            <p:nvPr/>
          </p:nvGrpSpPr>
          <p:grpSpPr>
            <a:xfrm flipH="1">
              <a:off x="6814326" y="2576747"/>
              <a:ext cx="64529" cy="55301"/>
              <a:chOff x="6688530" y="2567647"/>
              <a:chExt cx="64529" cy="55301"/>
            </a:xfrm>
          </p:grpSpPr>
          <p:sp>
            <p:nvSpPr>
              <p:cNvPr id="2027" name="Google Shape;2027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1" name="Google Shape;2031;p35"/>
            <p:cNvGrpSpPr/>
            <p:nvPr/>
          </p:nvGrpSpPr>
          <p:grpSpPr>
            <a:xfrm>
              <a:off x="6916580" y="2576747"/>
              <a:ext cx="64529" cy="55301"/>
              <a:chOff x="6688530" y="2567647"/>
              <a:chExt cx="64529" cy="55301"/>
            </a:xfrm>
          </p:grpSpPr>
          <p:sp>
            <p:nvSpPr>
              <p:cNvPr id="2032" name="Google Shape;2032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36" name="Google Shape;2036;p35"/>
          <p:cNvGrpSpPr/>
          <p:nvPr/>
        </p:nvGrpSpPr>
        <p:grpSpPr>
          <a:xfrm>
            <a:off x="6821953" y="468019"/>
            <a:ext cx="251312" cy="263356"/>
            <a:chOff x="6612760" y="2533135"/>
            <a:chExt cx="570516" cy="597857"/>
          </a:xfrm>
        </p:grpSpPr>
        <p:sp>
          <p:nvSpPr>
            <p:cNvPr id="2037" name="Google Shape;2037;p35"/>
            <p:cNvSpPr/>
            <p:nvPr/>
          </p:nvSpPr>
          <p:spPr>
            <a:xfrm>
              <a:off x="6804027" y="3059216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770" y="1"/>
                  </a:moveTo>
                  <a:lnTo>
                    <a:pt x="770" y="1"/>
                  </a:lnTo>
                  <a:cubicBezTo>
                    <a:pt x="784" y="76"/>
                    <a:pt x="777" y="132"/>
                    <a:pt x="751" y="176"/>
                  </a:cubicBezTo>
                  <a:cubicBezTo>
                    <a:pt x="726" y="213"/>
                    <a:pt x="686" y="237"/>
                    <a:pt x="642" y="246"/>
                  </a:cubicBezTo>
                  <a:cubicBezTo>
                    <a:pt x="418" y="293"/>
                    <a:pt x="132" y="400"/>
                    <a:pt x="43" y="504"/>
                  </a:cubicBezTo>
                  <a:cubicBezTo>
                    <a:pt x="9" y="541"/>
                    <a:pt x="1" y="595"/>
                    <a:pt x="22" y="641"/>
                  </a:cubicBezTo>
                  <a:cubicBezTo>
                    <a:pt x="48" y="701"/>
                    <a:pt x="122" y="739"/>
                    <a:pt x="214" y="739"/>
                  </a:cubicBezTo>
                  <a:cubicBezTo>
                    <a:pt x="219" y="739"/>
                    <a:pt x="223" y="739"/>
                    <a:pt x="227" y="739"/>
                  </a:cubicBezTo>
                  <a:cubicBezTo>
                    <a:pt x="193" y="420"/>
                    <a:pt x="707" y="299"/>
                    <a:pt x="730" y="293"/>
                  </a:cubicBezTo>
                  <a:cubicBezTo>
                    <a:pt x="732" y="293"/>
                    <a:pt x="734" y="293"/>
                    <a:pt x="736" y="293"/>
                  </a:cubicBezTo>
                  <a:cubicBezTo>
                    <a:pt x="766" y="293"/>
                    <a:pt x="775" y="338"/>
                    <a:pt x="742" y="346"/>
                  </a:cubicBezTo>
                  <a:cubicBezTo>
                    <a:pt x="737" y="346"/>
                    <a:pt x="223" y="467"/>
                    <a:pt x="285" y="760"/>
                  </a:cubicBezTo>
                  <a:cubicBezTo>
                    <a:pt x="353" y="842"/>
                    <a:pt x="453" y="891"/>
                    <a:pt x="560" y="897"/>
                  </a:cubicBezTo>
                  <a:cubicBezTo>
                    <a:pt x="583" y="897"/>
                    <a:pt x="605" y="893"/>
                    <a:pt x="626" y="882"/>
                  </a:cubicBezTo>
                  <a:cubicBezTo>
                    <a:pt x="560" y="548"/>
                    <a:pt x="919" y="372"/>
                    <a:pt x="923" y="371"/>
                  </a:cubicBezTo>
                  <a:cubicBezTo>
                    <a:pt x="928" y="368"/>
                    <a:pt x="933" y="366"/>
                    <a:pt x="937" y="366"/>
                  </a:cubicBezTo>
                  <a:cubicBezTo>
                    <a:pt x="963" y="366"/>
                    <a:pt x="977" y="406"/>
                    <a:pt x="946" y="418"/>
                  </a:cubicBezTo>
                  <a:cubicBezTo>
                    <a:pt x="933" y="425"/>
                    <a:pt x="616" y="581"/>
                    <a:pt x="679" y="879"/>
                  </a:cubicBezTo>
                  <a:cubicBezTo>
                    <a:pt x="679" y="879"/>
                    <a:pt x="679" y="881"/>
                    <a:pt x="679" y="881"/>
                  </a:cubicBezTo>
                  <a:cubicBezTo>
                    <a:pt x="733" y="958"/>
                    <a:pt x="928" y="1049"/>
                    <a:pt x="1038" y="1049"/>
                  </a:cubicBezTo>
                  <a:cubicBezTo>
                    <a:pt x="1042" y="1050"/>
                    <a:pt x="1046" y="1050"/>
                    <a:pt x="1049" y="1050"/>
                  </a:cubicBezTo>
                  <a:cubicBezTo>
                    <a:pt x="1066" y="1050"/>
                    <a:pt x="1082" y="1044"/>
                    <a:pt x="1095" y="1035"/>
                  </a:cubicBezTo>
                  <a:lnTo>
                    <a:pt x="1103" y="1005"/>
                  </a:lnTo>
                  <a:cubicBezTo>
                    <a:pt x="1095" y="821"/>
                    <a:pt x="1151" y="702"/>
                    <a:pt x="1194" y="606"/>
                  </a:cubicBezTo>
                  <a:cubicBezTo>
                    <a:pt x="1240" y="511"/>
                    <a:pt x="1270" y="446"/>
                    <a:pt x="1219" y="362"/>
                  </a:cubicBezTo>
                  <a:cubicBezTo>
                    <a:pt x="1165" y="267"/>
                    <a:pt x="1140" y="160"/>
                    <a:pt x="1149" y="52"/>
                  </a:cubicBezTo>
                  <a:lnTo>
                    <a:pt x="7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5"/>
            <p:cNvSpPr/>
            <p:nvPr/>
          </p:nvSpPr>
          <p:spPr>
            <a:xfrm>
              <a:off x="6903284" y="3059079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498" y="1"/>
                  </a:moveTo>
                  <a:lnTo>
                    <a:pt x="119" y="54"/>
                  </a:lnTo>
                  <a:cubicBezTo>
                    <a:pt x="128" y="160"/>
                    <a:pt x="105" y="267"/>
                    <a:pt x="51" y="362"/>
                  </a:cubicBezTo>
                  <a:cubicBezTo>
                    <a:pt x="0" y="446"/>
                    <a:pt x="30" y="509"/>
                    <a:pt x="76" y="606"/>
                  </a:cubicBezTo>
                  <a:cubicBezTo>
                    <a:pt x="119" y="702"/>
                    <a:pt x="175" y="821"/>
                    <a:pt x="167" y="1005"/>
                  </a:cubicBezTo>
                  <a:lnTo>
                    <a:pt x="174" y="1034"/>
                  </a:lnTo>
                  <a:cubicBezTo>
                    <a:pt x="189" y="1044"/>
                    <a:pt x="206" y="1050"/>
                    <a:pt x="224" y="1050"/>
                  </a:cubicBezTo>
                  <a:cubicBezTo>
                    <a:pt x="226" y="1050"/>
                    <a:pt x="229" y="1050"/>
                    <a:pt x="232" y="1049"/>
                  </a:cubicBezTo>
                  <a:cubicBezTo>
                    <a:pt x="342" y="1049"/>
                    <a:pt x="538" y="958"/>
                    <a:pt x="591" y="881"/>
                  </a:cubicBezTo>
                  <a:lnTo>
                    <a:pt x="591" y="877"/>
                  </a:lnTo>
                  <a:cubicBezTo>
                    <a:pt x="654" y="581"/>
                    <a:pt x="337" y="425"/>
                    <a:pt x="323" y="418"/>
                  </a:cubicBezTo>
                  <a:cubicBezTo>
                    <a:pt x="310" y="411"/>
                    <a:pt x="303" y="395"/>
                    <a:pt x="310" y="383"/>
                  </a:cubicBezTo>
                  <a:cubicBezTo>
                    <a:pt x="315" y="373"/>
                    <a:pt x="325" y="368"/>
                    <a:pt x="334" y="368"/>
                  </a:cubicBezTo>
                  <a:cubicBezTo>
                    <a:pt x="338" y="368"/>
                    <a:pt x="342" y="369"/>
                    <a:pt x="346" y="371"/>
                  </a:cubicBezTo>
                  <a:cubicBezTo>
                    <a:pt x="349" y="371"/>
                    <a:pt x="710" y="548"/>
                    <a:pt x="644" y="883"/>
                  </a:cubicBezTo>
                  <a:cubicBezTo>
                    <a:pt x="661" y="892"/>
                    <a:pt x="680" y="895"/>
                    <a:pt x="699" y="895"/>
                  </a:cubicBezTo>
                  <a:cubicBezTo>
                    <a:pt x="703" y="895"/>
                    <a:pt x="706" y="895"/>
                    <a:pt x="710" y="895"/>
                  </a:cubicBezTo>
                  <a:cubicBezTo>
                    <a:pt x="817" y="892"/>
                    <a:pt x="917" y="842"/>
                    <a:pt x="985" y="760"/>
                  </a:cubicBezTo>
                  <a:cubicBezTo>
                    <a:pt x="1047" y="467"/>
                    <a:pt x="533" y="346"/>
                    <a:pt x="528" y="346"/>
                  </a:cubicBezTo>
                  <a:cubicBezTo>
                    <a:pt x="495" y="338"/>
                    <a:pt x="503" y="293"/>
                    <a:pt x="531" y="293"/>
                  </a:cubicBezTo>
                  <a:cubicBezTo>
                    <a:pt x="533" y="293"/>
                    <a:pt x="536" y="293"/>
                    <a:pt x="538" y="294"/>
                  </a:cubicBezTo>
                  <a:cubicBezTo>
                    <a:pt x="561" y="299"/>
                    <a:pt x="1077" y="418"/>
                    <a:pt x="1043" y="739"/>
                  </a:cubicBezTo>
                  <a:cubicBezTo>
                    <a:pt x="1047" y="739"/>
                    <a:pt x="1051" y="739"/>
                    <a:pt x="1056" y="739"/>
                  </a:cubicBezTo>
                  <a:cubicBezTo>
                    <a:pt x="1148" y="739"/>
                    <a:pt x="1220" y="701"/>
                    <a:pt x="1248" y="639"/>
                  </a:cubicBezTo>
                  <a:cubicBezTo>
                    <a:pt x="1269" y="593"/>
                    <a:pt x="1261" y="541"/>
                    <a:pt x="1227" y="504"/>
                  </a:cubicBezTo>
                  <a:cubicBezTo>
                    <a:pt x="1136" y="402"/>
                    <a:pt x="849" y="295"/>
                    <a:pt x="626" y="246"/>
                  </a:cubicBezTo>
                  <a:cubicBezTo>
                    <a:pt x="580" y="239"/>
                    <a:pt x="540" y="215"/>
                    <a:pt x="516" y="176"/>
                  </a:cubicBezTo>
                  <a:cubicBezTo>
                    <a:pt x="489" y="134"/>
                    <a:pt x="484" y="78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5"/>
            <p:cNvSpPr/>
            <p:nvPr/>
          </p:nvSpPr>
          <p:spPr>
            <a:xfrm>
              <a:off x="6612760" y="2749079"/>
              <a:ext cx="280266" cy="103220"/>
            </a:xfrm>
            <a:custGeom>
              <a:avLst/>
              <a:gdLst/>
              <a:ahLst/>
              <a:cxnLst/>
              <a:rect l="l" t="t" r="r" b="b"/>
              <a:pathLst>
                <a:path w="4100" h="1510" extrusionOk="0">
                  <a:moveTo>
                    <a:pt x="3416" y="0"/>
                  </a:moveTo>
                  <a:lnTo>
                    <a:pt x="3205" y="498"/>
                  </a:lnTo>
                  <a:cubicBezTo>
                    <a:pt x="2563" y="841"/>
                    <a:pt x="1779" y="965"/>
                    <a:pt x="1148" y="965"/>
                  </a:cubicBezTo>
                  <a:cubicBezTo>
                    <a:pt x="491" y="965"/>
                    <a:pt x="0" y="829"/>
                    <a:pt x="13" y="665"/>
                  </a:cubicBezTo>
                  <a:cubicBezTo>
                    <a:pt x="15" y="660"/>
                    <a:pt x="16" y="654"/>
                    <a:pt x="20" y="651"/>
                  </a:cubicBezTo>
                  <a:lnTo>
                    <a:pt x="16" y="651"/>
                  </a:lnTo>
                  <a:lnTo>
                    <a:pt x="8" y="649"/>
                  </a:lnTo>
                  <a:lnTo>
                    <a:pt x="8" y="651"/>
                  </a:lnTo>
                  <a:cubicBezTo>
                    <a:pt x="6" y="656"/>
                    <a:pt x="4" y="660"/>
                    <a:pt x="2" y="663"/>
                  </a:cubicBezTo>
                  <a:lnTo>
                    <a:pt x="2" y="670"/>
                  </a:lnTo>
                  <a:cubicBezTo>
                    <a:pt x="2" y="675"/>
                    <a:pt x="2" y="679"/>
                    <a:pt x="2" y="684"/>
                  </a:cubicBezTo>
                  <a:cubicBezTo>
                    <a:pt x="4" y="738"/>
                    <a:pt x="34" y="795"/>
                    <a:pt x="90" y="856"/>
                  </a:cubicBezTo>
                  <a:cubicBezTo>
                    <a:pt x="381" y="1171"/>
                    <a:pt x="1301" y="1510"/>
                    <a:pt x="2208" y="1510"/>
                  </a:cubicBezTo>
                  <a:lnTo>
                    <a:pt x="2252" y="1510"/>
                  </a:lnTo>
                  <a:cubicBezTo>
                    <a:pt x="2757" y="1503"/>
                    <a:pt x="3233" y="1387"/>
                    <a:pt x="3596" y="1184"/>
                  </a:cubicBezTo>
                  <a:cubicBezTo>
                    <a:pt x="3908" y="1010"/>
                    <a:pt x="4099" y="791"/>
                    <a:pt x="4096" y="614"/>
                  </a:cubicBezTo>
                  <a:cubicBezTo>
                    <a:pt x="4092" y="432"/>
                    <a:pt x="3826" y="134"/>
                    <a:pt x="34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5"/>
            <p:cNvSpPr/>
            <p:nvPr/>
          </p:nvSpPr>
          <p:spPr>
            <a:xfrm>
              <a:off x="6612760" y="2722214"/>
              <a:ext cx="238294" cy="92829"/>
            </a:xfrm>
            <a:custGeom>
              <a:avLst/>
              <a:gdLst/>
              <a:ahLst/>
              <a:cxnLst/>
              <a:rect l="l" t="t" r="r" b="b"/>
              <a:pathLst>
                <a:path w="3486" h="1358" extrusionOk="0">
                  <a:moveTo>
                    <a:pt x="3052" y="0"/>
                  </a:moveTo>
                  <a:cubicBezTo>
                    <a:pt x="2885" y="0"/>
                    <a:pt x="2650" y="89"/>
                    <a:pt x="2273" y="351"/>
                  </a:cubicBezTo>
                  <a:cubicBezTo>
                    <a:pt x="1301" y="1028"/>
                    <a:pt x="118" y="932"/>
                    <a:pt x="20" y="1044"/>
                  </a:cubicBezTo>
                  <a:cubicBezTo>
                    <a:pt x="16" y="1047"/>
                    <a:pt x="15" y="1053"/>
                    <a:pt x="13" y="1058"/>
                  </a:cubicBezTo>
                  <a:cubicBezTo>
                    <a:pt x="0" y="1222"/>
                    <a:pt x="491" y="1358"/>
                    <a:pt x="1148" y="1358"/>
                  </a:cubicBezTo>
                  <a:cubicBezTo>
                    <a:pt x="1779" y="1358"/>
                    <a:pt x="2563" y="1234"/>
                    <a:pt x="3205" y="891"/>
                  </a:cubicBezTo>
                  <a:lnTo>
                    <a:pt x="3416" y="393"/>
                  </a:lnTo>
                  <a:lnTo>
                    <a:pt x="3486" y="230"/>
                  </a:lnTo>
                  <a:cubicBezTo>
                    <a:pt x="3355" y="126"/>
                    <a:pt x="3252" y="0"/>
                    <a:pt x="3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5"/>
            <p:cNvSpPr/>
            <p:nvPr/>
          </p:nvSpPr>
          <p:spPr>
            <a:xfrm>
              <a:off x="6902805" y="2749079"/>
              <a:ext cx="280471" cy="103220"/>
            </a:xfrm>
            <a:custGeom>
              <a:avLst/>
              <a:gdLst/>
              <a:ahLst/>
              <a:cxnLst/>
              <a:rect l="l" t="t" r="r" b="b"/>
              <a:pathLst>
                <a:path w="4103" h="1510" extrusionOk="0">
                  <a:moveTo>
                    <a:pt x="680" y="0"/>
                  </a:moveTo>
                  <a:cubicBezTo>
                    <a:pt x="270" y="134"/>
                    <a:pt x="4" y="432"/>
                    <a:pt x="2" y="614"/>
                  </a:cubicBezTo>
                  <a:cubicBezTo>
                    <a:pt x="0" y="793"/>
                    <a:pt x="191" y="1010"/>
                    <a:pt x="502" y="1184"/>
                  </a:cubicBezTo>
                  <a:cubicBezTo>
                    <a:pt x="866" y="1389"/>
                    <a:pt x="1343" y="1503"/>
                    <a:pt x="1846" y="1510"/>
                  </a:cubicBezTo>
                  <a:lnTo>
                    <a:pt x="1892" y="1510"/>
                  </a:lnTo>
                  <a:cubicBezTo>
                    <a:pt x="2798" y="1510"/>
                    <a:pt x="3718" y="1173"/>
                    <a:pt x="4010" y="856"/>
                  </a:cubicBezTo>
                  <a:cubicBezTo>
                    <a:pt x="4073" y="787"/>
                    <a:pt x="4102" y="723"/>
                    <a:pt x="4097" y="665"/>
                  </a:cubicBezTo>
                  <a:cubicBezTo>
                    <a:pt x="4095" y="661"/>
                    <a:pt x="4095" y="658"/>
                    <a:pt x="4094" y="654"/>
                  </a:cubicBezTo>
                  <a:lnTo>
                    <a:pt x="4090" y="649"/>
                  </a:lnTo>
                  <a:lnTo>
                    <a:pt x="4080" y="651"/>
                  </a:lnTo>
                  <a:lnTo>
                    <a:pt x="4076" y="651"/>
                  </a:lnTo>
                  <a:cubicBezTo>
                    <a:pt x="4080" y="654"/>
                    <a:pt x="4081" y="660"/>
                    <a:pt x="4083" y="665"/>
                  </a:cubicBezTo>
                  <a:cubicBezTo>
                    <a:pt x="4096" y="829"/>
                    <a:pt x="3605" y="965"/>
                    <a:pt x="2948" y="965"/>
                  </a:cubicBezTo>
                  <a:cubicBezTo>
                    <a:pt x="2317" y="965"/>
                    <a:pt x="1533" y="841"/>
                    <a:pt x="891" y="498"/>
                  </a:cubicBezTo>
                  <a:lnTo>
                    <a:pt x="6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5"/>
            <p:cNvSpPr/>
            <p:nvPr/>
          </p:nvSpPr>
          <p:spPr>
            <a:xfrm>
              <a:off x="6944504" y="2722146"/>
              <a:ext cx="238294" cy="92898"/>
            </a:xfrm>
            <a:custGeom>
              <a:avLst/>
              <a:gdLst/>
              <a:ahLst/>
              <a:cxnLst/>
              <a:rect l="l" t="t" r="r" b="b"/>
              <a:pathLst>
                <a:path w="3486" h="1359" extrusionOk="0">
                  <a:moveTo>
                    <a:pt x="433" y="1"/>
                  </a:moveTo>
                  <a:cubicBezTo>
                    <a:pt x="233" y="1"/>
                    <a:pt x="131" y="126"/>
                    <a:pt x="0" y="231"/>
                  </a:cubicBezTo>
                  <a:lnTo>
                    <a:pt x="70" y="394"/>
                  </a:lnTo>
                  <a:lnTo>
                    <a:pt x="281" y="890"/>
                  </a:lnTo>
                  <a:cubicBezTo>
                    <a:pt x="924" y="1234"/>
                    <a:pt x="1709" y="1359"/>
                    <a:pt x="2339" y="1359"/>
                  </a:cubicBezTo>
                  <a:cubicBezTo>
                    <a:pt x="2996" y="1359"/>
                    <a:pt x="3486" y="1223"/>
                    <a:pt x="3473" y="1059"/>
                  </a:cubicBezTo>
                  <a:cubicBezTo>
                    <a:pt x="3471" y="1054"/>
                    <a:pt x="3470" y="1048"/>
                    <a:pt x="3466" y="1045"/>
                  </a:cubicBezTo>
                  <a:cubicBezTo>
                    <a:pt x="3368" y="933"/>
                    <a:pt x="2185" y="1029"/>
                    <a:pt x="1213" y="352"/>
                  </a:cubicBezTo>
                  <a:cubicBezTo>
                    <a:pt x="836" y="89"/>
                    <a:pt x="600" y="1"/>
                    <a:pt x="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5"/>
            <p:cNvSpPr/>
            <p:nvPr/>
          </p:nvSpPr>
          <p:spPr>
            <a:xfrm>
              <a:off x="6744214" y="2533135"/>
              <a:ext cx="306173" cy="485133"/>
            </a:xfrm>
            <a:custGeom>
              <a:avLst/>
              <a:gdLst/>
              <a:ahLst/>
              <a:cxnLst/>
              <a:rect l="l" t="t" r="r" b="b"/>
              <a:pathLst>
                <a:path w="4479" h="7097" extrusionOk="0">
                  <a:moveTo>
                    <a:pt x="2240" y="0"/>
                  </a:moveTo>
                  <a:cubicBezTo>
                    <a:pt x="1379" y="0"/>
                    <a:pt x="737" y="903"/>
                    <a:pt x="737" y="1710"/>
                  </a:cubicBezTo>
                  <a:cubicBezTo>
                    <a:pt x="737" y="1827"/>
                    <a:pt x="774" y="1934"/>
                    <a:pt x="811" y="2039"/>
                  </a:cubicBezTo>
                  <a:cubicBezTo>
                    <a:pt x="848" y="2143"/>
                    <a:pt x="881" y="2237"/>
                    <a:pt x="879" y="2339"/>
                  </a:cubicBezTo>
                  <a:cubicBezTo>
                    <a:pt x="870" y="2877"/>
                    <a:pt x="681" y="3277"/>
                    <a:pt x="479" y="3701"/>
                  </a:cubicBezTo>
                  <a:cubicBezTo>
                    <a:pt x="246" y="4195"/>
                    <a:pt x="3" y="4709"/>
                    <a:pt x="3" y="5503"/>
                  </a:cubicBezTo>
                  <a:cubicBezTo>
                    <a:pt x="1" y="6099"/>
                    <a:pt x="239" y="6671"/>
                    <a:pt x="663" y="7090"/>
                  </a:cubicBezTo>
                  <a:lnTo>
                    <a:pt x="670" y="7097"/>
                  </a:lnTo>
                  <a:lnTo>
                    <a:pt x="3810" y="7097"/>
                  </a:lnTo>
                  <a:lnTo>
                    <a:pt x="3817" y="7090"/>
                  </a:lnTo>
                  <a:cubicBezTo>
                    <a:pt x="4242" y="6671"/>
                    <a:pt x="4478" y="6099"/>
                    <a:pt x="4476" y="5503"/>
                  </a:cubicBezTo>
                  <a:cubicBezTo>
                    <a:pt x="4478" y="4678"/>
                    <a:pt x="4233" y="4167"/>
                    <a:pt x="3996" y="3673"/>
                  </a:cubicBezTo>
                  <a:cubicBezTo>
                    <a:pt x="3798" y="3261"/>
                    <a:pt x="3610" y="2872"/>
                    <a:pt x="3602" y="2339"/>
                  </a:cubicBezTo>
                  <a:cubicBezTo>
                    <a:pt x="3600" y="2237"/>
                    <a:pt x="3633" y="2141"/>
                    <a:pt x="3670" y="2039"/>
                  </a:cubicBezTo>
                  <a:cubicBezTo>
                    <a:pt x="3705" y="1936"/>
                    <a:pt x="3744" y="1827"/>
                    <a:pt x="3744" y="1710"/>
                  </a:cubicBezTo>
                  <a:cubicBezTo>
                    <a:pt x="3744" y="903"/>
                    <a:pt x="3100" y="0"/>
                    <a:pt x="2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5"/>
            <p:cNvSpPr/>
            <p:nvPr/>
          </p:nvSpPr>
          <p:spPr>
            <a:xfrm>
              <a:off x="6741850" y="2726925"/>
              <a:ext cx="311028" cy="337152"/>
            </a:xfrm>
            <a:custGeom>
              <a:avLst/>
              <a:gdLst/>
              <a:ahLst/>
              <a:cxnLst/>
              <a:rect l="l" t="t" r="r" b="b"/>
              <a:pathLst>
                <a:path w="4477" h="4932" extrusionOk="0">
                  <a:moveTo>
                    <a:pt x="3654" y="0"/>
                  </a:moveTo>
                  <a:lnTo>
                    <a:pt x="3635" y="19"/>
                  </a:lnTo>
                  <a:cubicBezTo>
                    <a:pt x="3321" y="328"/>
                    <a:pt x="2795" y="512"/>
                    <a:pt x="2223" y="512"/>
                  </a:cubicBezTo>
                  <a:cubicBezTo>
                    <a:pt x="1664" y="512"/>
                    <a:pt x="1161" y="338"/>
                    <a:pt x="840" y="35"/>
                  </a:cubicBezTo>
                  <a:lnTo>
                    <a:pt x="819" y="16"/>
                  </a:lnTo>
                  <a:lnTo>
                    <a:pt x="807" y="40"/>
                  </a:lnTo>
                  <a:cubicBezTo>
                    <a:pt x="325" y="891"/>
                    <a:pt x="1" y="1948"/>
                    <a:pt x="1" y="2670"/>
                  </a:cubicBezTo>
                  <a:cubicBezTo>
                    <a:pt x="1" y="3545"/>
                    <a:pt x="511" y="4416"/>
                    <a:pt x="1240" y="4788"/>
                  </a:cubicBezTo>
                  <a:cubicBezTo>
                    <a:pt x="1426" y="4879"/>
                    <a:pt x="1629" y="4928"/>
                    <a:pt x="1836" y="4932"/>
                  </a:cubicBezTo>
                  <a:cubicBezTo>
                    <a:pt x="1954" y="4932"/>
                    <a:pt x="2046" y="4910"/>
                    <a:pt x="2108" y="4870"/>
                  </a:cubicBezTo>
                  <a:cubicBezTo>
                    <a:pt x="2134" y="4851"/>
                    <a:pt x="2155" y="4825"/>
                    <a:pt x="2169" y="4795"/>
                  </a:cubicBezTo>
                  <a:cubicBezTo>
                    <a:pt x="2190" y="4760"/>
                    <a:pt x="2201" y="4740"/>
                    <a:pt x="2229" y="4740"/>
                  </a:cubicBezTo>
                  <a:cubicBezTo>
                    <a:pt x="2259" y="4740"/>
                    <a:pt x="2267" y="4758"/>
                    <a:pt x="2285" y="4793"/>
                  </a:cubicBezTo>
                  <a:cubicBezTo>
                    <a:pt x="2299" y="4826"/>
                    <a:pt x="2323" y="4854"/>
                    <a:pt x="2355" y="4872"/>
                  </a:cubicBezTo>
                  <a:cubicBezTo>
                    <a:pt x="2432" y="4905"/>
                    <a:pt x="2517" y="4923"/>
                    <a:pt x="2602" y="4923"/>
                  </a:cubicBezTo>
                  <a:cubicBezTo>
                    <a:pt x="2606" y="4923"/>
                    <a:pt x="2610" y="4923"/>
                    <a:pt x="2614" y="4923"/>
                  </a:cubicBezTo>
                  <a:cubicBezTo>
                    <a:pt x="2791" y="4919"/>
                    <a:pt x="2965" y="4879"/>
                    <a:pt x="3126" y="4805"/>
                  </a:cubicBezTo>
                  <a:cubicBezTo>
                    <a:pt x="3922" y="4446"/>
                    <a:pt x="4476" y="3569"/>
                    <a:pt x="4476" y="2670"/>
                  </a:cubicBezTo>
                  <a:cubicBezTo>
                    <a:pt x="4476" y="1893"/>
                    <a:pt x="4166" y="878"/>
                    <a:pt x="3668" y="25"/>
                  </a:cubicBezTo>
                  <a:lnTo>
                    <a:pt x="36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5"/>
            <p:cNvSpPr/>
            <p:nvPr/>
          </p:nvSpPr>
          <p:spPr>
            <a:xfrm>
              <a:off x="6744125" y="2935525"/>
              <a:ext cx="306150" cy="128376"/>
            </a:xfrm>
            <a:custGeom>
              <a:avLst/>
              <a:gdLst/>
              <a:ahLst/>
              <a:cxnLst/>
              <a:rect l="l" t="t" r="r" b="b"/>
              <a:pathLst>
                <a:path w="4324" h="1848" extrusionOk="0">
                  <a:moveTo>
                    <a:pt x="0" y="1"/>
                  </a:moveTo>
                  <a:lnTo>
                    <a:pt x="0" y="1"/>
                  </a:lnTo>
                  <a:cubicBezTo>
                    <a:pt x="109" y="707"/>
                    <a:pt x="559" y="1431"/>
                    <a:pt x="1175" y="1705"/>
                  </a:cubicBezTo>
                  <a:cubicBezTo>
                    <a:pt x="1355" y="1785"/>
                    <a:pt x="1594" y="1847"/>
                    <a:pt x="1783" y="1847"/>
                  </a:cubicBezTo>
                  <a:cubicBezTo>
                    <a:pt x="1880" y="1847"/>
                    <a:pt x="1965" y="1831"/>
                    <a:pt x="2022" y="1792"/>
                  </a:cubicBezTo>
                  <a:cubicBezTo>
                    <a:pt x="2083" y="1750"/>
                    <a:pt x="2081" y="1650"/>
                    <a:pt x="2155" y="1650"/>
                  </a:cubicBezTo>
                  <a:cubicBezTo>
                    <a:pt x="2228" y="1650"/>
                    <a:pt x="2223" y="1759"/>
                    <a:pt x="2290" y="1792"/>
                  </a:cubicBezTo>
                  <a:cubicBezTo>
                    <a:pt x="2359" y="1827"/>
                    <a:pt x="2445" y="1843"/>
                    <a:pt x="2538" y="1843"/>
                  </a:cubicBezTo>
                  <a:cubicBezTo>
                    <a:pt x="2703" y="1843"/>
                    <a:pt x="2889" y="1794"/>
                    <a:pt x="3044" y="1720"/>
                  </a:cubicBezTo>
                  <a:cubicBezTo>
                    <a:pt x="3671" y="1424"/>
                    <a:pt x="4185" y="800"/>
                    <a:pt x="4323" y="11"/>
                  </a:cubicBezTo>
                  <a:lnTo>
                    <a:pt x="4323" y="11"/>
                  </a:lnTo>
                  <a:cubicBezTo>
                    <a:pt x="3766" y="581"/>
                    <a:pt x="3007" y="932"/>
                    <a:pt x="2169" y="932"/>
                  </a:cubicBezTo>
                  <a:cubicBezTo>
                    <a:pt x="1324" y="932"/>
                    <a:pt x="559" y="57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5"/>
            <p:cNvSpPr/>
            <p:nvPr/>
          </p:nvSpPr>
          <p:spPr>
            <a:xfrm>
              <a:off x="6826449" y="2639159"/>
              <a:ext cx="141568" cy="105271"/>
            </a:xfrm>
            <a:custGeom>
              <a:avLst/>
              <a:gdLst/>
              <a:ahLst/>
              <a:cxnLst/>
              <a:rect l="l" t="t" r="r" b="b"/>
              <a:pathLst>
                <a:path w="2071" h="1540" extrusionOk="0">
                  <a:moveTo>
                    <a:pt x="1038" y="1"/>
                  </a:moveTo>
                  <a:cubicBezTo>
                    <a:pt x="675" y="1"/>
                    <a:pt x="0" y="309"/>
                    <a:pt x="0" y="900"/>
                  </a:cubicBezTo>
                  <a:cubicBezTo>
                    <a:pt x="0" y="1265"/>
                    <a:pt x="465" y="1540"/>
                    <a:pt x="1082" y="1540"/>
                  </a:cubicBezTo>
                  <a:lnTo>
                    <a:pt x="1105" y="1540"/>
                  </a:lnTo>
                  <a:cubicBezTo>
                    <a:pt x="1675" y="1533"/>
                    <a:pt x="2071" y="1270"/>
                    <a:pt x="2071" y="897"/>
                  </a:cubicBezTo>
                  <a:cubicBezTo>
                    <a:pt x="2071" y="316"/>
                    <a:pt x="1389" y="1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 w="575" cap="flat" cmpd="sng">
              <a:solidFill>
                <a:srgbClr val="231F20"/>
              </a:solidFill>
              <a:prstDash val="solid"/>
              <a:miter lim="17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5"/>
            <p:cNvSpPr/>
            <p:nvPr/>
          </p:nvSpPr>
          <p:spPr>
            <a:xfrm>
              <a:off x="6863841" y="2651258"/>
              <a:ext cx="66717" cy="29667"/>
            </a:xfrm>
            <a:custGeom>
              <a:avLst/>
              <a:gdLst/>
              <a:ahLst/>
              <a:cxnLst/>
              <a:rect l="l" t="t" r="r" b="b"/>
              <a:pathLst>
                <a:path w="976" h="434" extrusionOk="0">
                  <a:moveTo>
                    <a:pt x="14" y="1"/>
                  </a:moveTo>
                  <a:cubicBezTo>
                    <a:pt x="0" y="243"/>
                    <a:pt x="365" y="434"/>
                    <a:pt x="488" y="434"/>
                  </a:cubicBezTo>
                  <a:cubicBezTo>
                    <a:pt x="621" y="434"/>
                    <a:pt x="958" y="243"/>
                    <a:pt x="9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5"/>
            <p:cNvSpPr/>
            <p:nvPr/>
          </p:nvSpPr>
          <p:spPr>
            <a:xfrm>
              <a:off x="6864046" y="2625145"/>
              <a:ext cx="67195" cy="42382"/>
            </a:xfrm>
            <a:custGeom>
              <a:avLst/>
              <a:gdLst/>
              <a:ahLst/>
              <a:cxnLst/>
              <a:rect l="l" t="t" r="r" b="b"/>
              <a:pathLst>
                <a:path w="983" h="620" extrusionOk="0">
                  <a:moveTo>
                    <a:pt x="492" y="1"/>
                  </a:moveTo>
                  <a:cubicBezTo>
                    <a:pt x="357" y="1"/>
                    <a:pt x="115" y="155"/>
                    <a:pt x="1" y="383"/>
                  </a:cubicBezTo>
                  <a:lnTo>
                    <a:pt x="6" y="386"/>
                  </a:lnTo>
                  <a:lnTo>
                    <a:pt x="17" y="393"/>
                  </a:lnTo>
                  <a:cubicBezTo>
                    <a:pt x="153" y="495"/>
                    <a:pt x="367" y="619"/>
                    <a:pt x="478" y="619"/>
                  </a:cubicBezTo>
                  <a:cubicBezTo>
                    <a:pt x="595" y="619"/>
                    <a:pt x="848" y="470"/>
                    <a:pt x="965" y="393"/>
                  </a:cubicBezTo>
                  <a:lnTo>
                    <a:pt x="977" y="386"/>
                  </a:lnTo>
                  <a:lnTo>
                    <a:pt x="983" y="383"/>
                  </a:lnTo>
                  <a:cubicBezTo>
                    <a:pt x="844" y="143"/>
                    <a:pt x="583" y="1"/>
                    <a:pt x="4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49" name="Google Shape;2049;p35"/>
            <p:cNvGrpSpPr/>
            <p:nvPr/>
          </p:nvGrpSpPr>
          <p:grpSpPr>
            <a:xfrm flipH="1">
              <a:off x="6814326" y="2576747"/>
              <a:ext cx="64529" cy="55301"/>
              <a:chOff x="6688530" y="2567647"/>
              <a:chExt cx="64529" cy="55301"/>
            </a:xfrm>
          </p:grpSpPr>
          <p:sp>
            <p:nvSpPr>
              <p:cNvPr id="2050" name="Google Shape;2050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54" name="Google Shape;2054;p35"/>
            <p:cNvGrpSpPr/>
            <p:nvPr/>
          </p:nvGrpSpPr>
          <p:grpSpPr>
            <a:xfrm>
              <a:off x="6916580" y="2576747"/>
              <a:ext cx="64529" cy="55301"/>
              <a:chOff x="6688530" y="2567647"/>
              <a:chExt cx="64529" cy="55301"/>
            </a:xfrm>
          </p:grpSpPr>
          <p:sp>
            <p:nvSpPr>
              <p:cNvPr id="2055" name="Google Shape;2055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59" name="Google Shape;2059;p35"/>
          <p:cNvGrpSpPr/>
          <p:nvPr/>
        </p:nvGrpSpPr>
        <p:grpSpPr>
          <a:xfrm>
            <a:off x="4102791" y="3643245"/>
            <a:ext cx="251312" cy="263356"/>
            <a:chOff x="6612760" y="2533135"/>
            <a:chExt cx="570516" cy="597857"/>
          </a:xfrm>
        </p:grpSpPr>
        <p:sp>
          <p:nvSpPr>
            <p:cNvPr id="2060" name="Google Shape;2060;p35"/>
            <p:cNvSpPr/>
            <p:nvPr/>
          </p:nvSpPr>
          <p:spPr>
            <a:xfrm>
              <a:off x="6804027" y="3059216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770" y="1"/>
                  </a:moveTo>
                  <a:lnTo>
                    <a:pt x="770" y="1"/>
                  </a:lnTo>
                  <a:cubicBezTo>
                    <a:pt x="784" y="76"/>
                    <a:pt x="777" y="132"/>
                    <a:pt x="751" y="176"/>
                  </a:cubicBezTo>
                  <a:cubicBezTo>
                    <a:pt x="726" y="213"/>
                    <a:pt x="686" y="237"/>
                    <a:pt x="642" y="246"/>
                  </a:cubicBezTo>
                  <a:cubicBezTo>
                    <a:pt x="418" y="293"/>
                    <a:pt x="132" y="400"/>
                    <a:pt x="43" y="504"/>
                  </a:cubicBezTo>
                  <a:cubicBezTo>
                    <a:pt x="9" y="541"/>
                    <a:pt x="1" y="595"/>
                    <a:pt x="22" y="641"/>
                  </a:cubicBezTo>
                  <a:cubicBezTo>
                    <a:pt x="48" y="701"/>
                    <a:pt x="122" y="739"/>
                    <a:pt x="214" y="739"/>
                  </a:cubicBezTo>
                  <a:cubicBezTo>
                    <a:pt x="219" y="739"/>
                    <a:pt x="223" y="739"/>
                    <a:pt x="227" y="739"/>
                  </a:cubicBezTo>
                  <a:cubicBezTo>
                    <a:pt x="193" y="420"/>
                    <a:pt x="707" y="299"/>
                    <a:pt x="730" y="293"/>
                  </a:cubicBezTo>
                  <a:cubicBezTo>
                    <a:pt x="732" y="293"/>
                    <a:pt x="734" y="293"/>
                    <a:pt x="736" y="293"/>
                  </a:cubicBezTo>
                  <a:cubicBezTo>
                    <a:pt x="766" y="293"/>
                    <a:pt x="775" y="338"/>
                    <a:pt x="742" y="346"/>
                  </a:cubicBezTo>
                  <a:cubicBezTo>
                    <a:pt x="737" y="346"/>
                    <a:pt x="223" y="467"/>
                    <a:pt x="285" y="760"/>
                  </a:cubicBezTo>
                  <a:cubicBezTo>
                    <a:pt x="353" y="842"/>
                    <a:pt x="453" y="891"/>
                    <a:pt x="560" y="897"/>
                  </a:cubicBezTo>
                  <a:cubicBezTo>
                    <a:pt x="583" y="897"/>
                    <a:pt x="605" y="893"/>
                    <a:pt x="626" y="882"/>
                  </a:cubicBezTo>
                  <a:cubicBezTo>
                    <a:pt x="560" y="548"/>
                    <a:pt x="919" y="372"/>
                    <a:pt x="923" y="371"/>
                  </a:cubicBezTo>
                  <a:cubicBezTo>
                    <a:pt x="928" y="368"/>
                    <a:pt x="933" y="366"/>
                    <a:pt x="937" y="366"/>
                  </a:cubicBezTo>
                  <a:cubicBezTo>
                    <a:pt x="963" y="366"/>
                    <a:pt x="977" y="406"/>
                    <a:pt x="946" y="418"/>
                  </a:cubicBezTo>
                  <a:cubicBezTo>
                    <a:pt x="933" y="425"/>
                    <a:pt x="616" y="581"/>
                    <a:pt x="679" y="879"/>
                  </a:cubicBezTo>
                  <a:cubicBezTo>
                    <a:pt x="679" y="879"/>
                    <a:pt x="679" y="881"/>
                    <a:pt x="679" y="881"/>
                  </a:cubicBezTo>
                  <a:cubicBezTo>
                    <a:pt x="733" y="958"/>
                    <a:pt x="928" y="1049"/>
                    <a:pt x="1038" y="1049"/>
                  </a:cubicBezTo>
                  <a:cubicBezTo>
                    <a:pt x="1042" y="1050"/>
                    <a:pt x="1046" y="1050"/>
                    <a:pt x="1049" y="1050"/>
                  </a:cubicBezTo>
                  <a:cubicBezTo>
                    <a:pt x="1066" y="1050"/>
                    <a:pt x="1082" y="1044"/>
                    <a:pt x="1095" y="1035"/>
                  </a:cubicBezTo>
                  <a:lnTo>
                    <a:pt x="1103" y="1005"/>
                  </a:lnTo>
                  <a:cubicBezTo>
                    <a:pt x="1095" y="821"/>
                    <a:pt x="1151" y="702"/>
                    <a:pt x="1194" y="606"/>
                  </a:cubicBezTo>
                  <a:cubicBezTo>
                    <a:pt x="1240" y="511"/>
                    <a:pt x="1270" y="446"/>
                    <a:pt x="1219" y="362"/>
                  </a:cubicBezTo>
                  <a:cubicBezTo>
                    <a:pt x="1165" y="267"/>
                    <a:pt x="1140" y="160"/>
                    <a:pt x="1149" y="52"/>
                  </a:cubicBezTo>
                  <a:lnTo>
                    <a:pt x="7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5"/>
            <p:cNvSpPr/>
            <p:nvPr/>
          </p:nvSpPr>
          <p:spPr>
            <a:xfrm>
              <a:off x="6903284" y="3059079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498" y="1"/>
                  </a:moveTo>
                  <a:lnTo>
                    <a:pt x="119" y="54"/>
                  </a:lnTo>
                  <a:cubicBezTo>
                    <a:pt x="128" y="160"/>
                    <a:pt x="105" y="267"/>
                    <a:pt x="51" y="362"/>
                  </a:cubicBezTo>
                  <a:cubicBezTo>
                    <a:pt x="0" y="446"/>
                    <a:pt x="30" y="509"/>
                    <a:pt x="76" y="606"/>
                  </a:cubicBezTo>
                  <a:cubicBezTo>
                    <a:pt x="119" y="702"/>
                    <a:pt x="175" y="821"/>
                    <a:pt x="167" y="1005"/>
                  </a:cubicBezTo>
                  <a:lnTo>
                    <a:pt x="174" y="1034"/>
                  </a:lnTo>
                  <a:cubicBezTo>
                    <a:pt x="189" y="1044"/>
                    <a:pt x="206" y="1050"/>
                    <a:pt x="224" y="1050"/>
                  </a:cubicBezTo>
                  <a:cubicBezTo>
                    <a:pt x="226" y="1050"/>
                    <a:pt x="229" y="1050"/>
                    <a:pt x="232" y="1049"/>
                  </a:cubicBezTo>
                  <a:cubicBezTo>
                    <a:pt x="342" y="1049"/>
                    <a:pt x="538" y="958"/>
                    <a:pt x="591" y="881"/>
                  </a:cubicBezTo>
                  <a:lnTo>
                    <a:pt x="591" y="877"/>
                  </a:lnTo>
                  <a:cubicBezTo>
                    <a:pt x="654" y="581"/>
                    <a:pt x="337" y="425"/>
                    <a:pt x="323" y="418"/>
                  </a:cubicBezTo>
                  <a:cubicBezTo>
                    <a:pt x="310" y="411"/>
                    <a:pt x="303" y="395"/>
                    <a:pt x="310" y="383"/>
                  </a:cubicBezTo>
                  <a:cubicBezTo>
                    <a:pt x="315" y="373"/>
                    <a:pt x="325" y="368"/>
                    <a:pt x="334" y="368"/>
                  </a:cubicBezTo>
                  <a:cubicBezTo>
                    <a:pt x="338" y="368"/>
                    <a:pt x="342" y="369"/>
                    <a:pt x="346" y="371"/>
                  </a:cubicBezTo>
                  <a:cubicBezTo>
                    <a:pt x="349" y="371"/>
                    <a:pt x="710" y="548"/>
                    <a:pt x="644" y="883"/>
                  </a:cubicBezTo>
                  <a:cubicBezTo>
                    <a:pt x="661" y="892"/>
                    <a:pt x="680" y="895"/>
                    <a:pt x="699" y="895"/>
                  </a:cubicBezTo>
                  <a:cubicBezTo>
                    <a:pt x="703" y="895"/>
                    <a:pt x="706" y="895"/>
                    <a:pt x="710" y="895"/>
                  </a:cubicBezTo>
                  <a:cubicBezTo>
                    <a:pt x="817" y="892"/>
                    <a:pt x="917" y="842"/>
                    <a:pt x="985" y="760"/>
                  </a:cubicBezTo>
                  <a:cubicBezTo>
                    <a:pt x="1047" y="467"/>
                    <a:pt x="533" y="346"/>
                    <a:pt x="528" y="346"/>
                  </a:cubicBezTo>
                  <a:cubicBezTo>
                    <a:pt x="495" y="338"/>
                    <a:pt x="503" y="293"/>
                    <a:pt x="531" y="293"/>
                  </a:cubicBezTo>
                  <a:cubicBezTo>
                    <a:pt x="533" y="293"/>
                    <a:pt x="536" y="293"/>
                    <a:pt x="538" y="294"/>
                  </a:cubicBezTo>
                  <a:cubicBezTo>
                    <a:pt x="561" y="299"/>
                    <a:pt x="1077" y="418"/>
                    <a:pt x="1043" y="739"/>
                  </a:cubicBezTo>
                  <a:cubicBezTo>
                    <a:pt x="1047" y="739"/>
                    <a:pt x="1051" y="739"/>
                    <a:pt x="1056" y="739"/>
                  </a:cubicBezTo>
                  <a:cubicBezTo>
                    <a:pt x="1148" y="739"/>
                    <a:pt x="1220" y="701"/>
                    <a:pt x="1248" y="639"/>
                  </a:cubicBezTo>
                  <a:cubicBezTo>
                    <a:pt x="1269" y="593"/>
                    <a:pt x="1261" y="541"/>
                    <a:pt x="1227" y="504"/>
                  </a:cubicBezTo>
                  <a:cubicBezTo>
                    <a:pt x="1136" y="402"/>
                    <a:pt x="849" y="295"/>
                    <a:pt x="626" y="246"/>
                  </a:cubicBezTo>
                  <a:cubicBezTo>
                    <a:pt x="580" y="239"/>
                    <a:pt x="540" y="215"/>
                    <a:pt x="516" y="176"/>
                  </a:cubicBezTo>
                  <a:cubicBezTo>
                    <a:pt x="489" y="134"/>
                    <a:pt x="484" y="78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5"/>
            <p:cNvSpPr/>
            <p:nvPr/>
          </p:nvSpPr>
          <p:spPr>
            <a:xfrm>
              <a:off x="6612760" y="2749079"/>
              <a:ext cx="280266" cy="103220"/>
            </a:xfrm>
            <a:custGeom>
              <a:avLst/>
              <a:gdLst/>
              <a:ahLst/>
              <a:cxnLst/>
              <a:rect l="l" t="t" r="r" b="b"/>
              <a:pathLst>
                <a:path w="4100" h="1510" extrusionOk="0">
                  <a:moveTo>
                    <a:pt x="3416" y="0"/>
                  </a:moveTo>
                  <a:lnTo>
                    <a:pt x="3205" y="498"/>
                  </a:lnTo>
                  <a:cubicBezTo>
                    <a:pt x="2563" y="841"/>
                    <a:pt x="1779" y="965"/>
                    <a:pt x="1148" y="965"/>
                  </a:cubicBezTo>
                  <a:cubicBezTo>
                    <a:pt x="491" y="965"/>
                    <a:pt x="0" y="829"/>
                    <a:pt x="13" y="665"/>
                  </a:cubicBezTo>
                  <a:cubicBezTo>
                    <a:pt x="15" y="660"/>
                    <a:pt x="16" y="654"/>
                    <a:pt x="20" y="651"/>
                  </a:cubicBezTo>
                  <a:lnTo>
                    <a:pt x="16" y="651"/>
                  </a:lnTo>
                  <a:lnTo>
                    <a:pt x="8" y="649"/>
                  </a:lnTo>
                  <a:lnTo>
                    <a:pt x="8" y="651"/>
                  </a:lnTo>
                  <a:cubicBezTo>
                    <a:pt x="6" y="656"/>
                    <a:pt x="4" y="660"/>
                    <a:pt x="2" y="663"/>
                  </a:cubicBezTo>
                  <a:lnTo>
                    <a:pt x="2" y="670"/>
                  </a:lnTo>
                  <a:cubicBezTo>
                    <a:pt x="2" y="675"/>
                    <a:pt x="2" y="679"/>
                    <a:pt x="2" y="684"/>
                  </a:cubicBezTo>
                  <a:cubicBezTo>
                    <a:pt x="4" y="738"/>
                    <a:pt x="34" y="795"/>
                    <a:pt x="90" y="856"/>
                  </a:cubicBezTo>
                  <a:cubicBezTo>
                    <a:pt x="381" y="1171"/>
                    <a:pt x="1301" y="1510"/>
                    <a:pt x="2208" y="1510"/>
                  </a:cubicBezTo>
                  <a:lnTo>
                    <a:pt x="2252" y="1510"/>
                  </a:lnTo>
                  <a:cubicBezTo>
                    <a:pt x="2757" y="1503"/>
                    <a:pt x="3233" y="1387"/>
                    <a:pt x="3596" y="1184"/>
                  </a:cubicBezTo>
                  <a:cubicBezTo>
                    <a:pt x="3908" y="1010"/>
                    <a:pt x="4099" y="791"/>
                    <a:pt x="4096" y="614"/>
                  </a:cubicBezTo>
                  <a:cubicBezTo>
                    <a:pt x="4092" y="432"/>
                    <a:pt x="3826" y="134"/>
                    <a:pt x="34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5"/>
            <p:cNvSpPr/>
            <p:nvPr/>
          </p:nvSpPr>
          <p:spPr>
            <a:xfrm>
              <a:off x="6612760" y="2722214"/>
              <a:ext cx="238294" cy="92829"/>
            </a:xfrm>
            <a:custGeom>
              <a:avLst/>
              <a:gdLst/>
              <a:ahLst/>
              <a:cxnLst/>
              <a:rect l="l" t="t" r="r" b="b"/>
              <a:pathLst>
                <a:path w="3486" h="1358" extrusionOk="0">
                  <a:moveTo>
                    <a:pt x="3052" y="0"/>
                  </a:moveTo>
                  <a:cubicBezTo>
                    <a:pt x="2885" y="0"/>
                    <a:pt x="2650" y="89"/>
                    <a:pt x="2273" y="351"/>
                  </a:cubicBezTo>
                  <a:cubicBezTo>
                    <a:pt x="1301" y="1028"/>
                    <a:pt x="118" y="932"/>
                    <a:pt x="20" y="1044"/>
                  </a:cubicBezTo>
                  <a:cubicBezTo>
                    <a:pt x="16" y="1047"/>
                    <a:pt x="15" y="1053"/>
                    <a:pt x="13" y="1058"/>
                  </a:cubicBezTo>
                  <a:cubicBezTo>
                    <a:pt x="0" y="1222"/>
                    <a:pt x="491" y="1358"/>
                    <a:pt x="1148" y="1358"/>
                  </a:cubicBezTo>
                  <a:cubicBezTo>
                    <a:pt x="1779" y="1358"/>
                    <a:pt x="2563" y="1234"/>
                    <a:pt x="3205" y="891"/>
                  </a:cubicBezTo>
                  <a:lnTo>
                    <a:pt x="3416" y="393"/>
                  </a:lnTo>
                  <a:lnTo>
                    <a:pt x="3486" y="230"/>
                  </a:lnTo>
                  <a:cubicBezTo>
                    <a:pt x="3355" y="126"/>
                    <a:pt x="3252" y="0"/>
                    <a:pt x="3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5"/>
            <p:cNvSpPr/>
            <p:nvPr/>
          </p:nvSpPr>
          <p:spPr>
            <a:xfrm>
              <a:off x="6902805" y="2749079"/>
              <a:ext cx="280471" cy="103220"/>
            </a:xfrm>
            <a:custGeom>
              <a:avLst/>
              <a:gdLst/>
              <a:ahLst/>
              <a:cxnLst/>
              <a:rect l="l" t="t" r="r" b="b"/>
              <a:pathLst>
                <a:path w="4103" h="1510" extrusionOk="0">
                  <a:moveTo>
                    <a:pt x="680" y="0"/>
                  </a:moveTo>
                  <a:cubicBezTo>
                    <a:pt x="270" y="134"/>
                    <a:pt x="4" y="432"/>
                    <a:pt x="2" y="614"/>
                  </a:cubicBezTo>
                  <a:cubicBezTo>
                    <a:pt x="0" y="793"/>
                    <a:pt x="191" y="1010"/>
                    <a:pt x="502" y="1184"/>
                  </a:cubicBezTo>
                  <a:cubicBezTo>
                    <a:pt x="866" y="1389"/>
                    <a:pt x="1343" y="1503"/>
                    <a:pt x="1846" y="1510"/>
                  </a:cubicBezTo>
                  <a:lnTo>
                    <a:pt x="1892" y="1510"/>
                  </a:lnTo>
                  <a:cubicBezTo>
                    <a:pt x="2798" y="1510"/>
                    <a:pt x="3718" y="1173"/>
                    <a:pt x="4010" y="856"/>
                  </a:cubicBezTo>
                  <a:cubicBezTo>
                    <a:pt x="4073" y="787"/>
                    <a:pt x="4102" y="723"/>
                    <a:pt x="4097" y="665"/>
                  </a:cubicBezTo>
                  <a:cubicBezTo>
                    <a:pt x="4095" y="661"/>
                    <a:pt x="4095" y="658"/>
                    <a:pt x="4094" y="654"/>
                  </a:cubicBezTo>
                  <a:lnTo>
                    <a:pt x="4090" y="649"/>
                  </a:lnTo>
                  <a:lnTo>
                    <a:pt x="4080" y="651"/>
                  </a:lnTo>
                  <a:lnTo>
                    <a:pt x="4076" y="651"/>
                  </a:lnTo>
                  <a:cubicBezTo>
                    <a:pt x="4080" y="654"/>
                    <a:pt x="4081" y="660"/>
                    <a:pt x="4083" y="665"/>
                  </a:cubicBezTo>
                  <a:cubicBezTo>
                    <a:pt x="4096" y="829"/>
                    <a:pt x="3605" y="965"/>
                    <a:pt x="2948" y="965"/>
                  </a:cubicBezTo>
                  <a:cubicBezTo>
                    <a:pt x="2317" y="965"/>
                    <a:pt x="1533" y="841"/>
                    <a:pt x="891" y="498"/>
                  </a:cubicBezTo>
                  <a:lnTo>
                    <a:pt x="6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5"/>
            <p:cNvSpPr/>
            <p:nvPr/>
          </p:nvSpPr>
          <p:spPr>
            <a:xfrm>
              <a:off x="6944504" y="2722146"/>
              <a:ext cx="238294" cy="92898"/>
            </a:xfrm>
            <a:custGeom>
              <a:avLst/>
              <a:gdLst/>
              <a:ahLst/>
              <a:cxnLst/>
              <a:rect l="l" t="t" r="r" b="b"/>
              <a:pathLst>
                <a:path w="3486" h="1359" extrusionOk="0">
                  <a:moveTo>
                    <a:pt x="433" y="1"/>
                  </a:moveTo>
                  <a:cubicBezTo>
                    <a:pt x="233" y="1"/>
                    <a:pt x="131" y="126"/>
                    <a:pt x="0" y="231"/>
                  </a:cubicBezTo>
                  <a:lnTo>
                    <a:pt x="70" y="394"/>
                  </a:lnTo>
                  <a:lnTo>
                    <a:pt x="281" y="890"/>
                  </a:lnTo>
                  <a:cubicBezTo>
                    <a:pt x="924" y="1234"/>
                    <a:pt x="1709" y="1359"/>
                    <a:pt x="2339" y="1359"/>
                  </a:cubicBezTo>
                  <a:cubicBezTo>
                    <a:pt x="2996" y="1359"/>
                    <a:pt x="3486" y="1223"/>
                    <a:pt x="3473" y="1059"/>
                  </a:cubicBezTo>
                  <a:cubicBezTo>
                    <a:pt x="3471" y="1054"/>
                    <a:pt x="3470" y="1048"/>
                    <a:pt x="3466" y="1045"/>
                  </a:cubicBezTo>
                  <a:cubicBezTo>
                    <a:pt x="3368" y="933"/>
                    <a:pt x="2185" y="1029"/>
                    <a:pt x="1213" y="352"/>
                  </a:cubicBezTo>
                  <a:cubicBezTo>
                    <a:pt x="836" y="89"/>
                    <a:pt x="600" y="1"/>
                    <a:pt x="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5"/>
            <p:cNvSpPr/>
            <p:nvPr/>
          </p:nvSpPr>
          <p:spPr>
            <a:xfrm>
              <a:off x="6744214" y="2533135"/>
              <a:ext cx="306173" cy="485133"/>
            </a:xfrm>
            <a:custGeom>
              <a:avLst/>
              <a:gdLst/>
              <a:ahLst/>
              <a:cxnLst/>
              <a:rect l="l" t="t" r="r" b="b"/>
              <a:pathLst>
                <a:path w="4479" h="7097" extrusionOk="0">
                  <a:moveTo>
                    <a:pt x="2240" y="0"/>
                  </a:moveTo>
                  <a:cubicBezTo>
                    <a:pt x="1379" y="0"/>
                    <a:pt x="737" y="903"/>
                    <a:pt x="737" y="1710"/>
                  </a:cubicBezTo>
                  <a:cubicBezTo>
                    <a:pt x="737" y="1827"/>
                    <a:pt x="774" y="1934"/>
                    <a:pt x="811" y="2039"/>
                  </a:cubicBezTo>
                  <a:cubicBezTo>
                    <a:pt x="848" y="2143"/>
                    <a:pt x="881" y="2237"/>
                    <a:pt x="879" y="2339"/>
                  </a:cubicBezTo>
                  <a:cubicBezTo>
                    <a:pt x="870" y="2877"/>
                    <a:pt x="681" y="3277"/>
                    <a:pt x="479" y="3701"/>
                  </a:cubicBezTo>
                  <a:cubicBezTo>
                    <a:pt x="246" y="4195"/>
                    <a:pt x="3" y="4709"/>
                    <a:pt x="3" y="5503"/>
                  </a:cubicBezTo>
                  <a:cubicBezTo>
                    <a:pt x="1" y="6099"/>
                    <a:pt x="239" y="6671"/>
                    <a:pt x="663" y="7090"/>
                  </a:cubicBezTo>
                  <a:lnTo>
                    <a:pt x="670" y="7097"/>
                  </a:lnTo>
                  <a:lnTo>
                    <a:pt x="3810" y="7097"/>
                  </a:lnTo>
                  <a:lnTo>
                    <a:pt x="3817" y="7090"/>
                  </a:lnTo>
                  <a:cubicBezTo>
                    <a:pt x="4242" y="6671"/>
                    <a:pt x="4478" y="6099"/>
                    <a:pt x="4476" y="5503"/>
                  </a:cubicBezTo>
                  <a:cubicBezTo>
                    <a:pt x="4478" y="4678"/>
                    <a:pt x="4233" y="4167"/>
                    <a:pt x="3996" y="3673"/>
                  </a:cubicBezTo>
                  <a:cubicBezTo>
                    <a:pt x="3798" y="3261"/>
                    <a:pt x="3610" y="2872"/>
                    <a:pt x="3602" y="2339"/>
                  </a:cubicBezTo>
                  <a:cubicBezTo>
                    <a:pt x="3600" y="2237"/>
                    <a:pt x="3633" y="2141"/>
                    <a:pt x="3670" y="2039"/>
                  </a:cubicBezTo>
                  <a:cubicBezTo>
                    <a:pt x="3705" y="1936"/>
                    <a:pt x="3744" y="1827"/>
                    <a:pt x="3744" y="1710"/>
                  </a:cubicBezTo>
                  <a:cubicBezTo>
                    <a:pt x="3744" y="903"/>
                    <a:pt x="3100" y="0"/>
                    <a:pt x="2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5"/>
            <p:cNvSpPr/>
            <p:nvPr/>
          </p:nvSpPr>
          <p:spPr>
            <a:xfrm>
              <a:off x="6741850" y="2726925"/>
              <a:ext cx="311028" cy="337152"/>
            </a:xfrm>
            <a:custGeom>
              <a:avLst/>
              <a:gdLst/>
              <a:ahLst/>
              <a:cxnLst/>
              <a:rect l="l" t="t" r="r" b="b"/>
              <a:pathLst>
                <a:path w="4477" h="4932" extrusionOk="0">
                  <a:moveTo>
                    <a:pt x="3654" y="0"/>
                  </a:moveTo>
                  <a:lnTo>
                    <a:pt x="3635" y="19"/>
                  </a:lnTo>
                  <a:cubicBezTo>
                    <a:pt x="3321" y="328"/>
                    <a:pt x="2795" y="512"/>
                    <a:pt x="2223" y="512"/>
                  </a:cubicBezTo>
                  <a:cubicBezTo>
                    <a:pt x="1664" y="512"/>
                    <a:pt x="1161" y="338"/>
                    <a:pt x="840" y="35"/>
                  </a:cubicBezTo>
                  <a:lnTo>
                    <a:pt x="819" y="16"/>
                  </a:lnTo>
                  <a:lnTo>
                    <a:pt x="807" y="40"/>
                  </a:lnTo>
                  <a:cubicBezTo>
                    <a:pt x="325" y="891"/>
                    <a:pt x="1" y="1948"/>
                    <a:pt x="1" y="2670"/>
                  </a:cubicBezTo>
                  <a:cubicBezTo>
                    <a:pt x="1" y="3545"/>
                    <a:pt x="511" y="4416"/>
                    <a:pt x="1240" y="4788"/>
                  </a:cubicBezTo>
                  <a:cubicBezTo>
                    <a:pt x="1426" y="4879"/>
                    <a:pt x="1629" y="4928"/>
                    <a:pt x="1836" y="4932"/>
                  </a:cubicBezTo>
                  <a:cubicBezTo>
                    <a:pt x="1954" y="4932"/>
                    <a:pt x="2046" y="4910"/>
                    <a:pt x="2108" y="4870"/>
                  </a:cubicBezTo>
                  <a:cubicBezTo>
                    <a:pt x="2134" y="4851"/>
                    <a:pt x="2155" y="4825"/>
                    <a:pt x="2169" y="4795"/>
                  </a:cubicBezTo>
                  <a:cubicBezTo>
                    <a:pt x="2190" y="4760"/>
                    <a:pt x="2201" y="4740"/>
                    <a:pt x="2229" y="4740"/>
                  </a:cubicBezTo>
                  <a:cubicBezTo>
                    <a:pt x="2259" y="4740"/>
                    <a:pt x="2267" y="4758"/>
                    <a:pt x="2285" y="4793"/>
                  </a:cubicBezTo>
                  <a:cubicBezTo>
                    <a:pt x="2299" y="4826"/>
                    <a:pt x="2323" y="4854"/>
                    <a:pt x="2355" y="4872"/>
                  </a:cubicBezTo>
                  <a:cubicBezTo>
                    <a:pt x="2432" y="4905"/>
                    <a:pt x="2517" y="4923"/>
                    <a:pt x="2602" y="4923"/>
                  </a:cubicBezTo>
                  <a:cubicBezTo>
                    <a:pt x="2606" y="4923"/>
                    <a:pt x="2610" y="4923"/>
                    <a:pt x="2614" y="4923"/>
                  </a:cubicBezTo>
                  <a:cubicBezTo>
                    <a:pt x="2791" y="4919"/>
                    <a:pt x="2965" y="4879"/>
                    <a:pt x="3126" y="4805"/>
                  </a:cubicBezTo>
                  <a:cubicBezTo>
                    <a:pt x="3922" y="4446"/>
                    <a:pt x="4476" y="3569"/>
                    <a:pt x="4476" y="2670"/>
                  </a:cubicBezTo>
                  <a:cubicBezTo>
                    <a:pt x="4476" y="1893"/>
                    <a:pt x="4166" y="878"/>
                    <a:pt x="3668" y="25"/>
                  </a:cubicBezTo>
                  <a:lnTo>
                    <a:pt x="36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5"/>
            <p:cNvSpPr/>
            <p:nvPr/>
          </p:nvSpPr>
          <p:spPr>
            <a:xfrm>
              <a:off x="6744125" y="2935525"/>
              <a:ext cx="306150" cy="128376"/>
            </a:xfrm>
            <a:custGeom>
              <a:avLst/>
              <a:gdLst/>
              <a:ahLst/>
              <a:cxnLst/>
              <a:rect l="l" t="t" r="r" b="b"/>
              <a:pathLst>
                <a:path w="4324" h="1848" extrusionOk="0">
                  <a:moveTo>
                    <a:pt x="0" y="1"/>
                  </a:moveTo>
                  <a:lnTo>
                    <a:pt x="0" y="1"/>
                  </a:lnTo>
                  <a:cubicBezTo>
                    <a:pt x="109" y="707"/>
                    <a:pt x="559" y="1431"/>
                    <a:pt x="1175" y="1705"/>
                  </a:cubicBezTo>
                  <a:cubicBezTo>
                    <a:pt x="1355" y="1785"/>
                    <a:pt x="1594" y="1847"/>
                    <a:pt x="1783" y="1847"/>
                  </a:cubicBezTo>
                  <a:cubicBezTo>
                    <a:pt x="1880" y="1847"/>
                    <a:pt x="1965" y="1831"/>
                    <a:pt x="2022" y="1792"/>
                  </a:cubicBezTo>
                  <a:cubicBezTo>
                    <a:pt x="2083" y="1750"/>
                    <a:pt x="2081" y="1650"/>
                    <a:pt x="2155" y="1650"/>
                  </a:cubicBezTo>
                  <a:cubicBezTo>
                    <a:pt x="2228" y="1650"/>
                    <a:pt x="2223" y="1759"/>
                    <a:pt x="2290" y="1792"/>
                  </a:cubicBezTo>
                  <a:cubicBezTo>
                    <a:pt x="2359" y="1827"/>
                    <a:pt x="2445" y="1843"/>
                    <a:pt x="2538" y="1843"/>
                  </a:cubicBezTo>
                  <a:cubicBezTo>
                    <a:pt x="2703" y="1843"/>
                    <a:pt x="2889" y="1794"/>
                    <a:pt x="3044" y="1720"/>
                  </a:cubicBezTo>
                  <a:cubicBezTo>
                    <a:pt x="3671" y="1424"/>
                    <a:pt x="4185" y="800"/>
                    <a:pt x="4323" y="11"/>
                  </a:cubicBezTo>
                  <a:lnTo>
                    <a:pt x="4323" y="11"/>
                  </a:lnTo>
                  <a:cubicBezTo>
                    <a:pt x="3766" y="581"/>
                    <a:pt x="3007" y="932"/>
                    <a:pt x="2169" y="932"/>
                  </a:cubicBezTo>
                  <a:cubicBezTo>
                    <a:pt x="1324" y="932"/>
                    <a:pt x="559" y="57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5"/>
            <p:cNvSpPr/>
            <p:nvPr/>
          </p:nvSpPr>
          <p:spPr>
            <a:xfrm>
              <a:off x="6826449" y="2639159"/>
              <a:ext cx="141568" cy="105271"/>
            </a:xfrm>
            <a:custGeom>
              <a:avLst/>
              <a:gdLst/>
              <a:ahLst/>
              <a:cxnLst/>
              <a:rect l="l" t="t" r="r" b="b"/>
              <a:pathLst>
                <a:path w="2071" h="1540" extrusionOk="0">
                  <a:moveTo>
                    <a:pt x="1038" y="1"/>
                  </a:moveTo>
                  <a:cubicBezTo>
                    <a:pt x="675" y="1"/>
                    <a:pt x="0" y="309"/>
                    <a:pt x="0" y="900"/>
                  </a:cubicBezTo>
                  <a:cubicBezTo>
                    <a:pt x="0" y="1265"/>
                    <a:pt x="465" y="1540"/>
                    <a:pt x="1082" y="1540"/>
                  </a:cubicBezTo>
                  <a:lnTo>
                    <a:pt x="1105" y="1540"/>
                  </a:lnTo>
                  <a:cubicBezTo>
                    <a:pt x="1675" y="1533"/>
                    <a:pt x="2071" y="1270"/>
                    <a:pt x="2071" y="897"/>
                  </a:cubicBezTo>
                  <a:cubicBezTo>
                    <a:pt x="2071" y="316"/>
                    <a:pt x="1389" y="1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 w="575" cap="flat" cmpd="sng">
              <a:solidFill>
                <a:srgbClr val="231F20"/>
              </a:solidFill>
              <a:prstDash val="solid"/>
              <a:miter lim="17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5"/>
            <p:cNvSpPr/>
            <p:nvPr/>
          </p:nvSpPr>
          <p:spPr>
            <a:xfrm>
              <a:off x="6863841" y="2651258"/>
              <a:ext cx="66717" cy="29667"/>
            </a:xfrm>
            <a:custGeom>
              <a:avLst/>
              <a:gdLst/>
              <a:ahLst/>
              <a:cxnLst/>
              <a:rect l="l" t="t" r="r" b="b"/>
              <a:pathLst>
                <a:path w="976" h="434" extrusionOk="0">
                  <a:moveTo>
                    <a:pt x="14" y="1"/>
                  </a:moveTo>
                  <a:cubicBezTo>
                    <a:pt x="0" y="243"/>
                    <a:pt x="365" y="434"/>
                    <a:pt x="488" y="434"/>
                  </a:cubicBezTo>
                  <a:cubicBezTo>
                    <a:pt x="621" y="434"/>
                    <a:pt x="958" y="243"/>
                    <a:pt x="9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5"/>
            <p:cNvSpPr/>
            <p:nvPr/>
          </p:nvSpPr>
          <p:spPr>
            <a:xfrm>
              <a:off x="6864046" y="2625145"/>
              <a:ext cx="67195" cy="42382"/>
            </a:xfrm>
            <a:custGeom>
              <a:avLst/>
              <a:gdLst/>
              <a:ahLst/>
              <a:cxnLst/>
              <a:rect l="l" t="t" r="r" b="b"/>
              <a:pathLst>
                <a:path w="983" h="620" extrusionOk="0">
                  <a:moveTo>
                    <a:pt x="492" y="1"/>
                  </a:moveTo>
                  <a:cubicBezTo>
                    <a:pt x="357" y="1"/>
                    <a:pt x="115" y="155"/>
                    <a:pt x="1" y="383"/>
                  </a:cubicBezTo>
                  <a:lnTo>
                    <a:pt x="6" y="386"/>
                  </a:lnTo>
                  <a:lnTo>
                    <a:pt x="17" y="393"/>
                  </a:lnTo>
                  <a:cubicBezTo>
                    <a:pt x="153" y="495"/>
                    <a:pt x="367" y="619"/>
                    <a:pt x="478" y="619"/>
                  </a:cubicBezTo>
                  <a:cubicBezTo>
                    <a:pt x="595" y="619"/>
                    <a:pt x="848" y="470"/>
                    <a:pt x="965" y="393"/>
                  </a:cubicBezTo>
                  <a:lnTo>
                    <a:pt x="977" y="386"/>
                  </a:lnTo>
                  <a:lnTo>
                    <a:pt x="983" y="383"/>
                  </a:lnTo>
                  <a:cubicBezTo>
                    <a:pt x="844" y="143"/>
                    <a:pt x="583" y="1"/>
                    <a:pt x="4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72" name="Google Shape;2072;p35"/>
            <p:cNvGrpSpPr/>
            <p:nvPr/>
          </p:nvGrpSpPr>
          <p:grpSpPr>
            <a:xfrm flipH="1">
              <a:off x="6814326" y="2576747"/>
              <a:ext cx="64529" cy="55301"/>
              <a:chOff x="6688530" y="2567647"/>
              <a:chExt cx="64529" cy="55301"/>
            </a:xfrm>
          </p:grpSpPr>
          <p:sp>
            <p:nvSpPr>
              <p:cNvPr id="2073" name="Google Shape;2073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77" name="Google Shape;2077;p35"/>
            <p:cNvGrpSpPr/>
            <p:nvPr/>
          </p:nvGrpSpPr>
          <p:grpSpPr>
            <a:xfrm>
              <a:off x="6916580" y="2576747"/>
              <a:ext cx="64529" cy="55301"/>
              <a:chOff x="6688530" y="2567647"/>
              <a:chExt cx="64529" cy="55301"/>
            </a:xfrm>
          </p:grpSpPr>
          <p:sp>
            <p:nvSpPr>
              <p:cNvPr id="2078" name="Google Shape;2078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82" name="Google Shape;2082;p35"/>
          <p:cNvGrpSpPr/>
          <p:nvPr/>
        </p:nvGrpSpPr>
        <p:grpSpPr>
          <a:xfrm>
            <a:off x="4354091" y="4090920"/>
            <a:ext cx="251312" cy="263356"/>
            <a:chOff x="6612760" y="2533135"/>
            <a:chExt cx="570516" cy="597857"/>
          </a:xfrm>
        </p:grpSpPr>
        <p:sp>
          <p:nvSpPr>
            <p:cNvPr id="2083" name="Google Shape;2083;p35"/>
            <p:cNvSpPr/>
            <p:nvPr/>
          </p:nvSpPr>
          <p:spPr>
            <a:xfrm>
              <a:off x="6804027" y="3059216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770" y="1"/>
                  </a:moveTo>
                  <a:lnTo>
                    <a:pt x="770" y="1"/>
                  </a:lnTo>
                  <a:cubicBezTo>
                    <a:pt x="784" y="76"/>
                    <a:pt x="777" y="132"/>
                    <a:pt x="751" y="176"/>
                  </a:cubicBezTo>
                  <a:cubicBezTo>
                    <a:pt x="726" y="213"/>
                    <a:pt x="686" y="237"/>
                    <a:pt x="642" y="246"/>
                  </a:cubicBezTo>
                  <a:cubicBezTo>
                    <a:pt x="418" y="293"/>
                    <a:pt x="132" y="400"/>
                    <a:pt x="43" y="504"/>
                  </a:cubicBezTo>
                  <a:cubicBezTo>
                    <a:pt x="9" y="541"/>
                    <a:pt x="1" y="595"/>
                    <a:pt x="22" y="641"/>
                  </a:cubicBezTo>
                  <a:cubicBezTo>
                    <a:pt x="48" y="701"/>
                    <a:pt x="122" y="739"/>
                    <a:pt x="214" y="739"/>
                  </a:cubicBezTo>
                  <a:cubicBezTo>
                    <a:pt x="219" y="739"/>
                    <a:pt x="223" y="739"/>
                    <a:pt x="227" y="739"/>
                  </a:cubicBezTo>
                  <a:cubicBezTo>
                    <a:pt x="193" y="420"/>
                    <a:pt x="707" y="299"/>
                    <a:pt x="730" y="293"/>
                  </a:cubicBezTo>
                  <a:cubicBezTo>
                    <a:pt x="732" y="293"/>
                    <a:pt x="734" y="293"/>
                    <a:pt x="736" y="293"/>
                  </a:cubicBezTo>
                  <a:cubicBezTo>
                    <a:pt x="766" y="293"/>
                    <a:pt x="775" y="338"/>
                    <a:pt x="742" y="346"/>
                  </a:cubicBezTo>
                  <a:cubicBezTo>
                    <a:pt x="737" y="346"/>
                    <a:pt x="223" y="467"/>
                    <a:pt x="285" y="760"/>
                  </a:cubicBezTo>
                  <a:cubicBezTo>
                    <a:pt x="353" y="842"/>
                    <a:pt x="453" y="891"/>
                    <a:pt x="560" y="897"/>
                  </a:cubicBezTo>
                  <a:cubicBezTo>
                    <a:pt x="583" y="897"/>
                    <a:pt x="605" y="893"/>
                    <a:pt x="626" y="882"/>
                  </a:cubicBezTo>
                  <a:cubicBezTo>
                    <a:pt x="560" y="548"/>
                    <a:pt x="919" y="372"/>
                    <a:pt x="923" y="371"/>
                  </a:cubicBezTo>
                  <a:cubicBezTo>
                    <a:pt x="928" y="368"/>
                    <a:pt x="933" y="366"/>
                    <a:pt x="937" y="366"/>
                  </a:cubicBezTo>
                  <a:cubicBezTo>
                    <a:pt x="963" y="366"/>
                    <a:pt x="977" y="406"/>
                    <a:pt x="946" y="418"/>
                  </a:cubicBezTo>
                  <a:cubicBezTo>
                    <a:pt x="933" y="425"/>
                    <a:pt x="616" y="581"/>
                    <a:pt x="679" y="879"/>
                  </a:cubicBezTo>
                  <a:cubicBezTo>
                    <a:pt x="679" y="879"/>
                    <a:pt x="679" y="881"/>
                    <a:pt x="679" y="881"/>
                  </a:cubicBezTo>
                  <a:cubicBezTo>
                    <a:pt x="733" y="958"/>
                    <a:pt x="928" y="1049"/>
                    <a:pt x="1038" y="1049"/>
                  </a:cubicBezTo>
                  <a:cubicBezTo>
                    <a:pt x="1042" y="1050"/>
                    <a:pt x="1046" y="1050"/>
                    <a:pt x="1049" y="1050"/>
                  </a:cubicBezTo>
                  <a:cubicBezTo>
                    <a:pt x="1066" y="1050"/>
                    <a:pt x="1082" y="1044"/>
                    <a:pt x="1095" y="1035"/>
                  </a:cubicBezTo>
                  <a:lnTo>
                    <a:pt x="1103" y="1005"/>
                  </a:lnTo>
                  <a:cubicBezTo>
                    <a:pt x="1095" y="821"/>
                    <a:pt x="1151" y="702"/>
                    <a:pt x="1194" y="606"/>
                  </a:cubicBezTo>
                  <a:cubicBezTo>
                    <a:pt x="1240" y="511"/>
                    <a:pt x="1270" y="446"/>
                    <a:pt x="1219" y="362"/>
                  </a:cubicBezTo>
                  <a:cubicBezTo>
                    <a:pt x="1165" y="267"/>
                    <a:pt x="1140" y="160"/>
                    <a:pt x="1149" y="52"/>
                  </a:cubicBezTo>
                  <a:lnTo>
                    <a:pt x="7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5"/>
            <p:cNvSpPr/>
            <p:nvPr/>
          </p:nvSpPr>
          <p:spPr>
            <a:xfrm>
              <a:off x="6903284" y="3059079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498" y="1"/>
                  </a:moveTo>
                  <a:lnTo>
                    <a:pt x="119" y="54"/>
                  </a:lnTo>
                  <a:cubicBezTo>
                    <a:pt x="128" y="160"/>
                    <a:pt x="105" y="267"/>
                    <a:pt x="51" y="362"/>
                  </a:cubicBezTo>
                  <a:cubicBezTo>
                    <a:pt x="0" y="446"/>
                    <a:pt x="30" y="509"/>
                    <a:pt x="76" y="606"/>
                  </a:cubicBezTo>
                  <a:cubicBezTo>
                    <a:pt x="119" y="702"/>
                    <a:pt x="175" y="821"/>
                    <a:pt x="167" y="1005"/>
                  </a:cubicBezTo>
                  <a:lnTo>
                    <a:pt x="174" y="1034"/>
                  </a:lnTo>
                  <a:cubicBezTo>
                    <a:pt x="189" y="1044"/>
                    <a:pt x="206" y="1050"/>
                    <a:pt x="224" y="1050"/>
                  </a:cubicBezTo>
                  <a:cubicBezTo>
                    <a:pt x="226" y="1050"/>
                    <a:pt x="229" y="1050"/>
                    <a:pt x="232" y="1049"/>
                  </a:cubicBezTo>
                  <a:cubicBezTo>
                    <a:pt x="342" y="1049"/>
                    <a:pt x="538" y="958"/>
                    <a:pt x="591" y="881"/>
                  </a:cubicBezTo>
                  <a:lnTo>
                    <a:pt x="591" y="877"/>
                  </a:lnTo>
                  <a:cubicBezTo>
                    <a:pt x="654" y="581"/>
                    <a:pt x="337" y="425"/>
                    <a:pt x="323" y="418"/>
                  </a:cubicBezTo>
                  <a:cubicBezTo>
                    <a:pt x="310" y="411"/>
                    <a:pt x="303" y="395"/>
                    <a:pt x="310" y="383"/>
                  </a:cubicBezTo>
                  <a:cubicBezTo>
                    <a:pt x="315" y="373"/>
                    <a:pt x="325" y="368"/>
                    <a:pt x="334" y="368"/>
                  </a:cubicBezTo>
                  <a:cubicBezTo>
                    <a:pt x="338" y="368"/>
                    <a:pt x="342" y="369"/>
                    <a:pt x="346" y="371"/>
                  </a:cubicBezTo>
                  <a:cubicBezTo>
                    <a:pt x="349" y="371"/>
                    <a:pt x="710" y="548"/>
                    <a:pt x="644" y="883"/>
                  </a:cubicBezTo>
                  <a:cubicBezTo>
                    <a:pt x="661" y="892"/>
                    <a:pt x="680" y="895"/>
                    <a:pt x="699" y="895"/>
                  </a:cubicBezTo>
                  <a:cubicBezTo>
                    <a:pt x="703" y="895"/>
                    <a:pt x="706" y="895"/>
                    <a:pt x="710" y="895"/>
                  </a:cubicBezTo>
                  <a:cubicBezTo>
                    <a:pt x="817" y="892"/>
                    <a:pt x="917" y="842"/>
                    <a:pt x="985" y="760"/>
                  </a:cubicBezTo>
                  <a:cubicBezTo>
                    <a:pt x="1047" y="467"/>
                    <a:pt x="533" y="346"/>
                    <a:pt x="528" y="346"/>
                  </a:cubicBezTo>
                  <a:cubicBezTo>
                    <a:pt x="495" y="338"/>
                    <a:pt x="503" y="293"/>
                    <a:pt x="531" y="293"/>
                  </a:cubicBezTo>
                  <a:cubicBezTo>
                    <a:pt x="533" y="293"/>
                    <a:pt x="536" y="293"/>
                    <a:pt x="538" y="294"/>
                  </a:cubicBezTo>
                  <a:cubicBezTo>
                    <a:pt x="561" y="299"/>
                    <a:pt x="1077" y="418"/>
                    <a:pt x="1043" y="739"/>
                  </a:cubicBezTo>
                  <a:cubicBezTo>
                    <a:pt x="1047" y="739"/>
                    <a:pt x="1051" y="739"/>
                    <a:pt x="1056" y="739"/>
                  </a:cubicBezTo>
                  <a:cubicBezTo>
                    <a:pt x="1148" y="739"/>
                    <a:pt x="1220" y="701"/>
                    <a:pt x="1248" y="639"/>
                  </a:cubicBezTo>
                  <a:cubicBezTo>
                    <a:pt x="1269" y="593"/>
                    <a:pt x="1261" y="541"/>
                    <a:pt x="1227" y="504"/>
                  </a:cubicBezTo>
                  <a:cubicBezTo>
                    <a:pt x="1136" y="402"/>
                    <a:pt x="849" y="295"/>
                    <a:pt x="626" y="246"/>
                  </a:cubicBezTo>
                  <a:cubicBezTo>
                    <a:pt x="580" y="239"/>
                    <a:pt x="540" y="215"/>
                    <a:pt x="516" y="176"/>
                  </a:cubicBezTo>
                  <a:cubicBezTo>
                    <a:pt x="489" y="134"/>
                    <a:pt x="484" y="78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5"/>
            <p:cNvSpPr/>
            <p:nvPr/>
          </p:nvSpPr>
          <p:spPr>
            <a:xfrm>
              <a:off x="6612760" y="2749079"/>
              <a:ext cx="280266" cy="103220"/>
            </a:xfrm>
            <a:custGeom>
              <a:avLst/>
              <a:gdLst/>
              <a:ahLst/>
              <a:cxnLst/>
              <a:rect l="l" t="t" r="r" b="b"/>
              <a:pathLst>
                <a:path w="4100" h="1510" extrusionOk="0">
                  <a:moveTo>
                    <a:pt x="3416" y="0"/>
                  </a:moveTo>
                  <a:lnTo>
                    <a:pt x="3205" y="498"/>
                  </a:lnTo>
                  <a:cubicBezTo>
                    <a:pt x="2563" y="841"/>
                    <a:pt x="1779" y="965"/>
                    <a:pt x="1148" y="965"/>
                  </a:cubicBezTo>
                  <a:cubicBezTo>
                    <a:pt x="491" y="965"/>
                    <a:pt x="0" y="829"/>
                    <a:pt x="13" y="665"/>
                  </a:cubicBezTo>
                  <a:cubicBezTo>
                    <a:pt x="15" y="660"/>
                    <a:pt x="16" y="654"/>
                    <a:pt x="20" y="651"/>
                  </a:cubicBezTo>
                  <a:lnTo>
                    <a:pt x="16" y="651"/>
                  </a:lnTo>
                  <a:lnTo>
                    <a:pt x="8" y="649"/>
                  </a:lnTo>
                  <a:lnTo>
                    <a:pt x="8" y="651"/>
                  </a:lnTo>
                  <a:cubicBezTo>
                    <a:pt x="6" y="656"/>
                    <a:pt x="4" y="660"/>
                    <a:pt x="2" y="663"/>
                  </a:cubicBezTo>
                  <a:lnTo>
                    <a:pt x="2" y="670"/>
                  </a:lnTo>
                  <a:cubicBezTo>
                    <a:pt x="2" y="675"/>
                    <a:pt x="2" y="679"/>
                    <a:pt x="2" y="684"/>
                  </a:cubicBezTo>
                  <a:cubicBezTo>
                    <a:pt x="4" y="738"/>
                    <a:pt x="34" y="795"/>
                    <a:pt x="90" y="856"/>
                  </a:cubicBezTo>
                  <a:cubicBezTo>
                    <a:pt x="381" y="1171"/>
                    <a:pt x="1301" y="1510"/>
                    <a:pt x="2208" y="1510"/>
                  </a:cubicBezTo>
                  <a:lnTo>
                    <a:pt x="2252" y="1510"/>
                  </a:lnTo>
                  <a:cubicBezTo>
                    <a:pt x="2757" y="1503"/>
                    <a:pt x="3233" y="1387"/>
                    <a:pt x="3596" y="1184"/>
                  </a:cubicBezTo>
                  <a:cubicBezTo>
                    <a:pt x="3908" y="1010"/>
                    <a:pt x="4099" y="791"/>
                    <a:pt x="4096" y="614"/>
                  </a:cubicBezTo>
                  <a:cubicBezTo>
                    <a:pt x="4092" y="432"/>
                    <a:pt x="3826" y="134"/>
                    <a:pt x="34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5"/>
            <p:cNvSpPr/>
            <p:nvPr/>
          </p:nvSpPr>
          <p:spPr>
            <a:xfrm>
              <a:off x="6612760" y="2722214"/>
              <a:ext cx="238294" cy="92829"/>
            </a:xfrm>
            <a:custGeom>
              <a:avLst/>
              <a:gdLst/>
              <a:ahLst/>
              <a:cxnLst/>
              <a:rect l="l" t="t" r="r" b="b"/>
              <a:pathLst>
                <a:path w="3486" h="1358" extrusionOk="0">
                  <a:moveTo>
                    <a:pt x="3052" y="0"/>
                  </a:moveTo>
                  <a:cubicBezTo>
                    <a:pt x="2885" y="0"/>
                    <a:pt x="2650" y="89"/>
                    <a:pt x="2273" y="351"/>
                  </a:cubicBezTo>
                  <a:cubicBezTo>
                    <a:pt x="1301" y="1028"/>
                    <a:pt x="118" y="932"/>
                    <a:pt x="20" y="1044"/>
                  </a:cubicBezTo>
                  <a:cubicBezTo>
                    <a:pt x="16" y="1047"/>
                    <a:pt x="15" y="1053"/>
                    <a:pt x="13" y="1058"/>
                  </a:cubicBezTo>
                  <a:cubicBezTo>
                    <a:pt x="0" y="1222"/>
                    <a:pt x="491" y="1358"/>
                    <a:pt x="1148" y="1358"/>
                  </a:cubicBezTo>
                  <a:cubicBezTo>
                    <a:pt x="1779" y="1358"/>
                    <a:pt x="2563" y="1234"/>
                    <a:pt x="3205" y="891"/>
                  </a:cubicBezTo>
                  <a:lnTo>
                    <a:pt x="3416" y="393"/>
                  </a:lnTo>
                  <a:lnTo>
                    <a:pt x="3486" y="230"/>
                  </a:lnTo>
                  <a:cubicBezTo>
                    <a:pt x="3355" y="126"/>
                    <a:pt x="3252" y="0"/>
                    <a:pt x="3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5"/>
            <p:cNvSpPr/>
            <p:nvPr/>
          </p:nvSpPr>
          <p:spPr>
            <a:xfrm>
              <a:off x="6902805" y="2749079"/>
              <a:ext cx="280471" cy="103220"/>
            </a:xfrm>
            <a:custGeom>
              <a:avLst/>
              <a:gdLst/>
              <a:ahLst/>
              <a:cxnLst/>
              <a:rect l="l" t="t" r="r" b="b"/>
              <a:pathLst>
                <a:path w="4103" h="1510" extrusionOk="0">
                  <a:moveTo>
                    <a:pt x="680" y="0"/>
                  </a:moveTo>
                  <a:cubicBezTo>
                    <a:pt x="270" y="134"/>
                    <a:pt x="4" y="432"/>
                    <a:pt x="2" y="614"/>
                  </a:cubicBezTo>
                  <a:cubicBezTo>
                    <a:pt x="0" y="793"/>
                    <a:pt x="191" y="1010"/>
                    <a:pt x="502" y="1184"/>
                  </a:cubicBezTo>
                  <a:cubicBezTo>
                    <a:pt x="866" y="1389"/>
                    <a:pt x="1343" y="1503"/>
                    <a:pt x="1846" y="1510"/>
                  </a:cubicBezTo>
                  <a:lnTo>
                    <a:pt x="1892" y="1510"/>
                  </a:lnTo>
                  <a:cubicBezTo>
                    <a:pt x="2798" y="1510"/>
                    <a:pt x="3718" y="1173"/>
                    <a:pt x="4010" y="856"/>
                  </a:cubicBezTo>
                  <a:cubicBezTo>
                    <a:pt x="4073" y="787"/>
                    <a:pt x="4102" y="723"/>
                    <a:pt x="4097" y="665"/>
                  </a:cubicBezTo>
                  <a:cubicBezTo>
                    <a:pt x="4095" y="661"/>
                    <a:pt x="4095" y="658"/>
                    <a:pt x="4094" y="654"/>
                  </a:cubicBezTo>
                  <a:lnTo>
                    <a:pt x="4090" y="649"/>
                  </a:lnTo>
                  <a:lnTo>
                    <a:pt x="4080" y="651"/>
                  </a:lnTo>
                  <a:lnTo>
                    <a:pt x="4076" y="651"/>
                  </a:lnTo>
                  <a:cubicBezTo>
                    <a:pt x="4080" y="654"/>
                    <a:pt x="4081" y="660"/>
                    <a:pt x="4083" y="665"/>
                  </a:cubicBezTo>
                  <a:cubicBezTo>
                    <a:pt x="4096" y="829"/>
                    <a:pt x="3605" y="965"/>
                    <a:pt x="2948" y="965"/>
                  </a:cubicBezTo>
                  <a:cubicBezTo>
                    <a:pt x="2317" y="965"/>
                    <a:pt x="1533" y="841"/>
                    <a:pt x="891" y="498"/>
                  </a:cubicBezTo>
                  <a:lnTo>
                    <a:pt x="6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5"/>
            <p:cNvSpPr/>
            <p:nvPr/>
          </p:nvSpPr>
          <p:spPr>
            <a:xfrm>
              <a:off x="6944504" y="2722146"/>
              <a:ext cx="238294" cy="92898"/>
            </a:xfrm>
            <a:custGeom>
              <a:avLst/>
              <a:gdLst/>
              <a:ahLst/>
              <a:cxnLst/>
              <a:rect l="l" t="t" r="r" b="b"/>
              <a:pathLst>
                <a:path w="3486" h="1359" extrusionOk="0">
                  <a:moveTo>
                    <a:pt x="433" y="1"/>
                  </a:moveTo>
                  <a:cubicBezTo>
                    <a:pt x="233" y="1"/>
                    <a:pt x="131" y="126"/>
                    <a:pt x="0" y="231"/>
                  </a:cubicBezTo>
                  <a:lnTo>
                    <a:pt x="70" y="394"/>
                  </a:lnTo>
                  <a:lnTo>
                    <a:pt x="281" y="890"/>
                  </a:lnTo>
                  <a:cubicBezTo>
                    <a:pt x="924" y="1234"/>
                    <a:pt x="1709" y="1359"/>
                    <a:pt x="2339" y="1359"/>
                  </a:cubicBezTo>
                  <a:cubicBezTo>
                    <a:pt x="2996" y="1359"/>
                    <a:pt x="3486" y="1223"/>
                    <a:pt x="3473" y="1059"/>
                  </a:cubicBezTo>
                  <a:cubicBezTo>
                    <a:pt x="3471" y="1054"/>
                    <a:pt x="3470" y="1048"/>
                    <a:pt x="3466" y="1045"/>
                  </a:cubicBezTo>
                  <a:cubicBezTo>
                    <a:pt x="3368" y="933"/>
                    <a:pt x="2185" y="1029"/>
                    <a:pt x="1213" y="352"/>
                  </a:cubicBezTo>
                  <a:cubicBezTo>
                    <a:pt x="836" y="89"/>
                    <a:pt x="600" y="1"/>
                    <a:pt x="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5"/>
            <p:cNvSpPr/>
            <p:nvPr/>
          </p:nvSpPr>
          <p:spPr>
            <a:xfrm>
              <a:off x="6744214" y="2533135"/>
              <a:ext cx="306173" cy="485133"/>
            </a:xfrm>
            <a:custGeom>
              <a:avLst/>
              <a:gdLst/>
              <a:ahLst/>
              <a:cxnLst/>
              <a:rect l="l" t="t" r="r" b="b"/>
              <a:pathLst>
                <a:path w="4479" h="7097" extrusionOk="0">
                  <a:moveTo>
                    <a:pt x="2240" y="0"/>
                  </a:moveTo>
                  <a:cubicBezTo>
                    <a:pt x="1379" y="0"/>
                    <a:pt x="737" y="903"/>
                    <a:pt x="737" y="1710"/>
                  </a:cubicBezTo>
                  <a:cubicBezTo>
                    <a:pt x="737" y="1827"/>
                    <a:pt x="774" y="1934"/>
                    <a:pt x="811" y="2039"/>
                  </a:cubicBezTo>
                  <a:cubicBezTo>
                    <a:pt x="848" y="2143"/>
                    <a:pt x="881" y="2237"/>
                    <a:pt x="879" y="2339"/>
                  </a:cubicBezTo>
                  <a:cubicBezTo>
                    <a:pt x="870" y="2877"/>
                    <a:pt x="681" y="3277"/>
                    <a:pt x="479" y="3701"/>
                  </a:cubicBezTo>
                  <a:cubicBezTo>
                    <a:pt x="246" y="4195"/>
                    <a:pt x="3" y="4709"/>
                    <a:pt x="3" y="5503"/>
                  </a:cubicBezTo>
                  <a:cubicBezTo>
                    <a:pt x="1" y="6099"/>
                    <a:pt x="239" y="6671"/>
                    <a:pt x="663" y="7090"/>
                  </a:cubicBezTo>
                  <a:lnTo>
                    <a:pt x="670" y="7097"/>
                  </a:lnTo>
                  <a:lnTo>
                    <a:pt x="3810" y="7097"/>
                  </a:lnTo>
                  <a:lnTo>
                    <a:pt x="3817" y="7090"/>
                  </a:lnTo>
                  <a:cubicBezTo>
                    <a:pt x="4242" y="6671"/>
                    <a:pt x="4478" y="6099"/>
                    <a:pt x="4476" y="5503"/>
                  </a:cubicBezTo>
                  <a:cubicBezTo>
                    <a:pt x="4478" y="4678"/>
                    <a:pt x="4233" y="4167"/>
                    <a:pt x="3996" y="3673"/>
                  </a:cubicBezTo>
                  <a:cubicBezTo>
                    <a:pt x="3798" y="3261"/>
                    <a:pt x="3610" y="2872"/>
                    <a:pt x="3602" y="2339"/>
                  </a:cubicBezTo>
                  <a:cubicBezTo>
                    <a:pt x="3600" y="2237"/>
                    <a:pt x="3633" y="2141"/>
                    <a:pt x="3670" y="2039"/>
                  </a:cubicBezTo>
                  <a:cubicBezTo>
                    <a:pt x="3705" y="1936"/>
                    <a:pt x="3744" y="1827"/>
                    <a:pt x="3744" y="1710"/>
                  </a:cubicBezTo>
                  <a:cubicBezTo>
                    <a:pt x="3744" y="903"/>
                    <a:pt x="3100" y="0"/>
                    <a:pt x="2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5"/>
            <p:cNvSpPr/>
            <p:nvPr/>
          </p:nvSpPr>
          <p:spPr>
            <a:xfrm>
              <a:off x="6741850" y="2726925"/>
              <a:ext cx="311028" cy="337152"/>
            </a:xfrm>
            <a:custGeom>
              <a:avLst/>
              <a:gdLst/>
              <a:ahLst/>
              <a:cxnLst/>
              <a:rect l="l" t="t" r="r" b="b"/>
              <a:pathLst>
                <a:path w="4477" h="4932" extrusionOk="0">
                  <a:moveTo>
                    <a:pt x="3654" y="0"/>
                  </a:moveTo>
                  <a:lnTo>
                    <a:pt x="3635" y="19"/>
                  </a:lnTo>
                  <a:cubicBezTo>
                    <a:pt x="3321" y="328"/>
                    <a:pt x="2795" y="512"/>
                    <a:pt x="2223" y="512"/>
                  </a:cubicBezTo>
                  <a:cubicBezTo>
                    <a:pt x="1664" y="512"/>
                    <a:pt x="1161" y="338"/>
                    <a:pt x="840" y="35"/>
                  </a:cubicBezTo>
                  <a:lnTo>
                    <a:pt x="819" y="16"/>
                  </a:lnTo>
                  <a:lnTo>
                    <a:pt x="807" y="40"/>
                  </a:lnTo>
                  <a:cubicBezTo>
                    <a:pt x="325" y="891"/>
                    <a:pt x="1" y="1948"/>
                    <a:pt x="1" y="2670"/>
                  </a:cubicBezTo>
                  <a:cubicBezTo>
                    <a:pt x="1" y="3545"/>
                    <a:pt x="511" y="4416"/>
                    <a:pt x="1240" y="4788"/>
                  </a:cubicBezTo>
                  <a:cubicBezTo>
                    <a:pt x="1426" y="4879"/>
                    <a:pt x="1629" y="4928"/>
                    <a:pt x="1836" y="4932"/>
                  </a:cubicBezTo>
                  <a:cubicBezTo>
                    <a:pt x="1954" y="4932"/>
                    <a:pt x="2046" y="4910"/>
                    <a:pt x="2108" y="4870"/>
                  </a:cubicBezTo>
                  <a:cubicBezTo>
                    <a:pt x="2134" y="4851"/>
                    <a:pt x="2155" y="4825"/>
                    <a:pt x="2169" y="4795"/>
                  </a:cubicBezTo>
                  <a:cubicBezTo>
                    <a:pt x="2190" y="4760"/>
                    <a:pt x="2201" y="4740"/>
                    <a:pt x="2229" y="4740"/>
                  </a:cubicBezTo>
                  <a:cubicBezTo>
                    <a:pt x="2259" y="4740"/>
                    <a:pt x="2267" y="4758"/>
                    <a:pt x="2285" y="4793"/>
                  </a:cubicBezTo>
                  <a:cubicBezTo>
                    <a:pt x="2299" y="4826"/>
                    <a:pt x="2323" y="4854"/>
                    <a:pt x="2355" y="4872"/>
                  </a:cubicBezTo>
                  <a:cubicBezTo>
                    <a:pt x="2432" y="4905"/>
                    <a:pt x="2517" y="4923"/>
                    <a:pt x="2602" y="4923"/>
                  </a:cubicBezTo>
                  <a:cubicBezTo>
                    <a:pt x="2606" y="4923"/>
                    <a:pt x="2610" y="4923"/>
                    <a:pt x="2614" y="4923"/>
                  </a:cubicBezTo>
                  <a:cubicBezTo>
                    <a:pt x="2791" y="4919"/>
                    <a:pt x="2965" y="4879"/>
                    <a:pt x="3126" y="4805"/>
                  </a:cubicBezTo>
                  <a:cubicBezTo>
                    <a:pt x="3922" y="4446"/>
                    <a:pt x="4476" y="3569"/>
                    <a:pt x="4476" y="2670"/>
                  </a:cubicBezTo>
                  <a:cubicBezTo>
                    <a:pt x="4476" y="1893"/>
                    <a:pt x="4166" y="878"/>
                    <a:pt x="3668" y="25"/>
                  </a:cubicBezTo>
                  <a:lnTo>
                    <a:pt x="36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5"/>
            <p:cNvSpPr/>
            <p:nvPr/>
          </p:nvSpPr>
          <p:spPr>
            <a:xfrm>
              <a:off x="6744125" y="2935525"/>
              <a:ext cx="306150" cy="128376"/>
            </a:xfrm>
            <a:custGeom>
              <a:avLst/>
              <a:gdLst/>
              <a:ahLst/>
              <a:cxnLst/>
              <a:rect l="l" t="t" r="r" b="b"/>
              <a:pathLst>
                <a:path w="4324" h="1848" extrusionOk="0">
                  <a:moveTo>
                    <a:pt x="0" y="1"/>
                  </a:moveTo>
                  <a:lnTo>
                    <a:pt x="0" y="1"/>
                  </a:lnTo>
                  <a:cubicBezTo>
                    <a:pt x="109" y="707"/>
                    <a:pt x="559" y="1431"/>
                    <a:pt x="1175" y="1705"/>
                  </a:cubicBezTo>
                  <a:cubicBezTo>
                    <a:pt x="1355" y="1785"/>
                    <a:pt x="1594" y="1847"/>
                    <a:pt x="1783" y="1847"/>
                  </a:cubicBezTo>
                  <a:cubicBezTo>
                    <a:pt x="1880" y="1847"/>
                    <a:pt x="1965" y="1831"/>
                    <a:pt x="2022" y="1792"/>
                  </a:cubicBezTo>
                  <a:cubicBezTo>
                    <a:pt x="2083" y="1750"/>
                    <a:pt x="2081" y="1650"/>
                    <a:pt x="2155" y="1650"/>
                  </a:cubicBezTo>
                  <a:cubicBezTo>
                    <a:pt x="2228" y="1650"/>
                    <a:pt x="2223" y="1759"/>
                    <a:pt x="2290" y="1792"/>
                  </a:cubicBezTo>
                  <a:cubicBezTo>
                    <a:pt x="2359" y="1827"/>
                    <a:pt x="2445" y="1843"/>
                    <a:pt x="2538" y="1843"/>
                  </a:cubicBezTo>
                  <a:cubicBezTo>
                    <a:pt x="2703" y="1843"/>
                    <a:pt x="2889" y="1794"/>
                    <a:pt x="3044" y="1720"/>
                  </a:cubicBezTo>
                  <a:cubicBezTo>
                    <a:pt x="3671" y="1424"/>
                    <a:pt x="4185" y="800"/>
                    <a:pt x="4323" y="11"/>
                  </a:cubicBezTo>
                  <a:lnTo>
                    <a:pt x="4323" y="11"/>
                  </a:lnTo>
                  <a:cubicBezTo>
                    <a:pt x="3766" y="581"/>
                    <a:pt x="3007" y="932"/>
                    <a:pt x="2169" y="932"/>
                  </a:cubicBezTo>
                  <a:cubicBezTo>
                    <a:pt x="1324" y="932"/>
                    <a:pt x="559" y="57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5"/>
            <p:cNvSpPr/>
            <p:nvPr/>
          </p:nvSpPr>
          <p:spPr>
            <a:xfrm>
              <a:off x="6826449" y="2639159"/>
              <a:ext cx="141568" cy="105271"/>
            </a:xfrm>
            <a:custGeom>
              <a:avLst/>
              <a:gdLst/>
              <a:ahLst/>
              <a:cxnLst/>
              <a:rect l="l" t="t" r="r" b="b"/>
              <a:pathLst>
                <a:path w="2071" h="1540" extrusionOk="0">
                  <a:moveTo>
                    <a:pt x="1038" y="1"/>
                  </a:moveTo>
                  <a:cubicBezTo>
                    <a:pt x="675" y="1"/>
                    <a:pt x="0" y="309"/>
                    <a:pt x="0" y="900"/>
                  </a:cubicBezTo>
                  <a:cubicBezTo>
                    <a:pt x="0" y="1265"/>
                    <a:pt x="465" y="1540"/>
                    <a:pt x="1082" y="1540"/>
                  </a:cubicBezTo>
                  <a:lnTo>
                    <a:pt x="1105" y="1540"/>
                  </a:lnTo>
                  <a:cubicBezTo>
                    <a:pt x="1675" y="1533"/>
                    <a:pt x="2071" y="1270"/>
                    <a:pt x="2071" y="897"/>
                  </a:cubicBezTo>
                  <a:cubicBezTo>
                    <a:pt x="2071" y="316"/>
                    <a:pt x="1389" y="1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 w="575" cap="flat" cmpd="sng">
              <a:solidFill>
                <a:srgbClr val="231F20"/>
              </a:solidFill>
              <a:prstDash val="solid"/>
              <a:miter lim="17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5"/>
            <p:cNvSpPr/>
            <p:nvPr/>
          </p:nvSpPr>
          <p:spPr>
            <a:xfrm>
              <a:off x="6863841" y="2651258"/>
              <a:ext cx="66717" cy="29667"/>
            </a:xfrm>
            <a:custGeom>
              <a:avLst/>
              <a:gdLst/>
              <a:ahLst/>
              <a:cxnLst/>
              <a:rect l="l" t="t" r="r" b="b"/>
              <a:pathLst>
                <a:path w="976" h="434" extrusionOk="0">
                  <a:moveTo>
                    <a:pt x="14" y="1"/>
                  </a:moveTo>
                  <a:cubicBezTo>
                    <a:pt x="0" y="243"/>
                    <a:pt x="365" y="434"/>
                    <a:pt x="488" y="434"/>
                  </a:cubicBezTo>
                  <a:cubicBezTo>
                    <a:pt x="621" y="434"/>
                    <a:pt x="958" y="243"/>
                    <a:pt x="9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5"/>
            <p:cNvSpPr/>
            <p:nvPr/>
          </p:nvSpPr>
          <p:spPr>
            <a:xfrm>
              <a:off x="6864046" y="2625145"/>
              <a:ext cx="67195" cy="42382"/>
            </a:xfrm>
            <a:custGeom>
              <a:avLst/>
              <a:gdLst/>
              <a:ahLst/>
              <a:cxnLst/>
              <a:rect l="l" t="t" r="r" b="b"/>
              <a:pathLst>
                <a:path w="983" h="620" extrusionOk="0">
                  <a:moveTo>
                    <a:pt x="492" y="1"/>
                  </a:moveTo>
                  <a:cubicBezTo>
                    <a:pt x="357" y="1"/>
                    <a:pt x="115" y="155"/>
                    <a:pt x="1" y="383"/>
                  </a:cubicBezTo>
                  <a:lnTo>
                    <a:pt x="6" y="386"/>
                  </a:lnTo>
                  <a:lnTo>
                    <a:pt x="17" y="393"/>
                  </a:lnTo>
                  <a:cubicBezTo>
                    <a:pt x="153" y="495"/>
                    <a:pt x="367" y="619"/>
                    <a:pt x="478" y="619"/>
                  </a:cubicBezTo>
                  <a:cubicBezTo>
                    <a:pt x="595" y="619"/>
                    <a:pt x="848" y="470"/>
                    <a:pt x="965" y="393"/>
                  </a:cubicBezTo>
                  <a:lnTo>
                    <a:pt x="977" y="386"/>
                  </a:lnTo>
                  <a:lnTo>
                    <a:pt x="983" y="383"/>
                  </a:lnTo>
                  <a:cubicBezTo>
                    <a:pt x="844" y="143"/>
                    <a:pt x="583" y="1"/>
                    <a:pt x="4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5" name="Google Shape;2095;p35"/>
            <p:cNvGrpSpPr/>
            <p:nvPr/>
          </p:nvGrpSpPr>
          <p:grpSpPr>
            <a:xfrm flipH="1">
              <a:off x="6814326" y="2576747"/>
              <a:ext cx="64529" cy="55301"/>
              <a:chOff x="6688530" y="2567647"/>
              <a:chExt cx="64529" cy="55301"/>
            </a:xfrm>
          </p:grpSpPr>
          <p:sp>
            <p:nvSpPr>
              <p:cNvPr id="2096" name="Google Shape;2096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0" name="Google Shape;2100;p35"/>
            <p:cNvGrpSpPr/>
            <p:nvPr/>
          </p:nvGrpSpPr>
          <p:grpSpPr>
            <a:xfrm>
              <a:off x="6916580" y="2576747"/>
              <a:ext cx="64529" cy="55301"/>
              <a:chOff x="6688530" y="2567647"/>
              <a:chExt cx="64529" cy="55301"/>
            </a:xfrm>
          </p:grpSpPr>
          <p:sp>
            <p:nvSpPr>
              <p:cNvPr id="2101" name="Google Shape;2101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05" name="Google Shape;2105;p35"/>
          <p:cNvGrpSpPr/>
          <p:nvPr/>
        </p:nvGrpSpPr>
        <p:grpSpPr>
          <a:xfrm>
            <a:off x="5806641" y="3528945"/>
            <a:ext cx="251312" cy="263356"/>
            <a:chOff x="6612760" y="2533135"/>
            <a:chExt cx="570516" cy="597857"/>
          </a:xfrm>
        </p:grpSpPr>
        <p:sp>
          <p:nvSpPr>
            <p:cNvPr id="2106" name="Google Shape;2106;p35"/>
            <p:cNvSpPr/>
            <p:nvPr/>
          </p:nvSpPr>
          <p:spPr>
            <a:xfrm>
              <a:off x="6804027" y="3059216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770" y="1"/>
                  </a:moveTo>
                  <a:lnTo>
                    <a:pt x="770" y="1"/>
                  </a:lnTo>
                  <a:cubicBezTo>
                    <a:pt x="784" y="76"/>
                    <a:pt x="777" y="132"/>
                    <a:pt x="751" y="176"/>
                  </a:cubicBezTo>
                  <a:cubicBezTo>
                    <a:pt x="726" y="213"/>
                    <a:pt x="686" y="237"/>
                    <a:pt x="642" y="246"/>
                  </a:cubicBezTo>
                  <a:cubicBezTo>
                    <a:pt x="418" y="293"/>
                    <a:pt x="132" y="400"/>
                    <a:pt x="43" y="504"/>
                  </a:cubicBezTo>
                  <a:cubicBezTo>
                    <a:pt x="9" y="541"/>
                    <a:pt x="1" y="595"/>
                    <a:pt x="22" y="641"/>
                  </a:cubicBezTo>
                  <a:cubicBezTo>
                    <a:pt x="48" y="701"/>
                    <a:pt x="122" y="739"/>
                    <a:pt x="214" y="739"/>
                  </a:cubicBezTo>
                  <a:cubicBezTo>
                    <a:pt x="219" y="739"/>
                    <a:pt x="223" y="739"/>
                    <a:pt x="227" y="739"/>
                  </a:cubicBezTo>
                  <a:cubicBezTo>
                    <a:pt x="193" y="420"/>
                    <a:pt x="707" y="299"/>
                    <a:pt x="730" y="293"/>
                  </a:cubicBezTo>
                  <a:cubicBezTo>
                    <a:pt x="732" y="293"/>
                    <a:pt x="734" y="293"/>
                    <a:pt x="736" y="293"/>
                  </a:cubicBezTo>
                  <a:cubicBezTo>
                    <a:pt x="766" y="293"/>
                    <a:pt x="775" y="338"/>
                    <a:pt x="742" y="346"/>
                  </a:cubicBezTo>
                  <a:cubicBezTo>
                    <a:pt x="737" y="346"/>
                    <a:pt x="223" y="467"/>
                    <a:pt x="285" y="760"/>
                  </a:cubicBezTo>
                  <a:cubicBezTo>
                    <a:pt x="353" y="842"/>
                    <a:pt x="453" y="891"/>
                    <a:pt x="560" y="897"/>
                  </a:cubicBezTo>
                  <a:cubicBezTo>
                    <a:pt x="583" y="897"/>
                    <a:pt x="605" y="893"/>
                    <a:pt x="626" y="882"/>
                  </a:cubicBezTo>
                  <a:cubicBezTo>
                    <a:pt x="560" y="548"/>
                    <a:pt x="919" y="372"/>
                    <a:pt x="923" y="371"/>
                  </a:cubicBezTo>
                  <a:cubicBezTo>
                    <a:pt x="928" y="368"/>
                    <a:pt x="933" y="366"/>
                    <a:pt x="937" y="366"/>
                  </a:cubicBezTo>
                  <a:cubicBezTo>
                    <a:pt x="963" y="366"/>
                    <a:pt x="977" y="406"/>
                    <a:pt x="946" y="418"/>
                  </a:cubicBezTo>
                  <a:cubicBezTo>
                    <a:pt x="933" y="425"/>
                    <a:pt x="616" y="581"/>
                    <a:pt x="679" y="879"/>
                  </a:cubicBezTo>
                  <a:cubicBezTo>
                    <a:pt x="679" y="879"/>
                    <a:pt x="679" y="881"/>
                    <a:pt x="679" y="881"/>
                  </a:cubicBezTo>
                  <a:cubicBezTo>
                    <a:pt x="733" y="958"/>
                    <a:pt x="928" y="1049"/>
                    <a:pt x="1038" y="1049"/>
                  </a:cubicBezTo>
                  <a:cubicBezTo>
                    <a:pt x="1042" y="1050"/>
                    <a:pt x="1046" y="1050"/>
                    <a:pt x="1049" y="1050"/>
                  </a:cubicBezTo>
                  <a:cubicBezTo>
                    <a:pt x="1066" y="1050"/>
                    <a:pt x="1082" y="1044"/>
                    <a:pt x="1095" y="1035"/>
                  </a:cubicBezTo>
                  <a:lnTo>
                    <a:pt x="1103" y="1005"/>
                  </a:lnTo>
                  <a:cubicBezTo>
                    <a:pt x="1095" y="821"/>
                    <a:pt x="1151" y="702"/>
                    <a:pt x="1194" y="606"/>
                  </a:cubicBezTo>
                  <a:cubicBezTo>
                    <a:pt x="1240" y="511"/>
                    <a:pt x="1270" y="446"/>
                    <a:pt x="1219" y="362"/>
                  </a:cubicBezTo>
                  <a:cubicBezTo>
                    <a:pt x="1165" y="267"/>
                    <a:pt x="1140" y="160"/>
                    <a:pt x="1149" y="52"/>
                  </a:cubicBezTo>
                  <a:lnTo>
                    <a:pt x="7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5"/>
            <p:cNvSpPr/>
            <p:nvPr/>
          </p:nvSpPr>
          <p:spPr>
            <a:xfrm>
              <a:off x="6903284" y="3059079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498" y="1"/>
                  </a:moveTo>
                  <a:lnTo>
                    <a:pt x="119" y="54"/>
                  </a:lnTo>
                  <a:cubicBezTo>
                    <a:pt x="128" y="160"/>
                    <a:pt x="105" y="267"/>
                    <a:pt x="51" y="362"/>
                  </a:cubicBezTo>
                  <a:cubicBezTo>
                    <a:pt x="0" y="446"/>
                    <a:pt x="30" y="509"/>
                    <a:pt x="76" y="606"/>
                  </a:cubicBezTo>
                  <a:cubicBezTo>
                    <a:pt x="119" y="702"/>
                    <a:pt x="175" y="821"/>
                    <a:pt x="167" y="1005"/>
                  </a:cubicBezTo>
                  <a:lnTo>
                    <a:pt x="174" y="1034"/>
                  </a:lnTo>
                  <a:cubicBezTo>
                    <a:pt x="189" y="1044"/>
                    <a:pt x="206" y="1050"/>
                    <a:pt x="224" y="1050"/>
                  </a:cubicBezTo>
                  <a:cubicBezTo>
                    <a:pt x="226" y="1050"/>
                    <a:pt x="229" y="1050"/>
                    <a:pt x="232" y="1049"/>
                  </a:cubicBezTo>
                  <a:cubicBezTo>
                    <a:pt x="342" y="1049"/>
                    <a:pt x="538" y="958"/>
                    <a:pt x="591" y="881"/>
                  </a:cubicBezTo>
                  <a:lnTo>
                    <a:pt x="591" y="877"/>
                  </a:lnTo>
                  <a:cubicBezTo>
                    <a:pt x="654" y="581"/>
                    <a:pt x="337" y="425"/>
                    <a:pt x="323" y="418"/>
                  </a:cubicBezTo>
                  <a:cubicBezTo>
                    <a:pt x="310" y="411"/>
                    <a:pt x="303" y="395"/>
                    <a:pt x="310" y="383"/>
                  </a:cubicBezTo>
                  <a:cubicBezTo>
                    <a:pt x="315" y="373"/>
                    <a:pt x="325" y="368"/>
                    <a:pt x="334" y="368"/>
                  </a:cubicBezTo>
                  <a:cubicBezTo>
                    <a:pt x="338" y="368"/>
                    <a:pt x="342" y="369"/>
                    <a:pt x="346" y="371"/>
                  </a:cubicBezTo>
                  <a:cubicBezTo>
                    <a:pt x="349" y="371"/>
                    <a:pt x="710" y="548"/>
                    <a:pt x="644" y="883"/>
                  </a:cubicBezTo>
                  <a:cubicBezTo>
                    <a:pt x="661" y="892"/>
                    <a:pt x="680" y="895"/>
                    <a:pt x="699" y="895"/>
                  </a:cubicBezTo>
                  <a:cubicBezTo>
                    <a:pt x="703" y="895"/>
                    <a:pt x="706" y="895"/>
                    <a:pt x="710" y="895"/>
                  </a:cubicBezTo>
                  <a:cubicBezTo>
                    <a:pt x="817" y="892"/>
                    <a:pt x="917" y="842"/>
                    <a:pt x="985" y="760"/>
                  </a:cubicBezTo>
                  <a:cubicBezTo>
                    <a:pt x="1047" y="467"/>
                    <a:pt x="533" y="346"/>
                    <a:pt x="528" y="346"/>
                  </a:cubicBezTo>
                  <a:cubicBezTo>
                    <a:pt x="495" y="338"/>
                    <a:pt x="503" y="293"/>
                    <a:pt x="531" y="293"/>
                  </a:cubicBezTo>
                  <a:cubicBezTo>
                    <a:pt x="533" y="293"/>
                    <a:pt x="536" y="293"/>
                    <a:pt x="538" y="294"/>
                  </a:cubicBezTo>
                  <a:cubicBezTo>
                    <a:pt x="561" y="299"/>
                    <a:pt x="1077" y="418"/>
                    <a:pt x="1043" y="739"/>
                  </a:cubicBezTo>
                  <a:cubicBezTo>
                    <a:pt x="1047" y="739"/>
                    <a:pt x="1051" y="739"/>
                    <a:pt x="1056" y="739"/>
                  </a:cubicBezTo>
                  <a:cubicBezTo>
                    <a:pt x="1148" y="739"/>
                    <a:pt x="1220" y="701"/>
                    <a:pt x="1248" y="639"/>
                  </a:cubicBezTo>
                  <a:cubicBezTo>
                    <a:pt x="1269" y="593"/>
                    <a:pt x="1261" y="541"/>
                    <a:pt x="1227" y="504"/>
                  </a:cubicBezTo>
                  <a:cubicBezTo>
                    <a:pt x="1136" y="402"/>
                    <a:pt x="849" y="295"/>
                    <a:pt x="626" y="246"/>
                  </a:cubicBezTo>
                  <a:cubicBezTo>
                    <a:pt x="580" y="239"/>
                    <a:pt x="540" y="215"/>
                    <a:pt x="516" y="176"/>
                  </a:cubicBezTo>
                  <a:cubicBezTo>
                    <a:pt x="489" y="134"/>
                    <a:pt x="484" y="78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5"/>
            <p:cNvSpPr/>
            <p:nvPr/>
          </p:nvSpPr>
          <p:spPr>
            <a:xfrm>
              <a:off x="6612760" y="2749079"/>
              <a:ext cx="280266" cy="103220"/>
            </a:xfrm>
            <a:custGeom>
              <a:avLst/>
              <a:gdLst/>
              <a:ahLst/>
              <a:cxnLst/>
              <a:rect l="l" t="t" r="r" b="b"/>
              <a:pathLst>
                <a:path w="4100" h="1510" extrusionOk="0">
                  <a:moveTo>
                    <a:pt x="3416" y="0"/>
                  </a:moveTo>
                  <a:lnTo>
                    <a:pt x="3205" y="498"/>
                  </a:lnTo>
                  <a:cubicBezTo>
                    <a:pt x="2563" y="841"/>
                    <a:pt x="1779" y="965"/>
                    <a:pt x="1148" y="965"/>
                  </a:cubicBezTo>
                  <a:cubicBezTo>
                    <a:pt x="491" y="965"/>
                    <a:pt x="0" y="829"/>
                    <a:pt x="13" y="665"/>
                  </a:cubicBezTo>
                  <a:cubicBezTo>
                    <a:pt x="15" y="660"/>
                    <a:pt x="16" y="654"/>
                    <a:pt x="20" y="651"/>
                  </a:cubicBezTo>
                  <a:lnTo>
                    <a:pt x="16" y="651"/>
                  </a:lnTo>
                  <a:lnTo>
                    <a:pt x="8" y="649"/>
                  </a:lnTo>
                  <a:lnTo>
                    <a:pt x="8" y="651"/>
                  </a:lnTo>
                  <a:cubicBezTo>
                    <a:pt x="6" y="656"/>
                    <a:pt x="4" y="660"/>
                    <a:pt x="2" y="663"/>
                  </a:cubicBezTo>
                  <a:lnTo>
                    <a:pt x="2" y="670"/>
                  </a:lnTo>
                  <a:cubicBezTo>
                    <a:pt x="2" y="675"/>
                    <a:pt x="2" y="679"/>
                    <a:pt x="2" y="684"/>
                  </a:cubicBezTo>
                  <a:cubicBezTo>
                    <a:pt x="4" y="738"/>
                    <a:pt x="34" y="795"/>
                    <a:pt x="90" y="856"/>
                  </a:cubicBezTo>
                  <a:cubicBezTo>
                    <a:pt x="381" y="1171"/>
                    <a:pt x="1301" y="1510"/>
                    <a:pt x="2208" y="1510"/>
                  </a:cubicBezTo>
                  <a:lnTo>
                    <a:pt x="2252" y="1510"/>
                  </a:lnTo>
                  <a:cubicBezTo>
                    <a:pt x="2757" y="1503"/>
                    <a:pt x="3233" y="1387"/>
                    <a:pt x="3596" y="1184"/>
                  </a:cubicBezTo>
                  <a:cubicBezTo>
                    <a:pt x="3908" y="1010"/>
                    <a:pt x="4099" y="791"/>
                    <a:pt x="4096" y="614"/>
                  </a:cubicBezTo>
                  <a:cubicBezTo>
                    <a:pt x="4092" y="432"/>
                    <a:pt x="3826" y="134"/>
                    <a:pt x="34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5"/>
            <p:cNvSpPr/>
            <p:nvPr/>
          </p:nvSpPr>
          <p:spPr>
            <a:xfrm>
              <a:off x="6612760" y="2722214"/>
              <a:ext cx="238294" cy="92829"/>
            </a:xfrm>
            <a:custGeom>
              <a:avLst/>
              <a:gdLst/>
              <a:ahLst/>
              <a:cxnLst/>
              <a:rect l="l" t="t" r="r" b="b"/>
              <a:pathLst>
                <a:path w="3486" h="1358" extrusionOk="0">
                  <a:moveTo>
                    <a:pt x="3052" y="0"/>
                  </a:moveTo>
                  <a:cubicBezTo>
                    <a:pt x="2885" y="0"/>
                    <a:pt x="2650" y="89"/>
                    <a:pt x="2273" y="351"/>
                  </a:cubicBezTo>
                  <a:cubicBezTo>
                    <a:pt x="1301" y="1028"/>
                    <a:pt x="118" y="932"/>
                    <a:pt x="20" y="1044"/>
                  </a:cubicBezTo>
                  <a:cubicBezTo>
                    <a:pt x="16" y="1047"/>
                    <a:pt x="15" y="1053"/>
                    <a:pt x="13" y="1058"/>
                  </a:cubicBezTo>
                  <a:cubicBezTo>
                    <a:pt x="0" y="1222"/>
                    <a:pt x="491" y="1358"/>
                    <a:pt x="1148" y="1358"/>
                  </a:cubicBezTo>
                  <a:cubicBezTo>
                    <a:pt x="1779" y="1358"/>
                    <a:pt x="2563" y="1234"/>
                    <a:pt x="3205" y="891"/>
                  </a:cubicBezTo>
                  <a:lnTo>
                    <a:pt x="3416" y="393"/>
                  </a:lnTo>
                  <a:lnTo>
                    <a:pt x="3486" y="230"/>
                  </a:lnTo>
                  <a:cubicBezTo>
                    <a:pt x="3355" y="126"/>
                    <a:pt x="3252" y="0"/>
                    <a:pt x="3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5"/>
            <p:cNvSpPr/>
            <p:nvPr/>
          </p:nvSpPr>
          <p:spPr>
            <a:xfrm>
              <a:off x="6902805" y="2749079"/>
              <a:ext cx="280471" cy="103220"/>
            </a:xfrm>
            <a:custGeom>
              <a:avLst/>
              <a:gdLst/>
              <a:ahLst/>
              <a:cxnLst/>
              <a:rect l="l" t="t" r="r" b="b"/>
              <a:pathLst>
                <a:path w="4103" h="1510" extrusionOk="0">
                  <a:moveTo>
                    <a:pt x="680" y="0"/>
                  </a:moveTo>
                  <a:cubicBezTo>
                    <a:pt x="270" y="134"/>
                    <a:pt x="4" y="432"/>
                    <a:pt x="2" y="614"/>
                  </a:cubicBezTo>
                  <a:cubicBezTo>
                    <a:pt x="0" y="793"/>
                    <a:pt x="191" y="1010"/>
                    <a:pt x="502" y="1184"/>
                  </a:cubicBezTo>
                  <a:cubicBezTo>
                    <a:pt x="866" y="1389"/>
                    <a:pt x="1343" y="1503"/>
                    <a:pt x="1846" y="1510"/>
                  </a:cubicBezTo>
                  <a:lnTo>
                    <a:pt x="1892" y="1510"/>
                  </a:lnTo>
                  <a:cubicBezTo>
                    <a:pt x="2798" y="1510"/>
                    <a:pt x="3718" y="1173"/>
                    <a:pt x="4010" y="856"/>
                  </a:cubicBezTo>
                  <a:cubicBezTo>
                    <a:pt x="4073" y="787"/>
                    <a:pt x="4102" y="723"/>
                    <a:pt x="4097" y="665"/>
                  </a:cubicBezTo>
                  <a:cubicBezTo>
                    <a:pt x="4095" y="661"/>
                    <a:pt x="4095" y="658"/>
                    <a:pt x="4094" y="654"/>
                  </a:cubicBezTo>
                  <a:lnTo>
                    <a:pt x="4090" y="649"/>
                  </a:lnTo>
                  <a:lnTo>
                    <a:pt x="4080" y="651"/>
                  </a:lnTo>
                  <a:lnTo>
                    <a:pt x="4076" y="651"/>
                  </a:lnTo>
                  <a:cubicBezTo>
                    <a:pt x="4080" y="654"/>
                    <a:pt x="4081" y="660"/>
                    <a:pt x="4083" y="665"/>
                  </a:cubicBezTo>
                  <a:cubicBezTo>
                    <a:pt x="4096" y="829"/>
                    <a:pt x="3605" y="965"/>
                    <a:pt x="2948" y="965"/>
                  </a:cubicBezTo>
                  <a:cubicBezTo>
                    <a:pt x="2317" y="965"/>
                    <a:pt x="1533" y="841"/>
                    <a:pt x="891" y="498"/>
                  </a:cubicBezTo>
                  <a:lnTo>
                    <a:pt x="6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5"/>
            <p:cNvSpPr/>
            <p:nvPr/>
          </p:nvSpPr>
          <p:spPr>
            <a:xfrm>
              <a:off x="6944504" y="2722146"/>
              <a:ext cx="238294" cy="92898"/>
            </a:xfrm>
            <a:custGeom>
              <a:avLst/>
              <a:gdLst/>
              <a:ahLst/>
              <a:cxnLst/>
              <a:rect l="l" t="t" r="r" b="b"/>
              <a:pathLst>
                <a:path w="3486" h="1359" extrusionOk="0">
                  <a:moveTo>
                    <a:pt x="433" y="1"/>
                  </a:moveTo>
                  <a:cubicBezTo>
                    <a:pt x="233" y="1"/>
                    <a:pt x="131" y="126"/>
                    <a:pt x="0" y="231"/>
                  </a:cubicBezTo>
                  <a:lnTo>
                    <a:pt x="70" y="394"/>
                  </a:lnTo>
                  <a:lnTo>
                    <a:pt x="281" y="890"/>
                  </a:lnTo>
                  <a:cubicBezTo>
                    <a:pt x="924" y="1234"/>
                    <a:pt x="1709" y="1359"/>
                    <a:pt x="2339" y="1359"/>
                  </a:cubicBezTo>
                  <a:cubicBezTo>
                    <a:pt x="2996" y="1359"/>
                    <a:pt x="3486" y="1223"/>
                    <a:pt x="3473" y="1059"/>
                  </a:cubicBezTo>
                  <a:cubicBezTo>
                    <a:pt x="3471" y="1054"/>
                    <a:pt x="3470" y="1048"/>
                    <a:pt x="3466" y="1045"/>
                  </a:cubicBezTo>
                  <a:cubicBezTo>
                    <a:pt x="3368" y="933"/>
                    <a:pt x="2185" y="1029"/>
                    <a:pt x="1213" y="352"/>
                  </a:cubicBezTo>
                  <a:cubicBezTo>
                    <a:pt x="836" y="89"/>
                    <a:pt x="600" y="1"/>
                    <a:pt x="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35"/>
            <p:cNvSpPr/>
            <p:nvPr/>
          </p:nvSpPr>
          <p:spPr>
            <a:xfrm>
              <a:off x="6744214" y="2533135"/>
              <a:ext cx="306173" cy="485133"/>
            </a:xfrm>
            <a:custGeom>
              <a:avLst/>
              <a:gdLst/>
              <a:ahLst/>
              <a:cxnLst/>
              <a:rect l="l" t="t" r="r" b="b"/>
              <a:pathLst>
                <a:path w="4479" h="7097" extrusionOk="0">
                  <a:moveTo>
                    <a:pt x="2240" y="0"/>
                  </a:moveTo>
                  <a:cubicBezTo>
                    <a:pt x="1379" y="0"/>
                    <a:pt x="737" y="903"/>
                    <a:pt x="737" y="1710"/>
                  </a:cubicBezTo>
                  <a:cubicBezTo>
                    <a:pt x="737" y="1827"/>
                    <a:pt x="774" y="1934"/>
                    <a:pt x="811" y="2039"/>
                  </a:cubicBezTo>
                  <a:cubicBezTo>
                    <a:pt x="848" y="2143"/>
                    <a:pt x="881" y="2237"/>
                    <a:pt x="879" y="2339"/>
                  </a:cubicBezTo>
                  <a:cubicBezTo>
                    <a:pt x="870" y="2877"/>
                    <a:pt x="681" y="3277"/>
                    <a:pt x="479" y="3701"/>
                  </a:cubicBezTo>
                  <a:cubicBezTo>
                    <a:pt x="246" y="4195"/>
                    <a:pt x="3" y="4709"/>
                    <a:pt x="3" y="5503"/>
                  </a:cubicBezTo>
                  <a:cubicBezTo>
                    <a:pt x="1" y="6099"/>
                    <a:pt x="239" y="6671"/>
                    <a:pt x="663" y="7090"/>
                  </a:cubicBezTo>
                  <a:lnTo>
                    <a:pt x="670" y="7097"/>
                  </a:lnTo>
                  <a:lnTo>
                    <a:pt x="3810" y="7097"/>
                  </a:lnTo>
                  <a:lnTo>
                    <a:pt x="3817" y="7090"/>
                  </a:lnTo>
                  <a:cubicBezTo>
                    <a:pt x="4242" y="6671"/>
                    <a:pt x="4478" y="6099"/>
                    <a:pt x="4476" y="5503"/>
                  </a:cubicBezTo>
                  <a:cubicBezTo>
                    <a:pt x="4478" y="4678"/>
                    <a:pt x="4233" y="4167"/>
                    <a:pt x="3996" y="3673"/>
                  </a:cubicBezTo>
                  <a:cubicBezTo>
                    <a:pt x="3798" y="3261"/>
                    <a:pt x="3610" y="2872"/>
                    <a:pt x="3602" y="2339"/>
                  </a:cubicBezTo>
                  <a:cubicBezTo>
                    <a:pt x="3600" y="2237"/>
                    <a:pt x="3633" y="2141"/>
                    <a:pt x="3670" y="2039"/>
                  </a:cubicBezTo>
                  <a:cubicBezTo>
                    <a:pt x="3705" y="1936"/>
                    <a:pt x="3744" y="1827"/>
                    <a:pt x="3744" y="1710"/>
                  </a:cubicBezTo>
                  <a:cubicBezTo>
                    <a:pt x="3744" y="903"/>
                    <a:pt x="3100" y="0"/>
                    <a:pt x="2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35"/>
            <p:cNvSpPr/>
            <p:nvPr/>
          </p:nvSpPr>
          <p:spPr>
            <a:xfrm>
              <a:off x="6741850" y="2726925"/>
              <a:ext cx="311028" cy="337152"/>
            </a:xfrm>
            <a:custGeom>
              <a:avLst/>
              <a:gdLst/>
              <a:ahLst/>
              <a:cxnLst/>
              <a:rect l="l" t="t" r="r" b="b"/>
              <a:pathLst>
                <a:path w="4477" h="4932" extrusionOk="0">
                  <a:moveTo>
                    <a:pt x="3654" y="0"/>
                  </a:moveTo>
                  <a:lnTo>
                    <a:pt x="3635" y="19"/>
                  </a:lnTo>
                  <a:cubicBezTo>
                    <a:pt x="3321" y="328"/>
                    <a:pt x="2795" y="512"/>
                    <a:pt x="2223" y="512"/>
                  </a:cubicBezTo>
                  <a:cubicBezTo>
                    <a:pt x="1664" y="512"/>
                    <a:pt x="1161" y="338"/>
                    <a:pt x="840" y="35"/>
                  </a:cubicBezTo>
                  <a:lnTo>
                    <a:pt x="819" y="16"/>
                  </a:lnTo>
                  <a:lnTo>
                    <a:pt x="807" y="40"/>
                  </a:lnTo>
                  <a:cubicBezTo>
                    <a:pt x="325" y="891"/>
                    <a:pt x="1" y="1948"/>
                    <a:pt x="1" y="2670"/>
                  </a:cubicBezTo>
                  <a:cubicBezTo>
                    <a:pt x="1" y="3545"/>
                    <a:pt x="511" y="4416"/>
                    <a:pt x="1240" y="4788"/>
                  </a:cubicBezTo>
                  <a:cubicBezTo>
                    <a:pt x="1426" y="4879"/>
                    <a:pt x="1629" y="4928"/>
                    <a:pt x="1836" y="4932"/>
                  </a:cubicBezTo>
                  <a:cubicBezTo>
                    <a:pt x="1954" y="4932"/>
                    <a:pt x="2046" y="4910"/>
                    <a:pt x="2108" y="4870"/>
                  </a:cubicBezTo>
                  <a:cubicBezTo>
                    <a:pt x="2134" y="4851"/>
                    <a:pt x="2155" y="4825"/>
                    <a:pt x="2169" y="4795"/>
                  </a:cubicBezTo>
                  <a:cubicBezTo>
                    <a:pt x="2190" y="4760"/>
                    <a:pt x="2201" y="4740"/>
                    <a:pt x="2229" y="4740"/>
                  </a:cubicBezTo>
                  <a:cubicBezTo>
                    <a:pt x="2259" y="4740"/>
                    <a:pt x="2267" y="4758"/>
                    <a:pt x="2285" y="4793"/>
                  </a:cubicBezTo>
                  <a:cubicBezTo>
                    <a:pt x="2299" y="4826"/>
                    <a:pt x="2323" y="4854"/>
                    <a:pt x="2355" y="4872"/>
                  </a:cubicBezTo>
                  <a:cubicBezTo>
                    <a:pt x="2432" y="4905"/>
                    <a:pt x="2517" y="4923"/>
                    <a:pt x="2602" y="4923"/>
                  </a:cubicBezTo>
                  <a:cubicBezTo>
                    <a:pt x="2606" y="4923"/>
                    <a:pt x="2610" y="4923"/>
                    <a:pt x="2614" y="4923"/>
                  </a:cubicBezTo>
                  <a:cubicBezTo>
                    <a:pt x="2791" y="4919"/>
                    <a:pt x="2965" y="4879"/>
                    <a:pt x="3126" y="4805"/>
                  </a:cubicBezTo>
                  <a:cubicBezTo>
                    <a:pt x="3922" y="4446"/>
                    <a:pt x="4476" y="3569"/>
                    <a:pt x="4476" y="2670"/>
                  </a:cubicBezTo>
                  <a:cubicBezTo>
                    <a:pt x="4476" y="1893"/>
                    <a:pt x="4166" y="878"/>
                    <a:pt x="3668" y="25"/>
                  </a:cubicBezTo>
                  <a:lnTo>
                    <a:pt x="36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35"/>
            <p:cNvSpPr/>
            <p:nvPr/>
          </p:nvSpPr>
          <p:spPr>
            <a:xfrm>
              <a:off x="6744125" y="2935525"/>
              <a:ext cx="306150" cy="128376"/>
            </a:xfrm>
            <a:custGeom>
              <a:avLst/>
              <a:gdLst/>
              <a:ahLst/>
              <a:cxnLst/>
              <a:rect l="l" t="t" r="r" b="b"/>
              <a:pathLst>
                <a:path w="4324" h="1848" extrusionOk="0">
                  <a:moveTo>
                    <a:pt x="0" y="1"/>
                  </a:moveTo>
                  <a:lnTo>
                    <a:pt x="0" y="1"/>
                  </a:lnTo>
                  <a:cubicBezTo>
                    <a:pt x="109" y="707"/>
                    <a:pt x="559" y="1431"/>
                    <a:pt x="1175" y="1705"/>
                  </a:cubicBezTo>
                  <a:cubicBezTo>
                    <a:pt x="1355" y="1785"/>
                    <a:pt x="1594" y="1847"/>
                    <a:pt x="1783" y="1847"/>
                  </a:cubicBezTo>
                  <a:cubicBezTo>
                    <a:pt x="1880" y="1847"/>
                    <a:pt x="1965" y="1831"/>
                    <a:pt x="2022" y="1792"/>
                  </a:cubicBezTo>
                  <a:cubicBezTo>
                    <a:pt x="2083" y="1750"/>
                    <a:pt x="2081" y="1650"/>
                    <a:pt x="2155" y="1650"/>
                  </a:cubicBezTo>
                  <a:cubicBezTo>
                    <a:pt x="2228" y="1650"/>
                    <a:pt x="2223" y="1759"/>
                    <a:pt x="2290" y="1792"/>
                  </a:cubicBezTo>
                  <a:cubicBezTo>
                    <a:pt x="2359" y="1827"/>
                    <a:pt x="2445" y="1843"/>
                    <a:pt x="2538" y="1843"/>
                  </a:cubicBezTo>
                  <a:cubicBezTo>
                    <a:pt x="2703" y="1843"/>
                    <a:pt x="2889" y="1794"/>
                    <a:pt x="3044" y="1720"/>
                  </a:cubicBezTo>
                  <a:cubicBezTo>
                    <a:pt x="3671" y="1424"/>
                    <a:pt x="4185" y="800"/>
                    <a:pt x="4323" y="11"/>
                  </a:cubicBezTo>
                  <a:lnTo>
                    <a:pt x="4323" y="11"/>
                  </a:lnTo>
                  <a:cubicBezTo>
                    <a:pt x="3766" y="581"/>
                    <a:pt x="3007" y="932"/>
                    <a:pt x="2169" y="932"/>
                  </a:cubicBezTo>
                  <a:cubicBezTo>
                    <a:pt x="1324" y="932"/>
                    <a:pt x="559" y="57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35"/>
            <p:cNvSpPr/>
            <p:nvPr/>
          </p:nvSpPr>
          <p:spPr>
            <a:xfrm>
              <a:off x="6826449" y="2639159"/>
              <a:ext cx="141568" cy="105271"/>
            </a:xfrm>
            <a:custGeom>
              <a:avLst/>
              <a:gdLst/>
              <a:ahLst/>
              <a:cxnLst/>
              <a:rect l="l" t="t" r="r" b="b"/>
              <a:pathLst>
                <a:path w="2071" h="1540" extrusionOk="0">
                  <a:moveTo>
                    <a:pt x="1038" y="1"/>
                  </a:moveTo>
                  <a:cubicBezTo>
                    <a:pt x="675" y="1"/>
                    <a:pt x="0" y="309"/>
                    <a:pt x="0" y="900"/>
                  </a:cubicBezTo>
                  <a:cubicBezTo>
                    <a:pt x="0" y="1265"/>
                    <a:pt x="465" y="1540"/>
                    <a:pt x="1082" y="1540"/>
                  </a:cubicBezTo>
                  <a:lnTo>
                    <a:pt x="1105" y="1540"/>
                  </a:lnTo>
                  <a:cubicBezTo>
                    <a:pt x="1675" y="1533"/>
                    <a:pt x="2071" y="1270"/>
                    <a:pt x="2071" y="897"/>
                  </a:cubicBezTo>
                  <a:cubicBezTo>
                    <a:pt x="2071" y="316"/>
                    <a:pt x="1389" y="1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 w="575" cap="flat" cmpd="sng">
              <a:solidFill>
                <a:srgbClr val="231F20"/>
              </a:solidFill>
              <a:prstDash val="solid"/>
              <a:miter lim="17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35"/>
            <p:cNvSpPr/>
            <p:nvPr/>
          </p:nvSpPr>
          <p:spPr>
            <a:xfrm>
              <a:off x="6863841" y="2651258"/>
              <a:ext cx="66717" cy="29667"/>
            </a:xfrm>
            <a:custGeom>
              <a:avLst/>
              <a:gdLst/>
              <a:ahLst/>
              <a:cxnLst/>
              <a:rect l="l" t="t" r="r" b="b"/>
              <a:pathLst>
                <a:path w="976" h="434" extrusionOk="0">
                  <a:moveTo>
                    <a:pt x="14" y="1"/>
                  </a:moveTo>
                  <a:cubicBezTo>
                    <a:pt x="0" y="243"/>
                    <a:pt x="365" y="434"/>
                    <a:pt x="488" y="434"/>
                  </a:cubicBezTo>
                  <a:cubicBezTo>
                    <a:pt x="621" y="434"/>
                    <a:pt x="958" y="243"/>
                    <a:pt x="9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35"/>
            <p:cNvSpPr/>
            <p:nvPr/>
          </p:nvSpPr>
          <p:spPr>
            <a:xfrm>
              <a:off x="6864046" y="2625145"/>
              <a:ext cx="67195" cy="42382"/>
            </a:xfrm>
            <a:custGeom>
              <a:avLst/>
              <a:gdLst/>
              <a:ahLst/>
              <a:cxnLst/>
              <a:rect l="l" t="t" r="r" b="b"/>
              <a:pathLst>
                <a:path w="983" h="620" extrusionOk="0">
                  <a:moveTo>
                    <a:pt x="492" y="1"/>
                  </a:moveTo>
                  <a:cubicBezTo>
                    <a:pt x="357" y="1"/>
                    <a:pt x="115" y="155"/>
                    <a:pt x="1" y="383"/>
                  </a:cubicBezTo>
                  <a:lnTo>
                    <a:pt x="6" y="386"/>
                  </a:lnTo>
                  <a:lnTo>
                    <a:pt x="17" y="393"/>
                  </a:lnTo>
                  <a:cubicBezTo>
                    <a:pt x="153" y="495"/>
                    <a:pt x="367" y="619"/>
                    <a:pt x="478" y="619"/>
                  </a:cubicBezTo>
                  <a:cubicBezTo>
                    <a:pt x="595" y="619"/>
                    <a:pt x="848" y="470"/>
                    <a:pt x="965" y="393"/>
                  </a:cubicBezTo>
                  <a:lnTo>
                    <a:pt x="977" y="386"/>
                  </a:lnTo>
                  <a:lnTo>
                    <a:pt x="983" y="383"/>
                  </a:lnTo>
                  <a:cubicBezTo>
                    <a:pt x="844" y="143"/>
                    <a:pt x="583" y="1"/>
                    <a:pt x="4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18" name="Google Shape;2118;p35"/>
            <p:cNvGrpSpPr/>
            <p:nvPr/>
          </p:nvGrpSpPr>
          <p:grpSpPr>
            <a:xfrm flipH="1">
              <a:off x="6814326" y="2576747"/>
              <a:ext cx="64529" cy="55301"/>
              <a:chOff x="6688530" y="2567647"/>
              <a:chExt cx="64529" cy="55301"/>
            </a:xfrm>
          </p:grpSpPr>
          <p:sp>
            <p:nvSpPr>
              <p:cNvPr id="2119" name="Google Shape;2119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3" name="Google Shape;2123;p35"/>
            <p:cNvGrpSpPr/>
            <p:nvPr/>
          </p:nvGrpSpPr>
          <p:grpSpPr>
            <a:xfrm>
              <a:off x="6916580" y="2576747"/>
              <a:ext cx="64529" cy="55301"/>
              <a:chOff x="6688530" y="2567647"/>
              <a:chExt cx="64529" cy="55301"/>
            </a:xfrm>
          </p:grpSpPr>
          <p:sp>
            <p:nvSpPr>
              <p:cNvPr id="2124" name="Google Shape;2124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28" name="Google Shape;2128;p35"/>
          <p:cNvGrpSpPr/>
          <p:nvPr/>
        </p:nvGrpSpPr>
        <p:grpSpPr>
          <a:xfrm>
            <a:off x="7749741" y="3738495"/>
            <a:ext cx="251312" cy="263356"/>
            <a:chOff x="6612760" y="2533135"/>
            <a:chExt cx="570516" cy="597857"/>
          </a:xfrm>
        </p:grpSpPr>
        <p:sp>
          <p:nvSpPr>
            <p:cNvPr id="2129" name="Google Shape;2129;p35"/>
            <p:cNvSpPr/>
            <p:nvPr/>
          </p:nvSpPr>
          <p:spPr>
            <a:xfrm>
              <a:off x="6804027" y="3059216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770" y="1"/>
                  </a:moveTo>
                  <a:lnTo>
                    <a:pt x="770" y="1"/>
                  </a:lnTo>
                  <a:cubicBezTo>
                    <a:pt x="784" y="76"/>
                    <a:pt x="777" y="132"/>
                    <a:pt x="751" y="176"/>
                  </a:cubicBezTo>
                  <a:cubicBezTo>
                    <a:pt x="726" y="213"/>
                    <a:pt x="686" y="237"/>
                    <a:pt x="642" y="246"/>
                  </a:cubicBezTo>
                  <a:cubicBezTo>
                    <a:pt x="418" y="293"/>
                    <a:pt x="132" y="400"/>
                    <a:pt x="43" y="504"/>
                  </a:cubicBezTo>
                  <a:cubicBezTo>
                    <a:pt x="9" y="541"/>
                    <a:pt x="1" y="595"/>
                    <a:pt x="22" y="641"/>
                  </a:cubicBezTo>
                  <a:cubicBezTo>
                    <a:pt x="48" y="701"/>
                    <a:pt x="122" y="739"/>
                    <a:pt x="214" y="739"/>
                  </a:cubicBezTo>
                  <a:cubicBezTo>
                    <a:pt x="219" y="739"/>
                    <a:pt x="223" y="739"/>
                    <a:pt x="227" y="739"/>
                  </a:cubicBezTo>
                  <a:cubicBezTo>
                    <a:pt x="193" y="420"/>
                    <a:pt x="707" y="299"/>
                    <a:pt x="730" y="293"/>
                  </a:cubicBezTo>
                  <a:cubicBezTo>
                    <a:pt x="732" y="293"/>
                    <a:pt x="734" y="293"/>
                    <a:pt x="736" y="293"/>
                  </a:cubicBezTo>
                  <a:cubicBezTo>
                    <a:pt x="766" y="293"/>
                    <a:pt x="775" y="338"/>
                    <a:pt x="742" y="346"/>
                  </a:cubicBezTo>
                  <a:cubicBezTo>
                    <a:pt x="737" y="346"/>
                    <a:pt x="223" y="467"/>
                    <a:pt x="285" y="760"/>
                  </a:cubicBezTo>
                  <a:cubicBezTo>
                    <a:pt x="353" y="842"/>
                    <a:pt x="453" y="891"/>
                    <a:pt x="560" y="897"/>
                  </a:cubicBezTo>
                  <a:cubicBezTo>
                    <a:pt x="583" y="897"/>
                    <a:pt x="605" y="893"/>
                    <a:pt x="626" y="882"/>
                  </a:cubicBezTo>
                  <a:cubicBezTo>
                    <a:pt x="560" y="548"/>
                    <a:pt x="919" y="372"/>
                    <a:pt x="923" y="371"/>
                  </a:cubicBezTo>
                  <a:cubicBezTo>
                    <a:pt x="928" y="368"/>
                    <a:pt x="933" y="366"/>
                    <a:pt x="937" y="366"/>
                  </a:cubicBezTo>
                  <a:cubicBezTo>
                    <a:pt x="963" y="366"/>
                    <a:pt x="977" y="406"/>
                    <a:pt x="946" y="418"/>
                  </a:cubicBezTo>
                  <a:cubicBezTo>
                    <a:pt x="933" y="425"/>
                    <a:pt x="616" y="581"/>
                    <a:pt x="679" y="879"/>
                  </a:cubicBezTo>
                  <a:cubicBezTo>
                    <a:pt x="679" y="879"/>
                    <a:pt x="679" y="881"/>
                    <a:pt x="679" y="881"/>
                  </a:cubicBezTo>
                  <a:cubicBezTo>
                    <a:pt x="733" y="958"/>
                    <a:pt x="928" y="1049"/>
                    <a:pt x="1038" y="1049"/>
                  </a:cubicBezTo>
                  <a:cubicBezTo>
                    <a:pt x="1042" y="1050"/>
                    <a:pt x="1046" y="1050"/>
                    <a:pt x="1049" y="1050"/>
                  </a:cubicBezTo>
                  <a:cubicBezTo>
                    <a:pt x="1066" y="1050"/>
                    <a:pt x="1082" y="1044"/>
                    <a:pt x="1095" y="1035"/>
                  </a:cubicBezTo>
                  <a:lnTo>
                    <a:pt x="1103" y="1005"/>
                  </a:lnTo>
                  <a:cubicBezTo>
                    <a:pt x="1095" y="821"/>
                    <a:pt x="1151" y="702"/>
                    <a:pt x="1194" y="606"/>
                  </a:cubicBezTo>
                  <a:cubicBezTo>
                    <a:pt x="1240" y="511"/>
                    <a:pt x="1270" y="446"/>
                    <a:pt x="1219" y="362"/>
                  </a:cubicBezTo>
                  <a:cubicBezTo>
                    <a:pt x="1165" y="267"/>
                    <a:pt x="1140" y="160"/>
                    <a:pt x="1149" y="52"/>
                  </a:cubicBezTo>
                  <a:lnTo>
                    <a:pt x="7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35"/>
            <p:cNvSpPr/>
            <p:nvPr/>
          </p:nvSpPr>
          <p:spPr>
            <a:xfrm>
              <a:off x="6903284" y="3059079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498" y="1"/>
                  </a:moveTo>
                  <a:lnTo>
                    <a:pt x="119" y="54"/>
                  </a:lnTo>
                  <a:cubicBezTo>
                    <a:pt x="128" y="160"/>
                    <a:pt x="105" y="267"/>
                    <a:pt x="51" y="362"/>
                  </a:cubicBezTo>
                  <a:cubicBezTo>
                    <a:pt x="0" y="446"/>
                    <a:pt x="30" y="509"/>
                    <a:pt x="76" y="606"/>
                  </a:cubicBezTo>
                  <a:cubicBezTo>
                    <a:pt x="119" y="702"/>
                    <a:pt x="175" y="821"/>
                    <a:pt x="167" y="1005"/>
                  </a:cubicBezTo>
                  <a:lnTo>
                    <a:pt x="174" y="1034"/>
                  </a:lnTo>
                  <a:cubicBezTo>
                    <a:pt x="189" y="1044"/>
                    <a:pt x="206" y="1050"/>
                    <a:pt x="224" y="1050"/>
                  </a:cubicBezTo>
                  <a:cubicBezTo>
                    <a:pt x="226" y="1050"/>
                    <a:pt x="229" y="1050"/>
                    <a:pt x="232" y="1049"/>
                  </a:cubicBezTo>
                  <a:cubicBezTo>
                    <a:pt x="342" y="1049"/>
                    <a:pt x="538" y="958"/>
                    <a:pt x="591" y="881"/>
                  </a:cubicBezTo>
                  <a:lnTo>
                    <a:pt x="591" y="877"/>
                  </a:lnTo>
                  <a:cubicBezTo>
                    <a:pt x="654" y="581"/>
                    <a:pt x="337" y="425"/>
                    <a:pt x="323" y="418"/>
                  </a:cubicBezTo>
                  <a:cubicBezTo>
                    <a:pt x="310" y="411"/>
                    <a:pt x="303" y="395"/>
                    <a:pt x="310" y="383"/>
                  </a:cubicBezTo>
                  <a:cubicBezTo>
                    <a:pt x="315" y="373"/>
                    <a:pt x="325" y="368"/>
                    <a:pt x="334" y="368"/>
                  </a:cubicBezTo>
                  <a:cubicBezTo>
                    <a:pt x="338" y="368"/>
                    <a:pt x="342" y="369"/>
                    <a:pt x="346" y="371"/>
                  </a:cubicBezTo>
                  <a:cubicBezTo>
                    <a:pt x="349" y="371"/>
                    <a:pt x="710" y="548"/>
                    <a:pt x="644" y="883"/>
                  </a:cubicBezTo>
                  <a:cubicBezTo>
                    <a:pt x="661" y="892"/>
                    <a:pt x="680" y="895"/>
                    <a:pt x="699" y="895"/>
                  </a:cubicBezTo>
                  <a:cubicBezTo>
                    <a:pt x="703" y="895"/>
                    <a:pt x="706" y="895"/>
                    <a:pt x="710" y="895"/>
                  </a:cubicBezTo>
                  <a:cubicBezTo>
                    <a:pt x="817" y="892"/>
                    <a:pt x="917" y="842"/>
                    <a:pt x="985" y="760"/>
                  </a:cubicBezTo>
                  <a:cubicBezTo>
                    <a:pt x="1047" y="467"/>
                    <a:pt x="533" y="346"/>
                    <a:pt x="528" y="346"/>
                  </a:cubicBezTo>
                  <a:cubicBezTo>
                    <a:pt x="495" y="338"/>
                    <a:pt x="503" y="293"/>
                    <a:pt x="531" y="293"/>
                  </a:cubicBezTo>
                  <a:cubicBezTo>
                    <a:pt x="533" y="293"/>
                    <a:pt x="536" y="293"/>
                    <a:pt x="538" y="294"/>
                  </a:cubicBezTo>
                  <a:cubicBezTo>
                    <a:pt x="561" y="299"/>
                    <a:pt x="1077" y="418"/>
                    <a:pt x="1043" y="739"/>
                  </a:cubicBezTo>
                  <a:cubicBezTo>
                    <a:pt x="1047" y="739"/>
                    <a:pt x="1051" y="739"/>
                    <a:pt x="1056" y="739"/>
                  </a:cubicBezTo>
                  <a:cubicBezTo>
                    <a:pt x="1148" y="739"/>
                    <a:pt x="1220" y="701"/>
                    <a:pt x="1248" y="639"/>
                  </a:cubicBezTo>
                  <a:cubicBezTo>
                    <a:pt x="1269" y="593"/>
                    <a:pt x="1261" y="541"/>
                    <a:pt x="1227" y="504"/>
                  </a:cubicBezTo>
                  <a:cubicBezTo>
                    <a:pt x="1136" y="402"/>
                    <a:pt x="849" y="295"/>
                    <a:pt x="626" y="246"/>
                  </a:cubicBezTo>
                  <a:cubicBezTo>
                    <a:pt x="580" y="239"/>
                    <a:pt x="540" y="215"/>
                    <a:pt x="516" y="176"/>
                  </a:cubicBezTo>
                  <a:cubicBezTo>
                    <a:pt x="489" y="134"/>
                    <a:pt x="484" y="78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5"/>
            <p:cNvSpPr/>
            <p:nvPr/>
          </p:nvSpPr>
          <p:spPr>
            <a:xfrm>
              <a:off x="6612760" y="2749079"/>
              <a:ext cx="280266" cy="103220"/>
            </a:xfrm>
            <a:custGeom>
              <a:avLst/>
              <a:gdLst/>
              <a:ahLst/>
              <a:cxnLst/>
              <a:rect l="l" t="t" r="r" b="b"/>
              <a:pathLst>
                <a:path w="4100" h="1510" extrusionOk="0">
                  <a:moveTo>
                    <a:pt x="3416" y="0"/>
                  </a:moveTo>
                  <a:lnTo>
                    <a:pt x="3205" y="498"/>
                  </a:lnTo>
                  <a:cubicBezTo>
                    <a:pt x="2563" y="841"/>
                    <a:pt x="1779" y="965"/>
                    <a:pt x="1148" y="965"/>
                  </a:cubicBezTo>
                  <a:cubicBezTo>
                    <a:pt x="491" y="965"/>
                    <a:pt x="0" y="829"/>
                    <a:pt x="13" y="665"/>
                  </a:cubicBezTo>
                  <a:cubicBezTo>
                    <a:pt x="15" y="660"/>
                    <a:pt x="16" y="654"/>
                    <a:pt x="20" y="651"/>
                  </a:cubicBezTo>
                  <a:lnTo>
                    <a:pt x="16" y="651"/>
                  </a:lnTo>
                  <a:lnTo>
                    <a:pt x="8" y="649"/>
                  </a:lnTo>
                  <a:lnTo>
                    <a:pt x="8" y="651"/>
                  </a:lnTo>
                  <a:cubicBezTo>
                    <a:pt x="6" y="656"/>
                    <a:pt x="4" y="660"/>
                    <a:pt x="2" y="663"/>
                  </a:cubicBezTo>
                  <a:lnTo>
                    <a:pt x="2" y="670"/>
                  </a:lnTo>
                  <a:cubicBezTo>
                    <a:pt x="2" y="675"/>
                    <a:pt x="2" y="679"/>
                    <a:pt x="2" y="684"/>
                  </a:cubicBezTo>
                  <a:cubicBezTo>
                    <a:pt x="4" y="738"/>
                    <a:pt x="34" y="795"/>
                    <a:pt x="90" y="856"/>
                  </a:cubicBezTo>
                  <a:cubicBezTo>
                    <a:pt x="381" y="1171"/>
                    <a:pt x="1301" y="1510"/>
                    <a:pt x="2208" y="1510"/>
                  </a:cubicBezTo>
                  <a:lnTo>
                    <a:pt x="2252" y="1510"/>
                  </a:lnTo>
                  <a:cubicBezTo>
                    <a:pt x="2757" y="1503"/>
                    <a:pt x="3233" y="1387"/>
                    <a:pt x="3596" y="1184"/>
                  </a:cubicBezTo>
                  <a:cubicBezTo>
                    <a:pt x="3908" y="1010"/>
                    <a:pt x="4099" y="791"/>
                    <a:pt x="4096" y="614"/>
                  </a:cubicBezTo>
                  <a:cubicBezTo>
                    <a:pt x="4092" y="432"/>
                    <a:pt x="3826" y="134"/>
                    <a:pt x="34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5"/>
            <p:cNvSpPr/>
            <p:nvPr/>
          </p:nvSpPr>
          <p:spPr>
            <a:xfrm>
              <a:off x="6612760" y="2722214"/>
              <a:ext cx="238294" cy="92829"/>
            </a:xfrm>
            <a:custGeom>
              <a:avLst/>
              <a:gdLst/>
              <a:ahLst/>
              <a:cxnLst/>
              <a:rect l="l" t="t" r="r" b="b"/>
              <a:pathLst>
                <a:path w="3486" h="1358" extrusionOk="0">
                  <a:moveTo>
                    <a:pt x="3052" y="0"/>
                  </a:moveTo>
                  <a:cubicBezTo>
                    <a:pt x="2885" y="0"/>
                    <a:pt x="2650" y="89"/>
                    <a:pt x="2273" y="351"/>
                  </a:cubicBezTo>
                  <a:cubicBezTo>
                    <a:pt x="1301" y="1028"/>
                    <a:pt x="118" y="932"/>
                    <a:pt x="20" y="1044"/>
                  </a:cubicBezTo>
                  <a:cubicBezTo>
                    <a:pt x="16" y="1047"/>
                    <a:pt x="15" y="1053"/>
                    <a:pt x="13" y="1058"/>
                  </a:cubicBezTo>
                  <a:cubicBezTo>
                    <a:pt x="0" y="1222"/>
                    <a:pt x="491" y="1358"/>
                    <a:pt x="1148" y="1358"/>
                  </a:cubicBezTo>
                  <a:cubicBezTo>
                    <a:pt x="1779" y="1358"/>
                    <a:pt x="2563" y="1234"/>
                    <a:pt x="3205" y="891"/>
                  </a:cubicBezTo>
                  <a:lnTo>
                    <a:pt x="3416" y="393"/>
                  </a:lnTo>
                  <a:lnTo>
                    <a:pt x="3486" y="230"/>
                  </a:lnTo>
                  <a:cubicBezTo>
                    <a:pt x="3355" y="126"/>
                    <a:pt x="3252" y="0"/>
                    <a:pt x="3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5"/>
            <p:cNvSpPr/>
            <p:nvPr/>
          </p:nvSpPr>
          <p:spPr>
            <a:xfrm>
              <a:off x="6902805" y="2749079"/>
              <a:ext cx="280471" cy="103220"/>
            </a:xfrm>
            <a:custGeom>
              <a:avLst/>
              <a:gdLst/>
              <a:ahLst/>
              <a:cxnLst/>
              <a:rect l="l" t="t" r="r" b="b"/>
              <a:pathLst>
                <a:path w="4103" h="1510" extrusionOk="0">
                  <a:moveTo>
                    <a:pt x="680" y="0"/>
                  </a:moveTo>
                  <a:cubicBezTo>
                    <a:pt x="270" y="134"/>
                    <a:pt x="4" y="432"/>
                    <a:pt x="2" y="614"/>
                  </a:cubicBezTo>
                  <a:cubicBezTo>
                    <a:pt x="0" y="793"/>
                    <a:pt x="191" y="1010"/>
                    <a:pt x="502" y="1184"/>
                  </a:cubicBezTo>
                  <a:cubicBezTo>
                    <a:pt x="866" y="1389"/>
                    <a:pt x="1343" y="1503"/>
                    <a:pt x="1846" y="1510"/>
                  </a:cubicBezTo>
                  <a:lnTo>
                    <a:pt x="1892" y="1510"/>
                  </a:lnTo>
                  <a:cubicBezTo>
                    <a:pt x="2798" y="1510"/>
                    <a:pt x="3718" y="1173"/>
                    <a:pt x="4010" y="856"/>
                  </a:cubicBezTo>
                  <a:cubicBezTo>
                    <a:pt x="4073" y="787"/>
                    <a:pt x="4102" y="723"/>
                    <a:pt x="4097" y="665"/>
                  </a:cubicBezTo>
                  <a:cubicBezTo>
                    <a:pt x="4095" y="661"/>
                    <a:pt x="4095" y="658"/>
                    <a:pt x="4094" y="654"/>
                  </a:cubicBezTo>
                  <a:lnTo>
                    <a:pt x="4090" y="649"/>
                  </a:lnTo>
                  <a:lnTo>
                    <a:pt x="4080" y="651"/>
                  </a:lnTo>
                  <a:lnTo>
                    <a:pt x="4076" y="651"/>
                  </a:lnTo>
                  <a:cubicBezTo>
                    <a:pt x="4080" y="654"/>
                    <a:pt x="4081" y="660"/>
                    <a:pt x="4083" y="665"/>
                  </a:cubicBezTo>
                  <a:cubicBezTo>
                    <a:pt x="4096" y="829"/>
                    <a:pt x="3605" y="965"/>
                    <a:pt x="2948" y="965"/>
                  </a:cubicBezTo>
                  <a:cubicBezTo>
                    <a:pt x="2317" y="965"/>
                    <a:pt x="1533" y="841"/>
                    <a:pt x="891" y="498"/>
                  </a:cubicBezTo>
                  <a:lnTo>
                    <a:pt x="6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35"/>
            <p:cNvSpPr/>
            <p:nvPr/>
          </p:nvSpPr>
          <p:spPr>
            <a:xfrm>
              <a:off x="6944504" y="2722146"/>
              <a:ext cx="238294" cy="92898"/>
            </a:xfrm>
            <a:custGeom>
              <a:avLst/>
              <a:gdLst/>
              <a:ahLst/>
              <a:cxnLst/>
              <a:rect l="l" t="t" r="r" b="b"/>
              <a:pathLst>
                <a:path w="3486" h="1359" extrusionOk="0">
                  <a:moveTo>
                    <a:pt x="433" y="1"/>
                  </a:moveTo>
                  <a:cubicBezTo>
                    <a:pt x="233" y="1"/>
                    <a:pt x="131" y="126"/>
                    <a:pt x="0" y="231"/>
                  </a:cubicBezTo>
                  <a:lnTo>
                    <a:pt x="70" y="394"/>
                  </a:lnTo>
                  <a:lnTo>
                    <a:pt x="281" y="890"/>
                  </a:lnTo>
                  <a:cubicBezTo>
                    <a:pt x="924" y="1234"/>
                    <a:pt x="1709" y="1359"/>
                    <a:pt x="2339" y="1359"/>
                  </a:cubicBezTo>
                  <a:cubicBezTo>
                    <a:pt x="2996" y="1359"/>
                    <a:pt x="3486" y="1223"/>
                    <a:pt x="3473" y="1059"/>
                  </a:cubicBezTo>
                  <a:cubicBezTo>
                    <a:pt x="3471" y="1054"/>
                    <a:pt x="3470" y="1048"/>
                    <a:pt x="3466" y="1045"/>
                  </a:cubicBezTo>
                  <a:cubicBezTo>
                    <a:pt x="3368" y="933"/>
                    <a:pt x="2185" y="1029"/>
                    <a:pt x="1213" y="352"/>
                  </a:cubicBezTo>
                  <a:cubicBezTo>
                    <a:pt x="836" y="89"/>
                    <a:pt x="600" y="1"/>
                    <a:pt x="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35"/>
            <p:cNvSpPr/>
            <p:nvPr/>
          </p:nvSpPr>
          <p:spPr>
            <a:xfrm>
              <a:off x="6744214" y="2533135"/>
              <a:ext cx="306173" cy="485133"/>
            </a:xfrm>
            <a:custGeom>
              <a:avLst/>
              <a:gdLst/>
              <a:ahLst/>
              <a:cxnLst/>
              <a:rect l="l" t="t" r="r" b="b"/>
              <a:pathLst>
                <a:path w="4479" h="7097" extrusionOk="0">
                  <a:moveTo>
                    <a:pt x="2240" y="0"/>
                  </a:moveTo>
                  <a:cubicBezTo>
                    <a:pt x="1379" y="0"/>
                    <a:pt x="737" y="903"/>
                    <a:pt x="737" y="1710"/>
                  </a:cubicBezTo>
                  <a:cubicBezTo>
                    <a:pt x="737" y="1827"/>
                    <a:pt x="774" y="1934"/>
                    <a:pt x="811" y="2039"/>
                  </a:cubicBezTo>
                  <a:cubicBezTo>
                    <a:pt x="848" y="2143"/>
                    <a:pt x="881" y="2237"/>
                    <a:pt x="879" y="2339"/>
                  </a:cubicBezTo>
                  <a:cubicBezTo>
                    <a:pt x="870" y="2877"/>
                    <a:pt x="681" y="3277"/>
                    <a:pt x="479" y="3701"/>
                  </a:cubicBezTo>
                  <a:cubicBezTo>
                    <a:pt x="246" y="4195"/>
                    <a:pt x="3" y="4709"/>
                    <a:pt x="3" y="5503"/>
                  </a:cubicBezTo>
                  <a:cubicBezTo>
                    <a:pt x="1" y="6099"/>
                    <a:pt x="239" y="6671"/>
                    <a:pt x="663" y="7090"/>
                  </a:cubicBezTo>
                  <a:lnTo>
                    <a:pt x="670" y="7097"/>
                  </a:lnTo>
                  <a:lnTo>
                    <a:pt x="3810" y="7097"/>
                  </a:lnTo>
                  <a:lnTo>
                    <a:pt x="3817" y="7090"/>
                  </a:lnTo>
                  <a:cubicBezTo>
                    <a:pt x="4242" y="6671"/>
                    <a:pt x="4478" y="6099"/>
                    <a:pt x="4476" y="5503"/>
                  </a:cubicBezTo>
                  <a:cubicBezTo>
                    <a:pt x="4478" y="4678"/>
                    <a:pt x="4233" y="4167"/>
                    <a:pt x="3996" y="3673"/>
                  </a:cubicBezTo>
                  <a:cubicBezTo>
                    <a:pt x="3798" y="3261"/>
                    <a:pt x="3610" y="2872"/>
                    <a:pt x="3602" y="2339"/>
                  </a:cubicBezTo>
                  <a:cubicBezTo>
                    <a:pt x="3600" y="2237"/>
                    <a:pt x="3633" y="2141"/>
                    <a:pt x="3670" y="2039"/>
                  </a:cubicBezTo>
                  <a:cubicBezTo>
                    <a:pt x="3705" y="1936"/>
                    <a:pt x="3744" y="1827"/>
                    <a:pt x="3744" y="1710"/>
                  </a:cubicBezTo>
                  <a:cubicBezTo>
                    <a:pt x="3744" y="903"/>
                    <a:pt x="3100" y="0"/>
                    <a:pt x="2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5"/>
            <p:cNvSpPr/>
            <p:nvPr/>
          </p:nvSpPr>
          <p:spPr>
            <a:xfrm>
              <a:off x="6741850" y="2726925"/>
              <a:ext cx="311028" cy="337152"/>
            </a:xfrm>
            <a:custGeom>
              <a:avLst/>
              <a:gdLst/>
              <a:ahLst/>
              <a:cxnLst/>
              <a:rect l="l" t="t" r="r" b="b"/>
              <a:pathLst>
                <a:path w="4477" h="4932" extrusionOk="0">
                  <a:moveTo>
                    <a:pt x="3654" y="0"/>
                  </a:moveTo>
                  <a:lnTo>
                    <a:pt x="3635" y="19"/>
                  </a:lnTo>
                  <a:cubicBezTo>
                    <a:pt x="3321" y="328"/>
                    <a:pt x="2795" y="512"/>
                    <a:pt x="2223" y="512"/>
                  </a:cubicBezTo>
                  <a:cubicBezTo>
                    <a:pt x="1664" y="512"/>
                    <a:pt x="1161" y="338"/>
                    <a:pt x="840" y="35"/>
                  </a:cubicBezTo>
                  <a:lnTo>
                    <a:pt x="819" y="16"/>
                  </a:lnTo>
                  <a:lnTo>
                    <a:pt x="807" y="40"/>
                  </a:lnTo>
                  <a:cubicBezTo>
                    <a:pt x="325" y="891"/>
                    <a:pt x="1" y="1948"/>
                    <a:pt x="1" y="2670"/>
                  </a:cubicBezTo>
                  <a:cubicBezTo>
                    <a:pt x="1" y="3545"/>
                    <a:pt x="511" y="4416"/>
                    <a:pt x="1240" y="4788"/>
                  </a:cubicBezTo>
                  <a:cubicBezTo>
                    <a:pt x="1426" y="4879"/>
                    <a:pt x="1629" y="4928"/>
                    <a:pt x="1836" y="4932"/>
                  </a:cubicBezTo>
                  <a:cubicBezTo>
                    <a:pt x="1954" y="4932"/>
                    <a:pt x="2046" y="4910"/>
                    <a:pt x="2108" y="4870"/>
                  </a:cubicBezTo>
                  <a:cubicBezTo>
                    <a:pt x="2134" y="4851"/>
                    <a:pt x="2155" y="4825"/>
                    <a:pt x="2169" y="4795"/>
                  </a:cubicBezTo>
                  <a:cubicBezTo>
                    <a:pt x="2190" y="4760"/>
                    <a:pt x="2201" y="4740"/>
                    <a:pt x="2229" y="4740"/>
                  </a:cubicBezTo>
                  <a:cubicBezTo>
                    <a:pt x="2259" y="4740"/>
                    <a:pt x="2267" y="4758"/>
                    <a:pt x="2285" y="4793"/>
                  </a:cubicBezTo>
                  <a:cubicBezTo>
                    <a:pt x="2299" y="4826"/>
                    <a:pt x="2323" y="4854"/>
                    <a:pt x="2355" y="4872"/>
                  </a:cubicBezTo>
                  <a:cubicBezTo>
                    <a:pt x="2432" y="4905"/>
                    <a:pt x="2517" y="4923"/>
                    <a:pt x="2602" y="4923"/>
                  </a:cubicBezTo>
                  <a:cubicBezTo>
                    <a:pt x="2606" y="4923"/>
                    <a:pt x="2610" y="4923"/>
                    <a:pt x="2614" y="4923"/>
                  </a:cubicBezTo>
                  <a:cubicBezTo>
                    <a:pt x="2791" y="4919"/>
                    <a:pt x="2965" y="4879"/>
                    <a:pt x="3126" y="4805"/>
                  </a:cubicBezTo>
                  <a:cubicBezTo>
                    <a:pt x="3922" y="4446"/>
                    <a:pt x="4476" y="3569"/>
                    <a:pt x="4476" y="2670"/>
                  </a:cubicBezTo>
                  <a:cubicBezTo>
                    <a:pt x="4476" y="1893"/>
                    <a:pt x="4166" y="878"/>
                    <a:pt x="3668" y="25"/>
                  </a:cubicBezTo>
                  <a:lnTo>
                    <a:pt x="36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5"/>
            <p:cNvSpPr/>
            <p:nvPr/>
          </p:nvSpPr>
          <p:spPr>
            <a:xfrm>
              <a:off x="6744125" y="2935525"/>
              <a:ext cx="306150" cy="128376"/>
            </a:xfrm>
            <a:custGeom>
              <a:avLst/>
              <a:gdLst/>
              <a:ahLst/>
              <a:cxnLst/>
              <a:rect l="l" t="t" r="r" b="b"/>
              <a:pathLst>
                <a:path w="4324" h="1848" extrusionOk="0">
                  <a:moveTo>
                    <a:pt x="0" y="1"/>
                  </a:moveTo>
                  <a:lnTo>
                    <a:pt x="0" y="1"/>
                  </a:lnTo>
                  <a:cubicBezTo>
                    <a:pt x="109" y="707"/>
                    <a:pt x="559" y="1431"/>
                    <a:pt x="1175" y="1705"/>
                  </a:cubicBezTo>
                  <a:cubicBezTo>
                    <a:pt x="1355" y="1785"/>
                    <a:pt x="1594" y="1847"/>
                    <a:pt x="1783" y="1847"/>
                  </a:cubicBezTo>
                  <a:cubicBezTo>
                    <a:pt x="1880" y="1847"/>
                    <a:pt x="1965" y="1831"/>
                    <a:pt x="2022" y="1792"/>
                  </a:cubicBezTo>
                  <a:cubicBezTo>
                    <a:pt x="2083" y="1750"/>
                    <a:pt x="2081" y="1650"/>
                    <a:pt x="2155" y="1650"/>
                  </a:cubicBezTo>
                  <a:cubicBezTo>
                    <a:pt x="2228" y="1650"/>
                    <a:pt x="2223" y="1759"/>
                    <a:pt x="2290" y="1792"/>
                  </a:cubicBezTo>
                  <a:cubicBezTo>
                    <a:pt x="2359" y="1827"/>
                    <a:pt x="2445" y="1843"/>
                    <a:pt x="2538" y="1843"/>
                  </a:cubicBezTo>
                  <a:cubicBezTo>
                    <a:pt x="2703" y="1843"/>
                    <a:pt x="2889" y="1794"/>
                    <a:pt x="3044" y="1720"/>
                  </a:cubicBezTo>
                  <a:cubicBezTo>
                    <a:pt x="3671" y="1424"/>
                    <a:pt x="4185" y="800"/>
                    <a:pt x="4323" y="11"/>
                  </a:cubicBezTo>
                  <a:lnTo>
                    <a:pt x="4323" y="11"/>
                  </a:lnTo>
                  <a:cubicBezTo>
                    <a:pt x="3766" y="581"/>
                    <a:pt x="3007" y="932"/>
                    <a:pt x="2169" y="932"/>
                  </a:cubicBezTo>
                  <a:cubicBezTo>
                    <a:pt x="1324" y="932"/>
                    <a:pt x="559" y="57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35"/>
            <p:cNvSpPr/>
            <p:nvPr/>
          </p:nvSpPr>
          <p:spPr>
            <a:xfrm>
              <a:off x="6826449" y="2639159"/>
              <a:ext cx="141568" cy="105271"/>
            </a:xfrm>
            <a:custGeom>
              <a:avLst/>
              <a:gdLst/>
              <a:ahLst/>
              <a:cxnLst/>
              <a:rect l="l" t="t" r="r" b="b"/>
              <a:pathLst>
                <a:path w="2071" h="1540" extrusionOk="0">
                  <a:moveTo>
                    <a:pt x="1038" y="1"/>
                  </a:moveTo>
                  <a:cubicBezTo>
                    <a:pt x="675" y="1"/>
                    <a:pt x="0" y="309"/>
                    <a:pt x="0" y="900"/>
                  </a:cubicBezTo>
                  <a:cubicBezTo>
                    <a:pt x="0" y="1265"/>
                    <a:pt x="465" y="1540"/>
                    <a:pt x="1082" y="1540"/>
                  </a:cubicBezTo>
                  <a:lnTo>
                    <a:pt x="1105" y="1540"/>
                  </a:lnTo>
                  <a:cubicBezTo>
                    <a:pt x="1675" y="1533"/>
                    <a:pt x="2071" y="1270"/>
                    <a:pt x="2071" y="897"/>
                  </a:cubicBezTo>
                  <a:cubicBezTo>
                    <a:pt x="2071" y="316"/>
                    <a:pt x="1389" y="1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 w="575" cap="flat" cmpd="sng">
              <a:solidFill>
                <a:srgbClr val="231F20"/>
              </a:solidFill>
              <a:prstDash val="solid"/>
              <a:miter lim="17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35"/>
            <p:cNvSpPr/>
            <p:nvPr/>
          </p:nvSpPr>
          <p:spPr>
            <a:xfrm>
              <a:off x="6863841" y="2651258"/>
              <a:ext cx="66717" cy="29667"/>
            </a:xfrm>
            <a:custGeom>
              <a:avLst/>
              <a:gdLst/>
              <a:ahLst/>
              <a:cxnLst/>
              <a:rect l="l" t="t" r="r" b="b"/>
              <a:pathLst>
                <a:path w="976" h="434" extrusionOk="0">
                  <a:moveTo>
                    <a:pt x="14" y="1"/>
                  </a:moveTo>
                  <a:cubicBezTo>
                    <a:pt x="0" y="243"/>
                    <a:pt x="365" y="434"/>
                    <a:pt x="488" y="434"/>
                  </a:cubicBezTo>
                  <a:cubicBezTo>
                    <a:pt x="621" y="434"/>
                    <a:pt x="958" y="243"/>
                    <a:pt x="9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35"/>
            <p:cNvSpPr/>
            <p:nvPr/>
          </p:nvSpPr>
          <p:spPr>
            <a:xfrm>
              <a:off x="6864046" y="2625145"/>
              <a:ext cx="67195" cy="42382"/>
            </a:xfrm>
            <a:custGeom>
              <a:avLst/>
              <a:gdLst/>
              <a:ahLst/>
              <a:cxnLst/>
              <a:rect l="l" t="t" r="r" b="b"/>
              <a:pathLst>
                <a:path w="983" h="620" extrusionOk="0">
                  <a:moveTo>
                    <a:pt x="492" y="1"/>
                  </a:moveTo>
                  <a:cubicBezTo>
                    <a:pt x="357" y="1"/>
                    <a:pt x="115" y="155"/>
                    <a:pt x="1" y="383"/>
                  </a:cubicBezTo>
                  <a:lnTo>
                    <a:pt x="6" y="386"/>
                  </a:lnTo>
                  <a:lnTo>
                    <a:pt x="17" y="393"/>
                  </a:lnTo>
                  <a:cubicBezTo>
                    <a:pt x="153" y="495"/>
                    <a:pt x="367" y="619"/>
                    <a:pt x="478" y="619"/>
                  </a:cubicBezTo>
                  <a:cubicBezTo>
                    <a:pt x="595" y="619"/>
                    <a:pt x="848" y="470"/>
                    <a:pt x="965" y="393"/>
                  </a:cubicBezTo>
                  <a:lnTo>
                    <a:pt x="977" y="386"/>
                  </a:lnTo>
                  <a:lnTo>
                    <a:pt x="983" y="383"/>
                  </a:lnTo>
                  <a:cubicBezTo>
                    <a:pt x="844" y="143"/>
                    <a:pt x="583" y="1"/>
                    <a:pt x="4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41" name="Google Shape;2141;p35"/>
            <p:cNvGrpSpPr/>
            <p:nvPr/>
          </p:nvGrpSpPr>
          <p:grpSpPr>
            <a:xfrm flipH="1">
              <a:off x="6814326" y="2576747"/>
              <a:ext cx="64529" cy="55301"/>
              <a:chOff x="6688530" y="2567647"/>
              <a:chExt cx="64529" cy="55301"/>
            </a:xfrm>
          </p:grpSpPr>
          <p:sp>
            <p:nvSpPr>
              <p:cNvPr id="2142" name="Google Shape;2142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6" name="Google Shape;2146;p35"/>
            <p:cNvGrpSpPr/>
            <p:nvPr/>
          </p:nvGrpSpPr>
          <p:grpSpPr>
            <a:xfrm>
              <a:off x="6916580" y="2576747"/>
              <a:ext cx="64529" cy="55301"/>
              <a:chOff x="6688530" y="2567647"/>
              <a:chExt cx="64529" cy="55301"/>
            </a:xfrm>
          </p:grpSpPr>
          <p:sp>
            <p:nvSpPr>
              <p:cNvPr id="2147" name="Google Shape;2147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A7E2BCC-5DB9-4049-B02F-75C05DB4F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663" y="798316"/>
            <a:ext cx="5040834" cy="429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15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Google Shape;1998;p35"/>
          <p:cNvSpPr txBox="1">
            <a:spLocks noGrp="1"/>
          </p:cNvSpPr>
          <p:nvPr>
            <p:ph type="title"/>
          </p:nvPr>
        </p:nvSpPr>
        <p:spPr>
          <a:xfrm>
            <a:off x="720397" y="30516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Import data from CSV</a:t>
            </a:r>
            <a:endParaRPr b="1" dirty="0">
              <a:solidFill>
                <a:schemeClr val="accent5"/>
              </a:solidFill>
            </a:endParaRPr>
          </a:p>
        </p:txBody>
      </p:sp>
      <p:sp>
        <p:nvSpPr>
          <p:cNvPr id="2001" name="Google Shape;2001;p35"/>
          <p:cNvSpPr/>
          <p:nvPr/>
        </p:nvSpPr>
        <p:spPr>
          <a:xfrm>
            <a:off x="5485020" y="3421891"/>
            <a:ext cx="197100" cy="197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" name="Google Shape;2002;p35"/>
          <p:cNvSpPr/>
          <p:nvPr/>
        </p:nvSpPr>
        <p:spPr>
          <a:xfrm>
            <a:off x="6750509" y="2340490"/>
            <a:ext cx="197100" cy="197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03" name="Google Shape;2003;p35"/>
          <p:cNvGrpSpPr/>
          <p:nvPr/>
        </p:nvGrpSpPr>
        <p:grpSpPr>
          <a:xfrm>
            <a:off x="222539" y="4584552"/>
            <a:ext cx="845771" cy="395161"/>
            <a:chOff x="51655" y="3808136"/>
            <a:chExt cx="699736" cy="263687"/>
          </a:xfrm>
        </p:grpSpPr>
        <p:sp>
          <p:nvSpPr>
            <p:cNvPr id="2004" name="Google Shape;2004;p35"/>
            <p:cNvSpPr/>
            <p:nvPr/>
          </p:nvSpPr>
          <p:spPr>
            <a:xfrm>
              <a:off x="397608" y="3973518"/>
              <a:ext cx="133090" cy="91624"/>
            </a:xfrm>
            <a:custGeom>
              <a:avLst/>
              <a:gdLst/>
              <a:ahLst/>
              <a:cxnLst/>
              <a:rect l="l" t="t" r="r" b="b"/>
              <a:pathLst>
                <a:path w="986" h="672" extrusionOk="0">
                  <a:moveTo>
                    <a:pt x="968" y="0"/>
                  </a:moveTo>
                  <a:lnTo>
                    <a:pt x="0" y="81"/>
                  </a:lnTo>
                  <a:lnTo>
                    <a:pt x="18" y="672"/>
                  </a:lnTo>
                  <a:lnTo>
                    <a:pt x="985" y="589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5"/>
            <p:cNvSpPr/>
            <p:nvPr/>
          </p:nvSpPr>
          <p:spPr>
            <a:xfrm>
              <a:off x="51655" y="3808136"/>
              <a:ext cx="697442" cy="183384"/>
            </a:xfrm>
            <a:custGeom>
              <a:avLst/>
              <a:gdLst/>
              <a:ahLst/>
              <a:cxnLst/>
              <a:rect l="l" t="t" r="r" b="b"/>
              <a:pathLst>
                <a:path w="5167" h="1345" extrusionOk="0">
                  <a:moveTo>
                    <a:pt x="3254" y="0"/>
                  </a:moveTo>
                  <a:lnTo>
                    <a:pt x="1218" y="63"/>
                  </a:lnTo>
                  <a:lnTo>
                    <a:pt x="0" y="545"/>
                  </a:lnTo>
                  <a:lnTo>
                    <a:pt x="826" y="1122"/>
                  </a:lnTo>
                  <a:lnTo>
                    <a:pt x="1813" y="1220"/>
                  </a:lnTo>
                  <a:lnTo>
                    <a:pt x="2230" y="926"/>
                  </a:lnTo>
                  <a:lnTo>
                    <a:pt x="1983" y="1236"/>
                  </a:lnTo>
                  <a:lnTo>
                    <a:pt x="2563" y="1294"/>
                  </a:lnTo>
                  <a:lnTo>
                    <a:pt x="3531" y="1213"/>
                  </a:lnTo>
                  <a:lnTo>
                    <a:pt x="3923" y="1345"/>
                  </a:lnTo>
                  <a:lnTo>
                    <a:pt x="4553" y="1182"/>
                  </a:lnTo>
                  <a:lnTo>
                    <a:pt x="5166" y="496"/>
                  </a:lnTo>
                  <a:lnTo>
                    <a:pt x="32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5"/>
            <p:cNvSpPr/>
            <p:nvPr/>
          </p:nvSpPr>
          <p:spPr>
            <a:xfrm>
              <a:off x="296239" y="3934252"/>
              <a:ext cx="56422" cy="42540"/>
            </a:xfrm>
            <a:custGeom>
              <a:avLst/>
              <a:gdLst/>
              <a:ahLst/>
              <a:cxnLst/>
              <a:rect l="l" t="t" r="r" b="b"/>
              <a:pathLst>
                <a:path w="418" h="312" extrusionOk="0">
                  <a:moveTo>
                    <a:pt x="418" y="1"/>
                  </a:moveTo>
                  <a:lnTo>
                    <a:pt x="1" y="295"/>
                  </a:lnTo>
                  <a:lnTo>
                    <a:pt x="171" y="311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5"/>
            <p:cNvSpPr/>
            <p:nvPr/>
          </p:nvSpPr>
          <p:spPr>
            <a:xfrm>
              <a:off x="666083" y="3875761"/>
              <a:ext cx="85307" cy="173840"/>
            </a:xfrm>
            <a:custGeom>
              <a:avLst/>
              <a:gdLst/>
              <a:ahLst/>
              <a:cxnLst/>
              <a:rect l="l" t="t" r="r" b="b"/>
              <a:pathLst>
                <a:path w="632" h="1275" extrusionOk="0">
                  <a:moveTo>
                    <a:pt x="614" y="0"/>
                  </a:moveTo>
                  <a:lnTo>
                    <a:pt x="1" y="686"/>
                  </a:lnTo>
                  <a:lnTo>
                    <a:pt x="20" y="1275"/>
                  </a:lnTo>
                  <a:lnTo>
                    <a:pt x="632" y="589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5"/>
            <p:cNvSpPr/>
            <p:nvPr/>
          </p:nvSpPr>
          <p:spPr>
            <a:xfrm>
              <a:off x="581181" y="3969155"/>
              <a:ext cx="87737" cy="102668"/>
            </a:xfrm>
            <a:custGeom>
              <a:avLst/>
              <a:gdLst/>
              <a:ahLst/>
              <a:cxnLst/>
              <a:rect l="l" t="t" r="r" b="b"/>
              <a:pathLst>
                <a:path w="650" h="753" extrusionOk="0">
                  <a:moveTo>
                    <a:pt x="630" y="1"/>
                  </a:moveTo>
                  <a:lnTo>
                    <a:pt x="0" y="164"/>
                  </a:lnTo>
                  <a:lnTo>
                    <a:pt x="20" y="753"/>
                  </a:lnTo>
                  <a:lnTo>
                    <a:pt x="649" y="590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9FDCF4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5"/>
            <p:cNvSpPr/>
            <p:nvPr/>
          </p:nvSpPr>
          <p:spPr>
            <a:xfrm>
              <a:off x="528134" y="3973518"/>
              <a:ext cx="55747" cy="98305"/>
            </a:xfrm>
            <a:custGeom>
              <a:avLst/>
              <a:gdLst/>
              <a:ahLst/>
              <a:cxnLst/>
              <a:rect l="l" t="t" r="r" b="b"/>
              <a:pathLst>
                <a:path w="413" h="721" extrusionOk="0">
                  <a:moveTo>
                    <a:pt x="1" y="0"/>
                  </a:moveTo>
                  <a:lnTo>
                    <a:pt x="18" y="589"/>
                  </a:lnTo>
                  <a:lnTo>
                    <a:pt x="413" y="721"/>
                  </a:lnTo>
                  <a:lnTo>
                    <a:pt x="393" y="1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5"/>
            <p:cNvSpPr/>
            <p:nvPr/>
          </p:nvSpPr>
          <p:spPr>
            <a:xfrm>
              <a:off x="163013" y="3961111"/>
              <a:ext cx="237025" cy="104031"/>
            </a:xfrm>
            <a:custGeom>
              <a:avLst/>
              <a:gdLst/>
              <a:ahLst/>
              <a:cxnLst/>
              <a:rect l="l" t="t" r="r" b="b"/>
              <a:pathLst>
                <a:path w="1756" h="763" extrusionOk="0">
                  <a:moveTo>
                    <a:pt x="1" y="0"/>
                  </a:moveTo>
                  <a:lnTo>
                    <a:pt x="20" y="591"/>
                  </a:lnTo>
                  <a:lnTo>
                    <a:pt x="1756" y="763"/>
                  </a:lnTo>
                  <a:lnTo>
                    <a:pt x="1738" y="172"/>
                  </a:lnTo>
                  <a:lnTo>
                    <a:pt x="1158" y="114"/>
                  </a:lnTo>
                  <a:lnTo>
                    <a:pt x="984" y="559"/>
                  </a:lnTo>
                  <a:lnTo>
                    <a:pt x="968" y="112"/>
                  </a:lnTo>
                  <a:lnTo>
                    <a:pt x="1158" y="114"/>
                  </a:lnTo>
                  <a:lnTo>
                    <a:pt x="988" y="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DCF4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5"/>
            <p:cNvSpPr/>
            <p:nvPr/>
          </p:nvSpPr>
          <p:spPr>
            <a:xfrm>
              <a:off x="293674" y="3976381"/>
              <a:ext cx="25646" cy="61083"/>
            </a:xfrm>
            <a:custGeom>
              <a:avLst/>
              <a:gdLst/>
              <a:ahLst/>
              <a:cxnLst/>
              <a:rect l="l" t="t" r="r" b="b"/>
              <a:pathLst>
                <a:path w="190" h="448" extrusionOk="0">
                  <a:moveTo>
                    <a:pt x="0" y="0"/>
                  </a:moveTo>
                  <a:lnTo>
                    <a:pt x="16" y="447"/>
                  </a:lnTo>
                  <a:lnTo>
                    <a:pt x="19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5"/>
            <p:cNvSpPr/>
            <p:nvPr/>
          </p:nvSpPr>
          <p:spPr>
            <a:xfrm>
              <a:off x="51655" y="3882442"/>
              <a:ext cx="114193" cy="159251"/>
            </a:xfrm>
            <a:custGeom>
              <a:avLst/>
              <a:gdLst/>
              <a:ahLst/>
              <a:cxnLst/>
              <a:rect l="l" t="t" r="r" b="b"/>
              <a:pathLst>
                <a:path w="846" h="1168" extrusionOk="0">
                  <a:moveTo>
                    <a:pt x="0" y="0"/>
                  </a:moveTo>
                  <a:lnTo>
                    <a:pt x="18" y="589"/>
                  </a:lnTo>
                  <a:lnTo>
                    <a:pt x="845" y="1168"/>
                  </a:lnTo>
                  <a:lnTo>
                    <a:pt x="826" y="5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3" name="Google Shape;2013;p35"/>
          <p:cNvGrpSpPr/>
          <p:nvPr/>
        </p:nvGrpSpPr>
        <p:grpSpPr>
          <a:xfrm>
            <a:off x="343059" y="4061068"/>
            <a:ext cx="570516" cy="597857"/>
            <a:chOff x="6612760" y="2533135"/>
            <a:chExt cx="570516" cy="597857"/>
          </a:xfrm>
        </p:grpSpPr>
        <p:sp>
          <p:nvSpPr>
            <p:cNvPr id="2014" name="Google Shape;2014;p35"/>
            <p:cNvSpPr/>
            <p:nvPr/>
          </p:nvSpPr>
          <p:spPr>
            <a:xfrm>
              <a:off x="6804027" y="3059216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770" y="1"/>
                  </a:moveTo>
                  <a:lnTo>
                    <a:pt x="770" y="1"/>
                  </a:lnTo>
                  <a:cubicBezTo>
                    <a:pt x="784" y="76"/>
                    <a:pt x="777" y="132"/>
                    <a:pt x="751" y="176"/>
                  </a:cubicBezTo>
                  <a:cubicBezTo>
                    <a:pt x="726" y="213"/>
                    <a:pt x="686" y="237"/>
                    <a:pt x="642" y="246"/>
                  </a:cubicBezTo>
                  <a:cubicBezTo>
                    <a:pt x="418" y="293"/>
                    <a:pt x="132" y="400"/>
                    <a:pt x="43" y="504"/>
                  </a:cubicBezTo>
                  <a:cubicBezTo>
                    <a:pt x="9" y="541"/>
                    <a:pt x="1" y="595"/>
                    <a:pt x="22" y="641"/>
                  </a:cubicBezTo>
                  <a:cubicBezTo>
                    <a:pt x="48" y="701"/>
                    <a:pt x="122" y="739"/>
                    <a:pt x="214" y="739"/>
                  </a:cubicBezTo>
                  <a:cubicBezTo>
                    <a:pt x="219" y="739"/>
                    <a:pt x="223" y="739"/>
                    <a:pt x="227" y="739"/>
                  </a:cubicBezTo>
                  <a:cubicBezTo>
                    <a:pt x="193" y="420"/>
                    <a:pt x="707" y="299"/>
                    <a:pt x="730" y="293"/>
                  </a:cubicBezTo>
                  <a:cubicBezTo>
                    <a:pt x="732" y="293"/>
                    <a:pt x="734" y="293"/>
                    <a:pt x="736" y="293"/>
                  </a:cubicBezTo>
                  <a:cubicBezTo>
                    <a:pt x="766" y="293"/>
                    <a:pt x="775" y="338"/>
                    <a:pt x="742" y="346"/>
                  </a:cubicBezTo>
                  <a:cubicBezTo>
                    <a:pt x="737" y="346"/>
                    <a:pt x="223" y="467"/>
                    <a:pt x="285" y="760"/>
                  </a:cubicBezTo>
                  <a:cubicBezTo>
                    <a:pt x="353" y="842"/>
                    <a:pt x="453" y="891"/>
                    <a:pt x="560" y="897"/>
                  </a:cubicBezTo>
                  <a:cubicBezTo>
                    <a:pt x="583" y="897"/>
                    <a:pt x="605" y="893"/>
                    <a:pt x="626" y="882"/>
                  </a:cubicBezTo>
                  <a:cubicBezTo>
                    <a:pt x="560" y="548"/>
                    <a:pt x="919" y="372"/>
                    <a:pt x="923" y="371"/>
                  </a:cubicBezTo>
                  <a:cubicBezTo>
                    <a:pt x="928" y="368"/>
                    <a:pt x="933" y="366"/>
                    <a:pt x="937" y="366"/>
                  </a:cubicBezTo>
                  <a:cubicBezTo>
                    <a:pt x="963" y="366"/>
                    <a:pt x="977" y="406"/>
                    <a:pt x="946" y="418"/>
                  </a:cubicBezTo>
                  <a:cubicBezTo>
                    <a:pt x="933" y="425"/>
                    <a:pt x="616" y="581"/>
                    <a:pt x="679" y="879"/>
                  </a:cubicBezTo>
                  <a:cubicBezTo>
                    <a:pt x="679" y="879"/>
                    <a:pt x="679" y="881"/>
                    <a:pt x="679" y="881"/>
                  </a:cubicBezTo>
                  <a:cubicBezTo>
                    <a:pt x="733" y="958"/>
                    <a:pt x="928" y="1049"/>
                    <a:pt x="1038" y="1049"/>
                  </a:cubicBezTo>
                  <a:cubicBezTo>
                    <a:pt x="1042" y="1050"/>
                    <a:pt x="1046" y="1050"/>
                    <a:pt x="1049" y="1050"/>
                  </a:cubicBezTo>
                  <a:cubicBezTo>
                    <a:pt x="1066" y="1050"/>
                    <a:pt x="1082" y="1044"/>
                    <a:pt x="1095" y="1035"/>
                  </a:cubicBezTo>
                  <a:lnTo>
                    <a:pt x="1103" y="1005"/>
                  </a:lnTo>
                  <a:cubicBezTo>
                    <a:pt x="1095" y="821"/>
                    <a:pt x="1151" y="702"/>
                    <a:pt x="1194" y="606"/>
                  </a:cubicBezTo>
                  <a:cubicBezTo>
                    <a:pt x="1240" y="511"/>
                    <a:pt x="1270" y="446"/>
                    <a:pt x="1219" y="362"/>
                  </a:cubicBezTo>
                  <a:cubicBezTo>
                    <a:pt x="1165" y="267"/>
                    <a:pt x="1140" y="160"/>
                    <a:pt x="1149" y="52"/>
                  </a:cubicBezTo>
                  <a:lnTo>
                    <a:pt x="7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5"/>
            <p:cNvSpPr/>
            <p:nvPr/>
          </p:nvSpPr>
          <p:spPr>
            <a:xfrm>
              <a:off x="6903284" y="3059079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498" y="1"/>
                  </a:moveTo>
                  <a:lnTo>
                    <a:pt x="119" y="54"/>
                  </a:lnTo>
                  <a:cubicBezTo>
                    <a:pt x="128" y="160"/>
                    <a:pt x="105" y="267"/>
                    <a:pt x="51" y="362"/>
                  </a:cubicBezTo>
                  <a:cubicBezTo>
                    <a:pt x="0" y="446"/>
                    <a:pt x="30" y="509"/>
                    <a:pt x="76" y="606"/>
                  </a:cubicBezTo>
                  <a:cubicBezTo>
                    <a:pt x="119" y="702"/>
                    <a:pt x="175" y="821"/>
                    <a:pt x="167" y="1005"/>
                  </a:cubicBezTo>
                  <a:lnTo>
                    <a:pt x="174" y="1034"/>
                  </a:lnTo>
                  <a:cubicBezTo>
                    <a:pt x="189" y="1044"/>
                    <a:pt x="206" y="1050"/>
                    <a:pt x="224" y="1050"/>
                  </a:cubicBezTo>
                  <a:cubicBezTo>
                    <a:pt x="226" y="1050"/>
                    <a:pt x="229" y="1050"/>
                    <a:pt x="232" y="1049"/>
                  </a:cubicBezTo>
                  <a:cubicBezTo>
                    <a:pt x="342" y="1049"/>
                    <a:pt x="538" y="958"/>
                    <a:pt x="591" y="881"/>
                  </a:cubicBezTo>
                  <a:lnTo>
                    <a:pt x="591" y="877"/>
                  </a:lnTo>
                  <a:cubicBezTo>
                    <a:pt x="654" y="581"/>
                    <a:pt x="337" y="425"/>
                    <a:pt x="323" y="418"/>
                  </a:cubicBezTo>
                  <a:cubicBezTo>
                    <a:pt x="310" y="411"/>
                    <a:pt x="303" y="395"/>
                    <a:pt x="310" y="383"/>
                  </a:cubicBezTo>
                  <a:cubicBezTo>
                    <a:pt x="315" y="373"/>
                    <a:pt x="325" y="368"/>
                    <a:pt x="334" y="368"/>
                  </a:cubicBezTo>
                  <a:cubicBezTo>
                    <a:pt x="338" y="368"/>
                    <a:pt x="342" y="369"/>
                    <a:pt x="346" y="371"/>
                  </a:cubicBezTo>
                  <a:cubicBezTo>
                    <a:pt x="349" y="371"/>
                    <a:pt x="710" y="548"/>
                    <a:pt x="644" y="883"/>
                  </a:cubicBezTo>
                  <a:cubicBezTo>
                    <a:pt x="661" y="892"/>
                    <a:pt x="680" y="895"/>
                    <a:pt x="699" y="895"/>
                  </a:cubicBezTo>
                  <a:cubicBezTo>
                    <a:pt x="703" y="895"/>
                    <a:pt x="706" y="895"/>
                    <a:pt x="710" y="895"/>
                  </a:cubicBezTo>
                  <a:cubicBezTo>
                    <a:pt x="817" y="892"/>
                    <a:pt x="917" y="842"/>
                    <a:pt x="985" y="760"/>
                  </a:cubicBezTo>
                  <a:cubicBezTo>
                    <a:pt x="1047" y="467"/>
                    <a:pt x="533" y="346"/>
                    <a:pt x="528" y="346"/>
                  </a:cubicBezTo>
                  <a:cubicBezTo>
                    <a:pt x="495" y="338"/>
                    <a:pt x="503" y="293"/>
                    <a:pt x="531" y="293"/>
                  </a:cubicBezTo>
                  <a:cubicBezTo>
                    <a:pt x="533" y="293"/>
                    <a:pt x="536" y="293"/>
                    <a:pt x="538" y="294"/>
                  </a:cubicBezTo>
                  <a:cubicBezTo>
                    <a:pt x="561" y="299"/>
                    <a:pt x="1077" y="418"/>
                    <a:pt x="1043" y="739"/>
                  </a:cubicBezTo>
                  <a:cubicBezTo>
                    <a:pt x="1047" y="739"/>
                    <a:pt x="1051" y="739"/>
                    <a:pt x="1056" y="739"/>
                  </a:cubicBezTo>
                  <a:cubicBezTo>
                    <a:pt x="1148" y="739"/>
                    <a:pt x="1220" y="701"/>
                    <a:pt x="1248" y="639"/>
                  </a:cubicBezTo>
                  <a:cubicBezTo>
                    <a:pt x="1269" y="593"/>
                    <a:pt x="1261" y="541"/>
                    <a:pt x="1227" y="504"/>
                  </a:cubicBezTo>
                  <a:cubicBezTo>
                    <a:pt x="1136" y="402"/>
                    <a:pt x="849" y="295"/>
                    <a:pt x="626" y="246"/>
                  </a:cubicBezTo>
                  <a:cubicBezTo>
                    <a:pt x="580" y="239"/>
                    <a:pt x="540" y="215"/>
                    <a:pt x="516" y="176"/>
                  </a:cubicBezTo>
                  <a:cubicBezTo>
                    <a:pt x="489" y="134"/>
                    <a:pt x="484" y="78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5"/>
            <p:cNvSpPr/>
            <p:nvPr/>
          </p:nvSpPr>
          <p:spPr>
            <a:xfrm>
              <a:off x="6612760" y="2749079"/>
              <a:ext cx="280266" cy="103220"/>
            </a:xfrm>
            <a:custGeom>
              <a:avLst/>
              <a:gdLst/>
              <a:ahLst/>
              <a:cxnLst/>
              <a:rect l="l" t="t" r="r" b="b"/>
              <a:pathLst>
                <a:path w="4100" h="1510" extrusionOk="0">
                  <a:moveTo>
                    <a:pt x="3416" y="0"/>
                  </a:moveTo>
                  <a:lnTo>
                    <a:pt x="3205" y="498"/>
                  </a:lnTo>
                  <a:cubicBezTo>
                    <a:pt x="2563" y="841"/>
                    <a:pt x="1779" y="965"/>
                    <a:pt x="1148" y="965"/>
                  </a:cubicBezTo>
                  <a:cubicBezTo>
                    <a:pt x="491" y="965"/>
                    <a:pt x="0" y="829"/>
                    <a:pt x="13" y="665"/>
                  </a:cubicBezTo>
                  <a:cubicBezTo>
                    <a:pt x="15" y="660"/>
                    <a:pt x="16" y="654"/>
                    <a:pt x="20" y="651"/>
                  </a:cubicBezTo>
                  <a:lnTo>
                    <a:pt x="16" y="651"/>
                  </a:lnTo>
                  <a:lnTo>
                    <a:pt x="8" y="649"/>
                  </a:lnTo>
                  <a:lnTo>
                    <a:pt x="8" y="651"/>
                  </a:lnTo>
                  <a:cubicBezTo>
                    <a:pt x="6" y="656"/>
                    <a:pt x="4" y="660"/>
                    <a:pt x="2" y="663"/>
                  </a:cubicBezTo>
                  <a:lnTo>
                    <a:pt x="2" y="670"/>
                  </a:lnTo>
                  <a:cubicBezTo>
                    <a:pt x="2" y="675"/>
                    <a:pt x="2" y="679"/>
                    <a:pt x="2" y="684"/>
                  </a:cubicBezTo>
                  <a:cubicBezTo>
                    <a:pt x="4" y="738"/>
                    <a:pt x="34" y="795"/>
                    <a:pt x="90" y="856"/>
                  </a:cubicBezTo>
                  <a:cubicBezTo>
                    <a:pt x="381" y="1171"/>
                    <a:pt x="1301" y="1510"/>
                    <a:pt x="2208" y="1510"/>
                  </a:cubicBezTo>
                  <a:lnTo>
                    <a:pt x="2252" y="1510"/>
                  </a:lnTo>
                  <a:cubicBezTo>
                    <a:pt x="2757" y="1503"/>
                    <a:pt x="3233" y="1387"/>
                    <a:pt x="3596" y="1184"/>
                  </a:cubicBezTo>
                  <a:cubicBezTo>
                    <a:pt x="3908" y="1010"/>
                    <a:pt x="4099" y="791"/>
                    <a:pt x="4096" y="614"/>
                  </a:cubicBezTo>
                  <a:cubicBezTo>
                    <a:pt x="4092" y="432"/>
                    <a:pt x="3826" y="134"/>
                    <a:pt x="34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5"/>
            <p:cNvSpPr/>
            <p:nvPr/>
          </p:nvSpPr>
          <p:spPr>
            <a:xfrm>
              <a:off x="6612760" y="2722214"/>
              <a:ext cx="238294" cy="92829"/>
            </a:xfrm>
            <a:custGeom>
              <a:avLst/>
              <a:gdLst/>
              <a:ahLst/>
              <a:cxnLst/>
              <a:rect l="l" t="t" r="r" b="b"/>
              <a:pathLst>
                <a:path w="3486" h="1358" extrusionOk="0">
                  <a:moveTo>
                    <a:pt x="3052" y="0"/>
                  </a:moveTo>
                  <a:cubicBezTo>
                    <a:pt x="2885" y="0"/>
                    <a:pt x="2650" y="89"/>
                    <a:pt x="2273" y="351"/>
                  </a:cubicBezTo>
                  <a:cubicBezTo>
                    <a:pt x="1301" y="1028"/>
                    <a:pt x="118" y="932"/>
                    <a:pt x="20" y="1044"/>
                  </a:cubicBezTo>
                  <a:cubicBezTo>
                    <a:pt x="16" y="1047"/>
                    <a:pt x="15" y="1053"/>
                    <a:pt x="13" y="1058"/>
                  </a:cubicBezTo>
                  <a:cubicBezTo>
                    <a:pt x="0" y="1222"/>
                    <a:pt x="491" y="1358"/>
                    <a:pt x="1148" y="1358"/>
                  </a:cubicBezTo>
                  <a:cubicBezTo>
                    <a:pt x="1779" y="1358"/>
                    <a:pt x="2563" y="1234"/>
                    <a:pt x="3205" y="891"/>
                  </a:cubicBezTo>
                  <a:lnTo>
                    <a:pt x="3416" y="393"/>
                  </a:lnTo>
                  <a:lnTo>
                    <a:pt x="3486" y="230"/>
                  </a:lnTo>
                  <a:cubicBezTo>
                    <a:pt x="3355" y="126"/>
                    <a:pt x="3252" y="0"/>
                    <a:pt x="3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5"/>
            <p:cNvSpPr/>
            <p:nvPr/>
          </p:nvSpPr>
          <p:spPr>
            <a:xfrm>
              <a:off x="6902805" y="2749079"/>
              <a:ext cx="280471" cy="103220"/>
            </a:xfrm>
            <a:custGeom>
              <a:avLst/>
              <a:gdLst/>
              <a:ahLst/>
              <a:cxnLst/>
              <a:rect l="l" t="t" r="r" b="b"/>
              <a:pathLst>
                <a:path w="4103" h="1510" extrusionOk="0">
                  <a:moveTo>
                    <a:pt x="680" y="0"/>
                  </a:moveTo>
                  <a:cubicBezTo>
                    <a:pt x="270" y="134"/>
                    <a:pt x="4" y="432"/>
                    <a:pt x="2" y="614"/>
                  </a:cubicBezTo>
                  <a:cubicBezTo>
                    <a:pt x="0" y="793"/>
                    <a:pt x="191" y="1010"/>
                    <a:pt x="502" y="1184"/>
                  </a:cubicBezTo>
                  <a:cubicBezTo>
                    <a:pt x="866" y="1389"/>
                    <a:pt x="1343" y="1503"/>
                    <a:pt x="1846" y="1510"/>
                  </a:cubicBezTo>
                  <a:lnTo>
                    <a:pt x="1892" y="1510"/>
                  </a:lnTo>
                  <a:cubicBezTo>
                    <a:pt x="2798" y="1510"/>
                    <a:pt x="3718" y="1173"/>
                    <a:pt x="4010" y="856"/>
                  </a:cubicBezTo>
                  <a:cubicBezTo>
                    <a:pt x="4073" y="787"/>
                    <a:pt x="4102" y="723"/>
                    <a:pt x="4097" y="665"/>
                  </a:cubicBezTo>
                  <a:cubicBezTo>
                    <a:pt x="4095" y="661"/>
                    <a:pt x="4095" y="658"/>
                    <a:pt x="4094" y="654"/>
                  </a:cubicBezTo>
                  <a:lnTo>
                    <a:pt x="4090" y="649"/>
                  </a:lnTo>
                  <a:lnTo>
                    <a:pt x="4080" y="651"/>
                  </a:lnTo>
                  <a:lnTo>
                    <a:pt x="4076" y="651"/>
                  </a:lnTo>
                  <a:cubicBezTo>
                    <a:pt x="4080" y="654"/>
                    <a:pt x="4081" y="660"/>
                    <a:pt x="4083" y="665"/>
                  </a:cubicBezTo>
                  <a:cubicBezTo>
                    <a:pt x="4096" y="829"/>
                    <a:pt x="3605" y="965"/>
                    <a:pt x="2948" y="965"/>
                  </a:cubicBezTo>
                  <a:cubicBezTo>
                    <a:pt x="2317" y="965"/>
                    <a:pt x="1533" y="841"/>
                    <a:pt x="891" y="498"/>
                  </a:cubicBezTo>
                  <a:lnTo>
                    <a:pt x="6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5"/>
            <p:cNvSpPr/>
            <p:nvPr/>
          </p:nvSpPr>
          <p:spPr>
            <a:xfrm>
              <a:off x="6944504" y="2722146"/>
              <a:ext cx="238294" cy="92898"/>
            </a:xfrm>
            <a:custGeom>
              <a:avLst/>
              <a:gdLst/>
              <a:ahLst/>
              <a:cxnLst/>
              <a:rect l="l" t="t" r="r" b="b"/>
              <a:pathLst>
                <a:path w="3486" h="1359" extrusionOk="0">
                  <a:moveTo>
                    <a:pt x="433" y="1"/>
                  </a:moveTo>
                  <a:cubicBezTo>
                    <a:pt x="233" y="1"/>
                    <a:pt x="131" y="126"/>
                    <a:pt x="0" y="231"/>
                  </a:cubicBezTo>
                  <a:lnTo>
                    <a:pt x="70" y="394"/>
                  </a:lnTo>
                  <a:lnTo>
                    <a:pt x="281" y="890"/>
                  </a:lnTo>
                  <a:cubicBezTo>
                    <a:pt x="924" y="1234"/>
                    <a:pt x="1709" y="1359"/>
                    <a:pt x="2339" y="1359"/>
                  </a:cubicBezTo>
                  <a:cubicBezTo>
                    <a:pt x="2996" y="1359"/>
                    <a:pt x="3486" y="1223"/>
                    <a:pt x="3473" y="1059"/>
                  </a:cubicBezTo>
                  <a:cubicBezTo>
                    <a:pt x="3471" y="1054"/>
                    <a:pt x="3470" y="1048"/>
                    <a:pt x="3466" y="1045"/>
                  </a:cubicBezTo>
                  <a:cubicBezTo>
                    <a:pt x="3368" y="933"/>
                    <a:pt x="2185" y="1029"/>
                    <a:pt x="1213" y="352"/>
                  </a:cubicBezTo>
                  <a:cubicBezTo>
                    <a:pt x="836" y="89"/>
                    <a:pt x="600" y="1"/>
                    <a:pt x="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5"/>
            <p:cNvSpPr/>
            <p:nvPr/>
          </p:nvSpPr>
          <p:spPr>
            <a:xfrm>
              <a:off x="6744214" y="2533135"/>
              <a:ext cx="306173" cy="485133"/>
            </a:xfrm>
            <a:custGeom>
              <a:avLst/>
              <a:gdLst/>
              <a:ahLst/>
              <a:cxnLst/>
              <a:rect l="l" t="t" r="r" b="b"/>
              <a:pathLst>
                <a:path w="4479" h="7097" extrusionOk="0">
                  <a:moveTo>
                    <a:pt x="2240" y="0"/>
                  </a:moveTo>
                  <a:cubicBezTo>
                    <a:pt x="1379" y="0"/>
                    <a:pt x="737" y="903"/>
                    <a:pt x="737" y="1710"/>
                  </a:cubicBezTo>
                  <a:cubicBezTo>
                    <a:pt x="737" y="1827"/>
                    <a:pt x="774" y="1934"/>
                    <a:pt x="811" y="2039"/>
                  </a:cubicBezTo>
                  <a:cubicBezTo>
                    <a:pt x="848" y="2143"/>
                    <a:pt x="881" y="2237"/>
                    <a:pt x="879" y="2339"/>
                  </a:cubicBezTo>
                  <a:cubicBezTo>
                    <a:pt x="870" y="2877"/>
                    <a:pt x="681" y="3277"/>
                    <a:pt x="479" y="3701"/>
                  </a:cubicBezTo>
                  <a:cubicBezTo>
                    <a:pt x="246" y="4195"/>
                    <a:pt x="3" y="4709"/>
                    <a:pt x="3" y="5503"/>
                  </a:cubicBezTo>
                  <a:cubicBezTo>
                    <a:pt x="1" y="6099"/>
                    <a:pt x="239" y="6671"/>
                    <a:pt x="663" y="7090"/>
                  </a:cubicBezTo>
                  <a:lnTo>
                    <a:pt x="670" y="7097"/>
                  </a:lnTo>
                  <a:lnTo>
                    <a:pt x="3810" y="7097"/>
                  </a:lnTo>
                  <a:lnTo>
                    <a:pt x="3817" y="7090"/>
                  </a:lnTo>
                  <a:cubicBezTo>
                    <a:pt x="4242" y="6671"/>
                    <a:pt x="4478" y="6099"/>
                    <a:pt x="4476" y="5503"/>
                  </a:cubicBezTo>
                  <a:cubicBezTo>
                    <a:pt x="4478" y="4678"/>
                    <a:pt x="4233" y="4167"/>
                    <a:pt x="3996" y="3673"/>
                  </a:cubicBezTo>
                  <a:cubicBezTo>
                    <a:pt x="3798" y="3261"/>
                    <a:pt x="3610" y="2872"/>
                    <a:pt x="3602" y="2339"/>
                  </a:cubicBezTo>
                  <a:cubicBezTo>
                    <a:pt x="3600" y="2237"/>
                    <a:pt x="3633" y="2141"/>
                    <a:pt x="3670" y="2039"/>
                  </a:cubicBezTo>
                  <a:cubicBezTo>
                    <a:pt x="3705" y="1936"/>
                    <a:pt x="3744" y="1827"/>
                    <a:pt x="3744" y="1710"/>
                  </a:cubicBezTo>
                  <a:cubicBezTo>
                    <a:pt x="3744" y="903"/>
                    <a:pt x="3100" y="0"/>
                    <a:pt x="2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5"/>
            <p:cNvSpPr/>
            <p:nvPr/>
          </p:nvSpPr>
          <p:spPr>
            <a:xfrm>
              <a:off x="6741850" y="2726925"/>
              <a:ext cx="311028" cy="337152"/>
            </a:xfrm>
            <a:custGeom>
              <a:avLst/>
              <a:gdLst/>
              <a:ahLst/>
              <a:cxnLst/>
              <a:rect l="l" t="t" r="r" b="b"/>
              <a:pathLst>
                <a:path w="4477" h="4932" extrusionOk="0">
                  <a:moveTo>
                    <a:pt x="3654" y="0"/>
                  </a:moveTo>
                  <a:lnTo>
                    <a:pt x="3635" y="19"/>
                  </a:lnTo>
                  <a:cubicBezTo>
                    <a:pt x="3321" y="328"/>
                    <a:pt x="2795" y="512"/>
                    <a:pt x="2223" y="512"/>
                  </a:cubicBezTo>
                  <a:cubicBezTo>
                    <a:pt x="1664" y="512"/>
                    <a:pt x="1161" y="338"/>
                    <a:pt x="840" y="35"/>
                  </a:cubicBezTo>
                  <a:lnTo>
                    <a:pt x="819" y="16"/>
                  </a:lnTo>
                  <a:lnTo>
                    <a:pt x="807" y="40"/>
                  </a:lnTo>
                  <a:cubicBezTo>
                    <a:pt x="325" y="891"/>
                    <a:pt x="1" y="1948"/>
                    <a:pt x="1" y="2670"/>
                  </a:cubicBezTo>
                  <a:cubicBezTo>
                    <a:pt x="1" y="3545"/>
                    <a:pt x="511" y="4416"/>
                    <a:pt x="1240" y="4788"/>
                  </a:cubicBezTo>
                  <a:cubicBezTo>
                    <a:pt x="1426" y="4879"/>
                    <a:pt x="1629" y="4928"/>
                    <a:pt x="1836" y="4932"/>
                  </a:cubicBezTo>
                  <a:cubicBezTo>
                    <a:pt x="1954" y="4932"/>
                    <a:pt x="2046" y="4910"/>
                    <a:pt x="2108" y="4870"/>
                  </a:cubicBezTo>
                  <a:cubicBezTo>
                    <a:pt x="2134" y="4851"/>
                    <a:pt x="2155" y="4825"/>
                    <a:pt x="2169" y="4795"/>
                  </a:cubicBezTo>
                  <a:cubicBezTo>
                    <a:pt x="2190" y="4760"/>
                    <a:pt x="2201" y="4740"/>
                    <a:pt x="2229" y="4740"/>
                  </a:cubicBezTo>
                  <a:cubicBezTo>
                    <a:pt x="2259" y="4740"/>
                    <a:pt x="2267" y="4758"/>
                    <a:pt x="2285" y="4793"/>
                  </a:cubicBezTo>
                  <a:cubicBezTo>
                    <a:pt x="2299" y="4826"/>
                    <a:pt x="2323" y="4854"/>
                    <a:pt x="2355" y="4872"/>
                  </a:cubicBezTo>
                  <a:cubicBezTo>
                    <a:pt x="2432" y="4905"/>
                    <a:pt x="2517" y="4923"/>
                    <a:pt x="2602" y="4923"/>
                  </a:cubicBezTo>
                  <a:cubicBezTo>
                    <a:pt x="2606" y="4923"/>
                    <a:pt x="2610" y="4923"/>
                    <a:pt x="2614" y="4923"/>
                  </a:cubicBezTo>
                  <a:cubicBezTo>
                    <a:pt x="2791" y="4919"/>
                    <a:pt x="2965" y="4879"/>
                    <a:pt x="3126" y="4805"/>
                  </a:cubicBezTo>
                  <a:cubicBezTo>
                    <a:pt x="3922" y="4446"/>
                    <a:pt x="4476" y="3569"/>
                    <a:pt x="4476" y="2670"/>
                  </a:cubicBezTo>
                  <a:cubicBezTo>
                    <a:pt x="4476" y="1893"/>
                    <a:pt x="4166" y="878"/>
                    <a:pt x="3668" y="25"/>
                  </a:cubicBezTo>
                  <a:lnTo>
                    <a:pt x="36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5"/>
            <p:cNvSpPr/>
            <p:nvPr/>
          </p:nvSpPr>
          <p:spPr>
            <a:xfrm>
              <a:off x="6744125" y="2935525"/>
              <a:ext cx="306150" cy="128376"/>
            </a:xfrm>
            <a:custGeom>
              <a:avLst/>
              <a:gdLst/>
              <a:ahLst/>
              <a:cxnLst/>
              <a:rect l="l" t="t" r="r" b="b"/>
              <a:pathLst>
                <a:path w="4324" h="1848" extrusionOk="0">
                  <a:moveTo>
                    <a:pt x="0" y="1"/>
                  </a:moveTo>
                  <a:lnTo>
                    <a:pt x="0" y="1"/>
                  </a:lnTo>
                  <a:cubicBezTo>
                    <a:pt x="109" y="707"/>
                    <a:pt x="559" y="1431"/>
                    <a:pt x="1175" y="1705"/>
                  </a:cubicBezTo>
                  <a:cubicBezTo>
                    <a:pt x="1355" y="1785"/>
                    <a:pt x="1594" y="1847"/>
                    <a:pt x="1783" y="1847"/>
                  </a:cubicBezTo>
                  <a:cubicBezTo>
                    <a:pt x="1880" y="1847"/>
                    <a:pt x="1965" y="1831"/>
                    <a:pt x="2022" y="1792"/>
                  </a:cubicBezTo>
                  <a:cubicBezTo>
                    <a:pt x="2083" y="1750"/>
                    <a:pt x="2081" y="1650"/>
                    <a:pt x="2155" y="1650"/>
                  </a:cubicBezTo>
                  <a:cubicBezTo>
                    <a:pt x="2228" y="1650"/>
                    <a:pt x="2223" y="1759"/>
                    <a:pt x="2290" y="1792"/>
                  </a:cubicBezTo>
                  <a:cubicBezTo>
                    <a:pt x="2359" y="1827"/>
                    <a:pt x="2445" y="1843"/>
                    <a:pt x="2538" y="1843"/>
                  </a:cubicBezTo>
                  <a:cubicBezTo>
                    <a:pt x="2703" y="1843"/>
                    <a:pt x="2889" y="1794"/>
                    <a:pt x="3044" y="1720"/>
                  </a:cubicBezTo>
                  <a:cubicBezTo>
                    <a:pt x="3671" y="1424"/>
                    <a:pt x="4185" y="800"/>
                    <a:pt x="4323" y="11"/>
                  </a:cubicBezTo>
                  <a:lnTo>
                    <a:pt x="4323" y="11"/>
                  </a:lnTo>
                  <a:cubicBezTo>
                    <a:pt x="3766" y="581"/>
                    <a:pt x="3007" y="932"/>
                    <a:pt x="2169" y="932"/>
                  </a:cubicBezTo>
                  <a:cubicBezTo>
                    <a:pt x="1324" y="932"/>
                    <a:pt x="559" y="57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5"/>
            <p:cNvSpPr/>
            <p:nvPr/>
          </p:nvSpPr>
          <p:spPr>
            <a:xfrm>
              <a:off x="6826449" y="2639159"/>
              <a:ext cx="141568" cy="105271"/>
            </a:xfrm>
            <a:custGeom>
              <a:avLst/>
              <a:gdLst/>
              <a:ahLst/>
              <a:cxnLst/>
              <a:rect l="l" t="t" r="r" b="b"/>
              <a:pathLst>
                <a:path w="2071" h="1540" extrusionOk="0">
                  <a:moveTo>
                    <a:pt x="1038" y="1"/>
                  </a:moveTo>
                  <a:cubicBezTo>
                    <a:pt x="675" y="1"/>
                    <a:pt x="0" y="309"/>
                    <a:pt x="0" y="900"/>
                  </a:cubicBezTo>
                  <a:cubicBezTo>
                    <a:pt x="0" y="1265"/>
                    <a:pt x="465" y="1540"/>
                    <a:pt x="1082" y="1540"/>
                  </a:cubicBezTo>
                  <a:lnTo>
                    <a:pt x="1105" y="1540"/>
                  </a:lnTo>
                  <a:cubicBezTo>
                    <a:pt x="1675" y="1533"/>
                    <a:pt x="2071" y="1270"/>
                    <a:pt x="2071" y="897"/>
                  </a:cubicBezTo>
                  <a:cubicBezTo>
                    <a:pt x="2071" y="316"/>
                    <a:pt x="1389" y="1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 w="575" cap="flat" cmpd="sng">
              <a:solidFill>
                <a:srgbClr val="231F20"/>
              </a:solidFill>
              <a:prstDash val="solid"/>
              <a:miter lim="17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5"/>
            <p:cNvSpPr/>
            <p:nvPr/>
          </p:nvSpPr>
          <p:spPr>
            <a:xfrm>
              <a:off x="6863841" y="2651258"/>
              <a:ext cx="66717" cy="29667"/>
            </a:xfrm>
            <a:custGeom>
              <a:avLst/>
              <a:gdLst/>
              <a:ahLst/>
              <a:cxnLst/>
              <a:rect l="l" t="t" r="r" b="b"/>
              <a:pathLst>
                <a:path w="976" h="434" extrusionOk="0">
                  <a:moveTo>
                    <a:pt x="14" y="1"/>
                  </a:moveTo>
                  <a:cubicBezTo>
                    <a:pt x="0" y="243"/>
                    <a:pt x="365" y="434"/>
                    <a:pt x="488" y="434"/>
                  </a:cubicBezTo>
                  <a:cubicBezTo>
                    <a:pt x="621" y="434"/>
                    <a:pt x="958" y="243"/>
                    <a:pt x="9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5"/>
            <p:cNvSpPr/>
            <p:nvPr/>
          </p:nvSpPr>
          <p:spPr>
            <a:xfrm>
              <a:off x="6864046" y="2625145"/>
              <a:ext cx="67195" cy="42382"/>
            </a:xfrm>
            <a:custGeom>
              <a:avLst/>
              <a:gdLst/>
              <a:ahLst/>
              <a:cxnLst/>
              <a:rect l="l" t="t" r="r" b="b"/>
              <a:pathLst>
                <a:path w="983" h="620" extrusionOk="0">
                  <a:moveTo>
                    <a:pt x="492" y="1"/>
                  </a:moveTo>
                  <a:cubicBezTo>
                    <a:pt x="357" y="1"/>
                    <a:pt x="115" y="155"/>
                    <a:pt x="1" y="383"/>
                  </a:cubicBezTo>
                  <a:lnTo>
                    <a:pt x="6" y="386"/>
                  </a:lnTo>
                  <a:lnTo>
                    <a:pt x="17" y="393"/>
                  </a:lnTo>
                  <a:cubicBezTo>
                    <a:pt x="153" y="495"/>
                    <a:pt x="367" y="619"/>
                    <a:pt x="478" y="619"/>
                  </a:cubicBezTo>
                  <a:cubicBezTo>
                    <a:pt x="595" y="619"/>
                    <a:pt x="848" y="470"/>
                    <a:pt x="965" y="393"/>
                  </a:cubicBezTo>
                  <a:lnTo>
                    <a:pt x="977" y="386"/>
                  </a:lnTo>
                  <a:lnTo>
                    <a:pt x="983" y="383"/>
                  </a:lnTo>
                  <a:cubicBezTo>
                    <a:pt x="844" y="143"/>
                    <a:pt x="583" y="1"/>
                    <a:pt x="4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26" name="Google Shape;2026;p35"/>
            <p:cNvGrpSpPr/>
            <p:nvPr/>
          </p:nvGrpSpPr>
          <p:grpSpPr>
            <a:xfrm flipH="1">
              <a:off x="6814326" y="2576747"/>
              <a:ext cx="64529" cy="55301"/>
              <a:chOff x="6688530" y="2567647"/>
              <a:chExt cx="64529" cy="55301"/>
            </a:xfrm>
          </p:grpSpPr>
          <p:sp>
            <p:nvSpPr>
              <p:cNvPr id="2027" name="Google Shape;2027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1" name="Google Shape;2031;p35"/>
            <p:cNvGrpSpPr/>
            <p:nvPr/>
          </p:nvGrpSpPr>
          <p:grpSpPr>
            <a:xfrm>
              <a:off x="6916580" y="2576747"/>
              <a:ext cx="64529" cy="55301"/>
              <a:chOff x="6688530" y="2567647"/>
              <a:chExt cx="64529" cy="55301"/>
            </a:xfrm>
          </p:grpSpPr>
          <p:sp>
            <p:nvSpPr>
              <p:cNvPr id="2032" name="Google Shape;2032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36" name="Google Shape;2036;p35"/>
          <p:cNvGrpSpPr/>
          <p:nvPr/>
        </p:nvGrpSpPr>
        <p:grpSpPr>
          <a:xfrm>
            <a:off x="6821953" y="468019"/>
            <a:ext cx="251312" cy="263356"/>
            <a:chOff x="6612760" y="2533135"/>
            <a:chExt cx="570516" cy="597857"/>
          </a:xfrm>
        </p:grpSpPr>
        <p:sp>
          <p:nvSpPr>
            <p:cNvPr id="2037" name="Google Shape;2037;p35"/>
            <p:cNvSpPr/>
            <p:nvPr/>
          </p:nvSpPr>
          <p:spPr>
            <a:xfrm>
              <a:off x="6804027" y="3059216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770" y="1"/>
                  </a:moveTo>
                  <a:lnTo>
                    <a:pt x="770" y="1"/>
                  </a:lnTo>
                  <a:cubicBezTo>
                    <a:pt x="784" y="76"/>
                    <a:pt x="777" y="132"/>
                    <a:pt x="751" y="176"/>
                  </a:cubicBezTo>
                  <a:cubicBezTo>
                    <a:pt x="726" y="213"/>
                    <a:pt x="686" y="237"/>
                    <a:pt x="642" y="246"/>
                  </a:cubicBezTo>
                  <a:cubicBezTo>
                    <a:pt x="418" y="293"/>
                    <a:pt x="132" y="400"/>
                    <a:pt x="43" y="504"/>
                  </a:cubicBezTo>
                  <a:cubicBezTo>
                    <a:pt x="9" y="541"/>
                    <a:pt x="1" y="595"/>
                    <a:pt x="22" y="641"/>
                  </a:cubicBezTo>
                  <a:cubicBezTo>
                    <a:pt x="48" y="701"/>
                    <a:pt x="122" y="739"/>
                    <a:pt x="214" y="739"/>
                  </a:cubicBezTo>
                  <a:cubicBezTo>
                    <a:pt x="219" y="739"/>
                    <a:pt x="223" y="739"/>
                    <a:pt x="227" y="739"/>
                  </a:cubicBezTo>
                  <a:cubicBezTo>
                    <a:pt x="193" y="420"/>
                    <a:pt x="707" y="299"/>
                    <a:pt x="730" y="293"/>
                  </a:cubicBezTo>
                  <a:cubicBezTo>
                    <a:pt x="732" y="293"/>
                    <a:pt x="734" y="293"/>
                    <a:pt x="736" y="293"/>
                  </a:cubicBezTo>
                  <a:cubicBezTo>
                    <a:pt x="766" y="293"/>
                    <a:pt x="775" y="338"/>
                    <a:pt x="742" y="346"/>
                  </a:cubicBezTo>
                  <a:cubicBezTo>
                    <a:pt x="737" y="346"/>
                    <a:pt x="223" y="467"/>
                    <a:pt x="285" y="760"/>
                  </a:cubicBezTo>
                  <a:cubicBezTo>
                    <a:pt x="353" y="842"/>
                    <a:pt x="453" y="891"/>
                    <a:pt x="560" y="897"/>
                  </a:cubicBezTo>
                  <a:cubicBezTo>
                    <a:pt x="583" y="897"/>
                    <a:pt x="605" y="893"/>
                    <a:pt x="626" y="882"/>
                  </a:cubicBezTo>
                  <a:cubicBezTo>
                    <a:pt x="560" y="548"/>
                    <a:pt x="919" y="372"/>
                    <a:pt x="923" y="371"/>
                  </a:cubicBezTo>
                  <a:cubicBezTo>
                    <a:pt x="928" y="368"/>
                    <a:pt x="933" y="366"/>
                    <a:pt x="937" y="366"/>
                  </a:cubicBezTo>
                  <a:cubicBezTo>
                    <a:pt x="963" y="366"/>
                    <a:pt x="977" y="406"/>
                    <a:pt x="946" y="418"/>
                  </a:cubicBezTo>
                  <a:cubicBezTo>
                    <a:pt x="933" y="425"/>
                    <a:pt x="616" y="581"/>
                    <a:pt x="679" y="879"/>
                  </a:cubicBezTo>
                  <a:cubicBezTo>
                    <a:pt x="679" y="879"/>
                    <a:pt x="679" y="881"/>
                    <a:pt x="679" y="881"/>
                  </a:cubicBezTo>
                  <a:cubicBezTo>
                    <a:pt x="733" y="958"/>
                    <a:pt x="928" y="1049"/>
                    <a:pt x="1038" y="1049"/>
                  </a:cubicBezTo>
                  <a:cubicBezTo>
                    <a:pt x="1042" y="1050"/>
                    <a:pt x="1046" y="1050"/>
                    <a:pt x="1049" y="1050"/>
                  </a:cubicBezTo>
                  <a:cubicBezTo>
                    <a:pt x="1066" y="1050"/>
                    <a:pt x="1082" y="1044"/>
                    <a:pt x="1095" y="1035"/>
                  </a:cubicBezTo>
                  <a:lnTo>
                    <a:pt x="1103" y="1005"/>
                  </a:lnTo>
                  <a:cubicBezTo>
                    <a:pt x="1095" y="821"/>
                    <a:pt x="1151" y="702"/>
                    <a:pt x="1194" y="606"/>
                  </a:cubicBezTo>
                  <a:cubicBezTo>
                    <a:pt x="1240" y="511"/>
                    <a:pt x="1270" y="446"/>
                    <a:pt x="1219" y="362"/>
                  </a:cubicBezTo>
                  <a:cubicBezTo>
                    <a:pt x="1165" y="267"/>
                    <a:pt x="1140" y="160"/>
                    <a:pt x="1149" y="52"/>
                  </a:cubicBezTo>
                  <a:lnTo>
                    <a:pt x="7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5"/>
            <p:cNvSpPr/>
            <p:nvPr/>
          </p:nvSpPr>
          <p:spPr>
            <a:xfrm>
              <a:off x="6903284" y="3059079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498" y="1"/>
                  </a:moveTo>
                  <a:lnTo>
                    <a:pt x="119" y="54"/>
                  </a:lnTo>
                  <a:cubicBezTo>
                    <a:pt x="128" y="160"/>
                    <a:pt x="105" y="267"/>
                    <a:pt x="51" y="362"/>
                  </a:cubicBezTo>
                  <a:cubicBezTo>
                    <a:pt x="0" y="446"/>
                    <a:pt x="30" y="509"/>
                    <a:pt x="76" y="606"/>
                  </a:cubicBezTo>
                  <a:cubicBezTo>
                    <a:pt x="119" y="702"/>
                    <a:pt x="175" y="821"/>
                    <a:pt x="167" y="1005"/>
                  </a:cubicBezTo>
                  <a:lnTo>
                    <a:pt x="174" y="1034"/>
                  </a:lnTo>
                  <a:cubicBezTo>
                    <a:pt x="189" y="1044"/>
                    <a:pt x="206" y="1050"/>
                    <a:pt x="224" y="1050"/>
                  </a:cubicBezTo>
                  <a:cubicBezTo>
                    <a:pt x="226" y="1050"/>
                    <a:pt x="229" y="1050"/>
                    <a:pt x="232" y="1049"/>
                  </a:cubicBezTo>
                  <a:cubicBezTo>
                    <a:pt x="342" y="1049"/>
                    <a:pt x="538" y="958"/>
                    <a:pt x="591" y="881"/>
                  </a:cubicBezTo>
                  <a:lnTo>
                    <a:pt x="591" y="877"/>
                  </a:lnTo>
                  <a:cubicBezTo>
                    <a:pt x="654" y="581"/>
                    <a:pt x="337" y="425"/>
                    <a:pt x="323" y="418"/>
                  </a:cubicBezTo>
                  <a:cubicBezTo>
                    <a:pt x="310" y="411"/>
                    <a:pt x="303" y="395"/>
                    <a:pt x="310" y="383"/>
                  </a:cubicBezTo>
                  <a:cubicBezTo>
                    <a:pt x="315" y="373"/>
                    <a:pt x="325" y="368"/>
                    <a:pt x="334" y="368"/>
                  </a:cubicBezTo>
                  <a:cubicBezTo>
                    <a:pt x="338" y="368"/>
                    <a:pt x="342" y="369"/>
                    <a:pt x="346" y="371"/>
                  </a:cubicBezTo>
                  <a:cubicBezTo>
                    <a:pt x="349" y="371"/>
                    <a:pt x="710" y="548"/>
                    <a:pt x="644" y="883"/>
                  </a:cubicBezTo>
                  <a:cubicBezTo>
                    <a:pt x="661" y="892"/>
                    <a:pt x="680" y="895"/>
                    <a:pt x="699" y="895"/>
                  </a:cubicBezTo>
                  <a:cubicBezTo>
                    <a:pt x="703" y="895"/>
                    <a:pt x="706" y="895"/>
                    <a:pt x="710" y="895"/>
                  </a:cubicBezTo>
                  <a:cubicBezTo>
                    <a:pt x="817" y="892"/>
                    <a:pt x="917" y="842"/>
                    <a:pt x="985" y="760"/>
                  </a:cubicBezTo>
                  <a:cubicBezTo>
                    <a:pt x="1047" y="467"/>
                    <a:pt x="533" y="346"/>
                    <a:pt x="528" y="346"/>
                  </a:cubicBezTo>
                  <a:cubicBezTo>
                    <a:pt x="495" y="338"/>
                    <a:pt x="503" y="293"/>
                    <a:pt x="531" y="293"/>
                  </a:cubicBezTo>
                  <a:cubicBezTo>
                    <a:pt x="533" y="293"/>
                    <a:pt x="536" y="293"/>
                    <a:pt x="538" y="294"/>
                  </a:cubicBezTo>
                  <a:cubicBezTo>
                    <a:pt x="561" y="299"/>
                    <a:pt x="1077" y="418"/>
                    <a:pt x="1043" y="739"/>
                  </a:cubicBezTo>
                  <a:cubicBezTo>
                    <a:pt x="1047" y="739"/>
                    <a:pt x="1051" y="739"/>
                    <a:pt x="1056" y="739"/>
                  </a:cubicBezTo>
                  <a:cubicBezTo>
                    <a:pt x="1148" y="739"/>
                    <a:pt x="1220" y="701"/>
                    <a:pt x="1248" y="639"/>
                  </a:cubicBezTo>
                  <a:cubicBezTo>
                    <a:pt x="1269" y="593"/>
                    <a:pt x="1261" y="541"/>
                    <a:pt x="1227" y="504"/>
                  </a:cubicBezTo>
                  <a:cubicBezTo>
                    <a:pt x="1136" y="402"/>
                    <a:pt x="849" y="295"/>
                    <a:pt x="626" y="246"/>
                  </a:cubicBezTo>
                  <a:cubicBezTo>
                    <a:pt x="580" y="239"/>
                    <a:pt x="540" y="215"/>
                    <a:pt x="516" y="176"/>
                  </a:cubicBezTo>
                  <a:cubicBezTo>
                    <a:pt x="489" y="134"/>
                    <a:pt x="484" y="78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5"/>
            <p:cNvSpPr/>
            <p:nvPr/>
          </p:nvSpPr>
          <p:spPr>
            <a:xfrm>
              <a:off x="6612760" y="2749079"/>
              <a:ext cx="280266" cy="103220"/>
            </a:xfrm>
            <a:custGeom>
              <a:avLst/>
              <a:gdLst/>
              <a:ahLst/>
              <a:cxnLst/>
              <a:rect l="l" t="t" r="r" b="b"/>
              <a:pathLst>
                <a:path w="4100" h="1510" extrusionOk="0">
                  <a:moveTo>
                    <a:pt x="3416" y="0"/>
                  </a:moveTo>
                  <a:lnTo>
                    <a:pt x="3205" y="498"/>
                  </a:lnTo>
                  <a:cubicBezTo>
                    <a:pt x="2563" y="841"/>
                    <a:pt x="1779" y="965"/>
                    <a:pt x="1148" y="965"/>
                  </a:cubicBezTo>
                  <a:cubicBezTo>
                    <a:pt x="491" y="965"/>
                    <a:pt x="0" y="829"/>
                    <a:pt x="13" y="665"/>
                  </a:cubicBezTo>
                  <a:cubicBezTo>
                    <a:pt x="15" y="660"/>
                    <a:pt x="16" y="654"/>
                    <a:pt x="20" y="651"/>
                  </a:cubicBezTo>
                  <a:lnTo>
                    <a:pt x="16" y="651"/>
                  </a:lnTo>
                  <a:lnTo>
                    <a:pt x="8" y="649"/>
                  </a:lnTo>
                  <a:lnTo>
                    <a:pt x="8" y="651"/>
                  </a:lnTo>
                  <a:cubicBezTo>
                    <a:pt x="6" y="656"/>
                    <a:pt x="4" y="660"/>
                    <a:pt x="2" y="663"/>
                  </a:cubicBezTo>
                  <a:lnTo>
                    <a:pt x="2" y="670"/>
                  </a:lnTo>
                  <a:cubicBezTo>
                    <a:pt x="2" y="675"/>
                    <a:pt x="2" y="679"/>
                    <a:pt x="2" y="684"/>
                  </a:cubicBezTo>
                  <a:cubicBezTo>
                    <a:pt x="4" y="738"/>
                    <a:pt x="34" y="795"/>
                    <a:pt x="90" y="856"/>
                  </a:cubicBezTo>
                  <a:cubicBezTo>
                    <a:pt x="381" y="1171"/>
                    <a:pt x="1301" y="1510"/>
                    <a:pt x="2208" y="1510"/>
                  </a:cubicBezTo>
                  <a:lnTo>
                    <a:pt x="2252" y="1510"/>
                  </a:lnTo>
                  <a:cubicBezTo>
                    <a:pt x="2757" y="1503"/>
                    <a:pt x="3233" y="1387"/>
                    <a:pt x="3596" y="1184"/>
                  </a:cubicBezTo>
                  <a:cubicBezTo>
                    <a:pt x="3908" y="1010"/>
                    <a:pt x="4099" y="791"/>
                    <a:pt x="4096" y="614"/>
                  </a:cubicBezTo>
                  <a:cubicBezTo>
                    <a:pt x="4092" y="432"/>
                    <a:pt x="3826" y="134"/>
                    <a:pt x="34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5"/>
            <p:cNvSpPr/>
            <p:nvPr/>
          </p:nvSpPr>
          <p:spPr>
            <a:xfrm>
              <a:off x="6612760" y="2722214"/>
              <a:ext cx="238294" cy="92829"/>
            </a:xfrm>
            <a:custGeom>
              <a:avLst/>
              <a:gdLst/>
              <a:ahLst/>
              <a:cxnLst/>
              <a:rect l="l" t="t" r="r" b="b"/>
              <a:pathLst>
                <a:path w="3486" h="1358" extrusionOk="0">
                  <a:moveTo>
                    <a:pt x="3052" y="0"/>
                  </a:moveTo>
                  <a:cubicBezTo>
                    <a:pt x="2885" y="0"/>
                    <a:pt x="2650" y="89"/>
                    <a:pt x="2273" y="351"/>
                  </a:cubicBezTo>
                  <a:cubicBezTo>
                    <a:pt x="1301" y="1028"/>
                    <a:pt x="118" y="932"/>
                    <a:pt x="20" y="1044"/>
                  </a:cubicBezTo>
                  <a:cubicBezTo>
                    <a:pt x="16" y="1047"/>
                    <a:pt x="15" y="1053"/>
                    <a:pt x="13" y="1058"/>
                  </a:cubicBezTo>
                  <a:cubicBezTo>
                    <a:pt x="0" y="1222"/>
                    <a:pt x="491" y="1358"/>
                    <a:pt x="1148" y="1358"/>
                  </a:cubicBezTo>
                  <a:cubicBezTo>
                    <a:pt x="1779" y="1358"/>
                    <a:pt x="2563" y="1234"/>
                    <a:pt x="3205" y="891"/>
                  </a:cubicBezTo>
                  <a:lnTo>
                    <a:pt x="3416" y="393"/>
                  </a:lnTo>
                  <a:lnTo>
                    <a:pt x="3486" y="230"/>
                  </a:lnTo>
                  <a:cubicBezTo>
                    <a:pt x="3355" y="126"/>
                    <a:pt x="3252" y="0"/>
                    <a:pt x="3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5"/>
            <p:cNvSpPr/>
            <p:nvPr/>
          </p:nvSpPr>
          <p:spPr>
            <a:xfrm>
              <a:off x="6902805" y="2749079"/>
              <a:ext cx="280471" cy="103220"/>
            </a:xfrm>
            <a:custGeom>
              <a:avLst/>
              <a:gdLst/>
              <a:ahLst/>
              <a:cxnLst/>
              <a:rect l="l" t="t" r="r" b="b"/>
              <a:pathLst>
                <a:path w="4103" h="1510" extrusionOk="0">
                  <a:moveTo>
                    <a:pt x="680" y="0"/>
                  </a:moveTo>
                  <a:cubicBezTo>
                    <a:pt x="270" y="134"/>
                    <a:pt x="4" y="432"/>
                    <a:pt x="2" y="614"/>
                  </a:cubicBezTo>
                  <a:cubicBezTo>
                    <a:pt x="0" y="793"/>
                    <a:pt x="191" y="1010"/>
                    <a:pt x="502" y="1184"/>
                  </a:cubicBezTo>
                  <a:cubicBezTo>
                    <a:pt x="866" y="1389"/>
                    <a:pt x="1343" y="1503"/>
                    <a:pt x="1846" y="1510"/>
                  </a:cubicBezTo>
                  <a:lnTo>
                    <a:pt x="1892" y="1510"/>
                  </a:lnTo>
                  <a:cubicBezTo>
                    <a:pt x="2798" y="1510"/>
                    <a:pt x="3718" y="1173"/>
                    <a:pt x="4010" y="856"/>
                  </a:cubicBezTo>
                  <a:cubicBezTo>
                    <a:pt x="4073" y="787"/>
                    <a:pt x="4102" y="723"/>
                    <a:pt x="4097" y="665"/>
                  </a:cubicBezTo>
                  <a:cubicBezTo>
                    <a:pt x="4095" y="661"/>
                    <a:pt x="4095" y="658"/>
                    <a:pt x="4094" y="654"/>
                  </a:cubicBezTo>
                  <a:lnTo>
                    <a:pt x="4090" y="649"/>
                  </a:lnTo>
                  <a:lnTo>
                    <a:pt x="4080" y="651"/>
                  </a:lnTo>
                  <a:lnTo>
                    <a:pt x="4076" y="651"/>
                  </a:lnTo>
                  <a:cubicBezTo>
                    <a:pt x="4080" y="654"/>
                    <a:pt x="4081" y="660"/>
                    <a:pt x="4083" y="665"/>
                  </a:cubicBezTo>
                  <a:cubicBezTo>
                    <a:pt x="4096" y="829"/>
                    <a:pt x="3605" y="965"/>
                    <a:pt x="2948" y="965"/>
                  </a:cubicBezTo>
                  <a:cubicBezTo>
                    <a:pt x="2317" y="965"/>
                    <a:pt x="1533" y="841"/>
                    <a:pt x="891" y="498"/>
                  </a:cubicBezTo>
                  <a:lnTo>
                    <a:pt x="6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5"/>
            <p:cNvSpPr/>
            <p:nvPr/>
          </p:nvSpPr>
          <p:spPr>
            <a:xfrm>
              <a:off x="6944504" y="2722146"/>
              <a:ext cx="238294" cy="92898"/>
            </a:xfrm>
            <a:custGeom>
              <a:avLst/>
              <a:gdLst/>
              <a:ahLst/>
              <a:cxnLst/>
              <a:rect l="l" t="t" r="r" b="b"/>
              <a:pathLst>
                <a:path w="3486" h="1359" extrusionOk="0">
                  <a:moveTo>
                    <a:pt x="433" y="1"/>
                  </a:moveTo>
                  <a:cubicBezTo>
                    <a:pt x="233" y="1"/>
                    <a:pt x="131" y="126"/>
                    <a:pt x="0" y="231"/>
                  </a:cubicBezTo>
                  <a:lnTo>
                    <a:pt x="70" y="394"/>
                  </a:lnTo>
                  <a:lnTo>
                    <a:pt x="281" y="890"/>
                  </a:lnTo>
                  <a:cubicBezTo>
                    <a:pt x="924" y="1234"/>
                    <a:pt x="1709" y="1359"/>
                    <a:pt x="2339" y="1359"/>
                  </a:cubicBezTo>
                  <a:cubicBezTo>
                    <a:pt x="2996" y="1359"/>
                    <a:pt x="3486" y="1223"/>
                    <a:pt x="3473" y="1059"/>
                  </a:cubicBezTo>
                  <a:cubicBezTo>
                    <a:pt x="3471" y="1054"/>
                    <a:pt x="3470" y="1048"/>
                    <a:pt x="3466" y="1045"/>
                  </a:cubicBezTo>
                  <a:cubicBezTo>
                    <a:pt x="3368" y="933"/>
                    <a:pt x="2185" y="1029"/>
                    <a:pt x="1213" y="352"/>
                  </a:cubicBezTo>
                  <a:cubicBezTo>
                    <a:pt x="836" y="89"/>
                    <a:pt x="600" y="1"/>
                    <a:pt x="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5"/>
            <p:cNvSpPr/>
            <p:nvPr/>
          </p:nvSpPr>
          <p:spPr>
            <a:xfrm>
              <a:off x="6744214" y="2533135"/>
              <a:ext cx="306173" cy="485133"/>
            </a:xfrm>
            <a:custGeom>
              <a:avLst/>
              <a:gdLst/>
              <a:ahLst/>
              <a:cxnLst/>
              <a:rect l="l" t="t" r="r" b="b"/>
              <a:pathLst>
                <a:path w="4479" h="7097" extrusionOk="0">
                  <a:moveTo>
                    <a:pt x="2240" y="0"/>
                  </a:moveTo>
                  <a:cubicBezTo>
                    <a:pt x="1379" y="0"/>
                    <a:pt x="737" y="903"/>
                    <a:pt x="737" y="1710"/>
                  </a:cubicBezTo>
                  <a:cubicBezTo>
                    <a:pt x="737" y="1827"/>
                    <a:pt x="774" y="1934"/>
                    <a:pt x="811" y="2039"/>
                  </a:cubicBezTo>
                  <a:cubicBezTo>
                    <a:pt x="848" y="2143"/>
                    <a:pt x="881" y="2237"/>
                    <a:pt x="879" y="2339"/>
                  </a:cubicBezTo>
                  <a:cubicBezTo>
                    <a:pt x="870" y="2877"/>
                    <a:pt x="681" y="3277"/>
                    <a:pt x="479" y="3701"/>
                  </a:cubicBezTo>
                  <a:cubicBezTo>
                    <a:pt x="246" y="4195"/>
                    <a:pt x="3" y="4709"/>
                    <a:pt x="3" y="5503"/>
                  </a:cubicBezTo>
                  <a:cubicBezTo>
                    <a:pt x="1" y="6099"/>
                    <a:pt x="239" y="6671"/>
                    <a:pt x="663" y="7090"/>
                  </a:cubicBezTo>
                  <a:lnTo>
                    <a:pt x="670" y="7097"/>
                  </a:lnTo>
                  <a:lnTo>
                    <a:pt x="3810" y="7097"/>
                  </a:lnTo>
                  <a:lnTo>
                    <a:pt x="3817" y="7090"/>
                  </a:lnTo>
                  <a:cubicBezTo>
                    <a:pt x="4242" y="6671"/>
                    <a:pt x="4478" y="6099"/>
                    <a:pt x="4476" y="5503"/>
                  </a:cubicBezTo>
                  <a:cubicBezTo>
                    <a:pt x="4478" y="4678"/>
                    <a:pt x="4233" y="4167"/>
                    <a:pt x="3996" y="3673"/>
                  </a:cubicBezTo>
                  <a:cubicBezTo>
                    <a:pt x="3798" y="3261"/>
                    <a:pt x="3610" y="2872"/>
                    <a:pt x="3602" y="2339"/>
                  </a:cubicBezTo>
                  <a:cubicBezTo>
                    <a:pt x="3600" y="2237"/>
                    <a:pt x="3633" y="2141"/>
                    <a:pt x="3670" y="2039"/>
                  </a:cubicBezTo>
                  <a:cubicBezTo>
                    <a:pt x="3705" y="1936"/>
                    <a:pt x="3744" y="1827"/>
                    <a:pt x="3744" y="1710"/>
                  </a:cubicBezTo>
                  <a:cubicBezTo>
                    <a:pt x="3744" y="903"/>
                    <a:pt x="3100" y="0"/>
                    <a:pt x="2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5"/>
            <p:cNvSpPr/>
            <p:nvPr/>
          </p:nvSpPr>
          <p:spPr>
            <a:xfrm>
              <a:off x="6741850" y="2726925"/>
              <a:ext cx="311028" cy="337152"/>
            </a:xfrm>
            <a:custGeom>
              <a:avLst/>
              <a:gdLst/>
              <a:ahLst/>
              <a:cxnLst/>
              <a:rect l="l" t="t" r="r" b="b"/>
              <a:pathLst>
                <a:path w="4477" h="4932" extrusionOk="0">
                  <a:moveTo>
                    <a:pt x="3654" y="0"/>
                  </a:moveTo>
                  <a:lnTo>
                    <a:pt x="3635" y="19"/>
                  </a:lnTo>
                  <a:cubicBezTo>
                    <a:pt x="3321" y="328"/>
                    <a:pt x="2795" y="512"/>
                    <a:pt x="2223" y="512"/>
                  </a:cubicBezTo>
                  <a:cubicBezTo>
                    <a:pt x="1664" y="512"/>
                    <a:pt x="1161" y="338"/>
                    <a:pt x="840" y="35"/>
                  </a:cubicBezTo>
                  <a:lnTo>
                    <a:pt x="819" y="16"/>
                  </a:lnTo>
                  <a:lnTo>
                    <a:pt x="807" y="40"/>
                  </a:lnTo>
                  <a:cubicBezTo>
                    <a:pt x="325" y="891"/>
                    <a:pt x="1" y="1948"/>
                    <a:pt x="1" y="2670"/>
                  </a:cubicBezTo>
                  <a:cubicBezTo>
                    <a:pt x="1" y="3545"/>
                    <a:pt x="511" y="4416"/>
                    <a:pt x="1240" y="4788"/>
                  </a:cubicBezTo>
                  <a:cubicBezTo>
                    <a:pt x="1426" y="4879"/>
                    <a:pt x="1629" y="4928"/>
                    <a:pt x="1836" y="4932"/>
                  </a:cubicBezTo>
                  <a:cubicBezTo>
                    <a:pt x="1954" y="4932"/>
                    <a:pt x="2046" y="4910"/>
                    <a:pt x="2108" y="4870"/>
                  </a:cubicBezTo>
                  <a:cubicBezTo>
                    <a:pt x="2134" y="4851"/>
                    <a:pt x="2155" y="4825"/>
                    <a:pt x="2169" y="4795"/>
                  </a:cubicBezTo>
                  <a:cubicBezTo>
                    <a:pt x="2190" y="4760"/>
                    <a:pt x="2201" y="4740"/>
                    <a:pt x="2229" y="4740"/>
                  </a:cubicBezTo>
                  <a:cubicBezTo>
                    <a:pt x="2259" y="4740"/>
                    <a:pt x="2267" y="4758"/>
                    <a:pt x="2285" y="4793"/>
                  </a:cubicBezTo>
                  <a:cubicBezTo>
                    <a:pt x="2299" y="4826"/>
                    <a:pt x="2323" y="4854"/>
                    <a:pt x="2355" y="4872"/>
                  </a:cubicBezTo>
                  <a:cubicBezTo>
                    <a:pt x="2432" y="4905"/>
                    <a:pt x="2517" y="4923"/>
                    <a:pt x="2602" y="4923"/>
                  </a:cubicBezTo>
                  <a:cubicBezTo>
                    <a:pt x="2606" y="4923"/>
                    <a:pt x="2610" y="4923"/>
                    <a:pt x="2614" y="4923"/>
                  </a:cubicBezTo>
                  <a:cubicBezTo>
                    <a:pt x="2791" y="4919"/>
                    <a:pt x="2965" y="4879"/>
                    <a:pt x="3126" y="4805"/>
                  </a:cubicBezTo>
                  <a:cubicBezTo>
                    <a:pt x="3922" y="4446"/>
                    <a:pt x="4476" y="3569"/>
                    <a:pt x="4476" y="2670"/>
                  </a:cubicBezTo>
                  <a:cubicBezTo>
                    <a:pt x="4476" y="1893"/>
                    <a:pt x="4166" y="878"/>
                    <a:pt x="3668" y="25"/>
                  </a:cubicBezTo>
                  <a:lnTo>
                    <a:pt x="36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5"/>
            <p:cNvSpPr/>
            <p:nvPr/>
          </p:nvSpPr>
          <p:spPr>
            <a:xfrm>
              <a:off x="6744125" y="2935525"/>
              <a:ext cx="306150" cy="128376"/>
            </a:xfrm>
            <a:custGeom>
              <a:avLst/>
              <a:gdLst/>
              <a:ahLst/>
              <a:cxnLst/>
              <a:rect l="l" t="t" r="r" b="b"/>
              <a:pathLst>
                <a:path w="4324" h="1848" extrusionOk="0">
                  <a:moveTo>
                    <a:pt x="0" y="1"/>
                  </a:moveTo>
                  <a:lnTo>
                    <a:pt x="0" y="1"/>
                  </a:lnTo>
                  <a:cubicBezTo>
                    <a:pt x="109" y="707"/>
                    <a:pt x="559" y="1431"/>
                    <a:pt x="1175" y="1705"/>
                  </a:cubicBezTo>
                  <a:cubicBezTo>
                    <a:pt x="1355" y="1785"/>
                    <a:pt x="1594" y="1847"/>
                    <a:pt x="1783" y="1847"/>
                  </a:cubicBezTo>
                  <a:cubicBezTo>
                    <a:pt x="1880" y="1847"/>
                    <a:pt x="1965" y="1831"/>
                    <a:pt x="2022" y="1792"/>
                  </a:cubicBezTo>
                  <a:cubicBezTo>
                    <a:pt x="2083" y="1750"/>
                    <a:pt x="2081" y="1650"/>
                    <a:pt x="2155" y="1650"/>
                  </a:cubicBezTo>
                  <a:cubicBezTo>
                    <a:pt x="2228" y="1650"/>
                    <a:pt x="2223" y="1759"/>
                    <a:pt x="2290" y="1792"/>
                  </a:cubicBezTo>
                  <a:cubicBezTo>
                    <a:pt x="2359" y="1827"/>
                    <a:pt x="2445" y="1843"/>
                    <a:pt x="2538" y="1843"/>
                  </a:cubicBezTo>
                  <a:cubicBezTo>
                    <a:pt x="2703" y="1843"/>
                    <a:pt x="2889" y="1794"/>
                    <a:pt x="3044" y="1720"/>
                  </a:cubicBezTo>
                  <a:cubicBezTo>
                    <a:pt x="3671" y="1424"/>
                    <a:pt x="4185" y="800"/>
                    <a:pt x="4323" y="11"/>
                  </a:cubicBezTo>
                  <a:lnTo>
                    <a:pt x="4323" y="11"/>
                  </a:lnTo>
                  <a:cubicBezTo>
                    <a:pt x="3766" y="581"/>
                    <a:pt x="3007" y="932"/>
                    <a:pt x="2169" y="932"/>
                  </a:cubicBezTo>
                  <a:cubicBezTo>
                    <a:pt x="1324" y="932"/>
                    <a:pt x="559" y="57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5"/>
            <p:cNvSpPr/>
            <p:nvPr/>
          </p:nvSpPr>
          <p:spPr>
            <a:xfrm>
              <a:off x="6826449" y="2639159"/>
              <a:ext cx="141568" cy="105271"/>
            </a:xfrm>
            <a:custGeom>
              <a:avLst/>
              <a:gdLst/>
              <a:ahLst/>
              <a:cxnLst/>
              <a:rect l="l" t="t" r="r" b="b"/>
              <a:pathLst>
                <a:path w="2071" h="1540" extrusionOk="0">
                  <a:moveTo>
                    <a:pt x="1038" y="1"/>
                  </a:moveTo>
                  <a:cubicBezTo>
                    <a:pt x="675" y="1"/>
                    <a:pt x="0" y="309"/>
                    <a:pt x="0" y="900"/>
                  </a:cubicBezTo>
                  <a:cubicBezTo>
                    <a:pt x="0" y="1265"/>
                    <a:pt x="465" y="1540"/>
                    <a:pt x="1082" y="1540"/>
                  </a:cubicBezTo>
                  <a:lnTo>
                    <a:pt x="1105" y="1540"/>
                  </a:lnTo>
                  <a:cubicBezTo>
                    <a:pt x="1675" y="1533"/>
                    <a:pt x="2071" y="1270"/>
                    <a:pt x="2071" y="897"/>
                  </a:cubicBezTo>
                  <a:cubicBezTo>
                    <a:pt x="2071" y="316"/>
                    <a:pt x="1389" y="1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 w="575" cap="flat" cmpd="sng">
              <a:solidFill>
                <a:srgbClr val="231F20"/>
              </a:solidFill>
              <a:prstDash val="solid"/>
              <a:miter lim="17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5"/>
            <p:cNvSpPr/>
            <p:nvPr/>
          </p:nvSpPr>
          <p:spPr>
            <a:xfrm>
              <a:off x="6863841" y="2651258"/>
              <a:ext cx="66717" cy="29667"/>
            </a:xfrm>
            <a:custGeom>
              <a:avLst/>
              <a:gdLst/>
              <a:ahLst/>
              <a:cxnLst/>
              <a:rect l="l" t="t" r="r" b="b"/>
              <a:pathLst>
                <a:path w="976" h="434" extrusionOk="0">
                  <a:moveTo>
                    <a:pt x="14" y="1"/>
                  </a:moveTo>
                  <a:cubicBezTo>
                    <a:pt x="0" y="243"/>
                    <a:pt x="365" y="434"/>
                    <a:pt x="488" y="434"/>
                  </a:cubicBezTo>
                  <a:cubicBezTo>
                    <a:pt x="621" y="434"/>
                    <a:pt x="958" y="243"/>
                    <a:pt x="9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5"/>
            <p:cNvSpPr/>
            <p:nvPr/>
          </p:nvSpPr>
          <p:spPr>
            <a:xfrm>
              <a:off x="6864046" y="2625145"/>
              <a:ext cx="67195" cy="42382"/>
            </a:xfrm>
            <a:custGeom>
              <a:avLst/>
              <a:gdLst/>
              <a:ahLst/>
              <a:cxnLst/>
              <a:rect l="l" t="t" r="r" b="b"/>
              <a:pathLst>
                <a:path w="983" h="620" extrusionOk="0">
                  <a:moveTo>
                    <a:pt x="492" y="1"/>
                  </a:moveTo>
                  <a:cubicBezTo>
                    <a:pt x="357" y="1"/>
                    <a:pt x="115" y="155"/>
                    <a:pt x="1" y="383"/>
                  </a:cubicBezTo>
                  <a:lnTo>
                    <a:pt x="6" y="386"/>
                  </a:lnTo>
                  <a:lnTo>
                    <a:pt x="17" y="393"/>
                  </a:lnTo>
                  <a:cubicBezTo>
                    <a:pt x="153" y="495"/>
                    <a:pt x="367" y="619"/>
                    <a:pt x="478" y="619"/>
                  </a:cubicBezTo>
                  <a:cubicBezTo>
                    <a:pt x="595" y="619"/>
                    <a:pt x="848" y="470"/>
                    <a:pt x="965" y="393"/>
                  </a:cubicBezTo>
                  <a:lnTo>
                    <a:pt x="977" y="386"/>
                  </a:lnTo>
                  <a:lnTo>
                    <a:pt x="983" y="383"/>
                  </a:lnTo>
                  <a:cubicBezTo>
                    <a:pt x="844" y="143"/>
                    <a:pt x="583" y="1"/>
                    <a:pt x="4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49" name="Google Shape;2049;p35"/>
            <p:cNvGrpSpPr/>
            <p:nvPr/>
          </p:nvGrpSpPr>
          <p:grpSpPr>
            <a:xfrm flipH="1">
              <a:off x="6814326" y="2576747"/>
              <a:ext cx="64529" cy="55301"/>
              <a:chOff x="6688530" y="2567647"/>
              <a:chExt cx="64529" cy="55301"/>
            </a:xfrm>
          </p:grpSpPr>
          <p:sp>
            <p:nvSpPr>
              <p:cNvPr id="2050" name="Google Shape;2050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54" name="Google Shape;2054;p35"/>
            <p:cNvGrpSpPr/>
            <p:nvPr/>
          </p:nvGrpSpPr>
          <p:grpSpPr>
            <a:xfrm>
              <a:off x="6916580" y="2576747"/>
              <a:ext cx="64529" cy="55301"/>
              <a:chOff x="6688530" y="2567647"/>
              <a:chExt cx="64529" cy="55301"/>
            </a:xfrm>
          </p:grpSpPr>
          <p:sp>
            <p:nvSpPr>
              <p:cNvPr id="2055" name="Google Shape;2055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59" name="Google Shape;2059;p35"/>
          <p:cNvGrpSpPr/>
          <p:nvPr/>
        </p:nvGrpSpPr>
        <p:grpSpPr>
          <a:xfrm>
            <a:off x="4102791" y="3643245"/>
            <a:ext cx="251312" cy="263356"/>
            <a:chOff x="6612760" y="2533135"/>
            <a:chExt cx="570516" cy="597857"/>
          </a:xfrm>
        </p:grpSpPr>
        <p:sp>
          <p:nvSpPr>
            <p:cNvPr id="2060" name="Google Shape;2060;p35"/>
            <p:cNvSpPr/>
            <p:nvPr/>
          </p:nvSpPr>
          <p:spPr>
            <a:xfrm>
              <a:off x="6804027" y="3059216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770" y="1"/>
                  </a:moveTo>
                  <a:lnTo>
                    <a:pt x="770" y="1"/>
                  </a:lnTo>
                  <a:cubicBezTo>
                    <a:pt x="784" y="76"/>
                    <a:pt x="777" y="132"/>
                    <a:pt x="751" y="176"/>
                  </a:cubicBezTo>
                  <a:cubicBezTo>
                    <a:pt x="726" y="213"/>
                    <a:pt x="686" y="237"/>
                    <a:pt x="642" y="246"/>
                  </a:cubicBezTo>
                  <a:cubicBezTo>
                    <a:pt x="418" y="293"/>
                    <a:pt x="132" y="400"/>
                    <a:pt x="43" y="504"/>
                  </a:cubicBezTo>
                  <a:cubicBezTo>
                    <a:pt x="9" y="541"/>
                    <a:pt x="1" y="595"/>
                    <a:pt x="22" y="641"/>
                  </a:cubicBezTo>
                  <a:cubicBezTo>
                    <a:pt x="48" y="701"/>
                    <a:pt x="122" y="739"/>
                    <a:pt x="214" y="739"/>
                  </a:cubicBezTo>
                  <a:cubicBezTo>
                    <a:pt x="219" y="739"/>
                    <a:pt x="223" y="739"/>
                    <a:pt x="227" y="739"/>
                  </a:cubicBezTo>
                  <a:cubicBezTo>
                    <a:pt x="193" y="420"/>
                    <a:pt x="707" y="299"/>
                    <a:pt x="730" y="293"/>
                  </a:cubicBezTo>
                  <a:cubicBezTo>
                    <a:pt x="732" y="293"/>
                    <a:pt x="734" y="293"/>
                    <a:pt x="736" y="293"/>
                  </a:cubicBezTo>
                  <a:cubicBezTo>
                    <a:pt x="766" y="293"/>
                    <a:pt x="775" y="338"/>
                    <a:pt x="742" y="346"/>
                  </a:cubicBezTo>
                  <a:cubicBezTo>
                    <a:pt x="737" y="346"/>
                    <a:pt x="223" y="467"/>
                    <a:pt x="285" y="760"/>
                  </a:cubicBezTo>
                  <a:cubicBezTo>
                    <a:pt x="353" y="842"/>
                    <a:pt x="453" y="891"/>
                    <a:pt x="560" y="897"/>
                  </a:cubicBezTo>
                  <a:cubicBezTo>
                    <a:pt x="583" y="897"/>
                    <a:pt x="605" y="893"/>
                    <a:pt x="626" y="882"/>
                  </a:cubicBezTo>
                  <a:cubicBezTo>
                    <a:pt x="560" y="548"/>
                    <a:pt x="919" y="372"/>
                    <a:pt x="923" y="371"/>
                  </a:cubicBezTo>
                  <a:cubicBezTo>
                    <a:pt x="928" y="368"/>
                    <a:pt x="933" y="366"/>
                    <a:pt x="937" y="366"/>
                  </a:cubicBezTo>
                  <a:cubicBezTo>
                    <a:pt x="963" y="366"/>
                    <a:pt x="977" y="406"/>
                    <a:pt x="946" y="418"/>
                  </a:cubicBezTo>
                  <a:cubicBezTo>
                    <a:pt x="933" y="425"/>
                    <a:pt x="616" y="581"/>
                    <a:pt x="679" y="879"/>
                  </a:cubicBezTo>
                  <a:cubicBezTo>
                    <a:pt x="679" y="879"/>
                    <a:pt x="679" y="881"/>
                    <a:pt x="679" y="881"/>
                  </a:cubicBezTo>
                  <a:cubicBezTo>
                    <a:pt x="733" y="958"/>
                    <a:pt x="928" y="1049"/>
                    <a:pt x="1038" y="1049"/>
                  </a:cubicBezTo>
                  <a:cubicBezTo>
                    <a:pt x="1042" y="1050"/>
                    <a:pt x="1046" y="1050"/>
                    <a:pt x="1049" y="1050"/>
                  </a:cubicBezTo>
                  <a:cubicBezTo>
                    <a:pt x="1066" y="1050"/>
                    <a:pt x="1082" y="1044"/>
                    <a:pt x="1095" y="1035"/>
                  </a:cubicBezTo>
                  <a:lnTo>
                    <a:pt x="1103" y="1005"/>
                  </a:lnTo>
                  <a:cubicBezTo>
                    <a:pt x="1095" y="821"/>
                    <a:pt x="1151" y="702"/>
                    <a:pt x="1194" y="606"/>
                  </a:cubicBezTo>
                  <a:cubicBezTo>
                    <a:pt x="1240" y="511"/>
                    <a:pt x="1270" y="446"/>
                    <a:pt x="1219" y="362"/>
                  </a:cubicBezTo>
                  <a:cubicBezTo>
                    <a:pt x="1165" y="267"/>
                    <a:pt x="1140" y="160"/>
                    <a:pt x="1149" y="52"/>
                  </a:cubicBezTo>
                  <a:lnTo>
                    <a:pt x="7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5"/>
            <p:cNvSpPr/>
            <p:nvPr/>
          </p:nvSpPr>
          <p:spPr>
            <a:xfrm>
              <a:off x="6903284" y="3059079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498" y="1"/>
                  </a:moveTo>
                  <a:lnTo>
                    <a:pt x="119" y="54"/>
                  </a:lnTo>
                  <a:cubicBezTo>
                    <a:pt x="128" y="160"/>
                    <a:pt x="105" y="267"/>
                    <a:pt x="51" y="362"/>
                  </a:cubicBezTo>
                  <a:cubicBezTo>
                    <a:pt x="0" y="446"/>
                    <a:pt x="30" y="509"/>
                    <a:pt x="76" y="606"/>
                  </a:cubicBezTo>
                  <a:cubicBezTo>
                    <a:pt x="119" y="702"/>
                    <a:pt x="175" y="821"/>
                    <a:pt x="167" y="1005"/>
                  </a:cubicBezTo>
                  <a:lnTo>
                    <a:pt x="174" y="1034"/>
                  </a:lnTo>
                  <a:cubicBezTo>
                    <a:pt x="189" y="1044"/>
                    <a:pt x="206" y="1050"/>
                    <a:pt x="224" y="1050"/>
                  </a:cubicBezTo>
                  <a:cubicBezTo>
                    <a:pt x="226" y="1050"/>
                    <a:pt x="229" y="1050"/>
                    <a:pt x="232" y="1049"/>
                  </a:cubicBezTo>
                  <a:cubicBezTo>
                    <a:pt x="342" y="1049"/>
                    <a:pt x="538" y="958"/>
                    <a:pt x="591" y="881"/>
                  </a:cubicBezTo>
                  <a:lnTo>
                    <a:pt x="591" y="877"/>
                  </a:lnTo>
                  <a:cubicBezTo>
                    <a:pt x="654" y="581"/>
                    <a:pt x="337" y="425"/>
                    <a:pt x="323" y="418"/>
                  </a:cubicBezTo>
                  <a:cubicBezTo>
                    <a:pt x="310" y="411"/>
                    <a:pt x="303" y="395"/>
                    <a:pt x="310" y="383"/>
                  </a:cubicBezTo>
                  <a:cubicBezTo>
                    <a:pt x="315" y="373"/>
                    <a:pt x="325" y="368"/>
                    <a:pt x="334" y="368"/>
                  </a:cubicBezTo>
                  <a:cubicBezTo>
                    <a:pt x="338" y="368"/>
                    <a:pt x="342" y="369"/>
                    <a:pt x="346" y="371"/>
                  </a:cubicBezTo>
                  <a:cubicBezTo>
                    <a:pt x="349" y="371"/>
                    <a:pt x="710" y="548"/>
                    <a:pt x="644" y="883"/>
                  </a:cubicBezTo>
                  <a:cubicBezTo>
                    <a:pt x="661" y="892"/>
                    <a:pt x="680" y="895"/>
                    <a:pt x="699" y="895"/>
                  </a:cubicBezTo>
                  <a:cubicBezTo>
                    <a:pt x="703" y="895"/>
                    <a:pt x="706" y="895"/>
                    <a:pt x="710" y="895"/>
                  </a:cubicBezTo>
                  <a:cubicBezTo>
                    <a:pt x="817" y="892"/>
                    <a:pt x="917" y="842"/>
                    <a:pt x="985" y="760"/>
                  </a:cubicBezTo>
                  <a:cubicBezTo>
                    <a:pt x="1047" y="467"/>
                    <a:pt x="533" y="346"/>
                    <a:pt x="528" y="346"/>
                  </a:cubicBezTo>
                  <a:cubicBezTo>
                    <a:pt x="495" y="338"/>
                    <a:pt x="503" y="293"/>
                    <a:pt x="531" y="293"/>
                  </a:cubicBezTo>
                  <a:cubicBezTo>
                    <a:pt x="533" y="293"/>
                    <a:pt x="536" y="293"/>
                    <a:pt x="538" y="294"/>
                  </a:cubicBezTo>
                  <a:cubicBezTo>
                    <a:pt x="561" y="299"/>
                    <a:pt x="1077" y="418"/>
                    <a:pt x="1043" y="739"/>
                  </a:cubicBezTo>
                  <a:cubicBezTo>
                    <a:pt x="1047" y="739"/>
                    <a:pt x="1051" y="739"/>
                    <a:pt x="1056" y="739"/>
                  </a:cubicBezTo>
                  <a:cubicBezTo>
                    <a:pt x="1148" y="739"/>
                    <a:pt x="1220" y="701"/>
                    <a:pt x="1248" y="639"/>
                  </a:cubicBezTo>
                  <a:cubicBezTo>
                    <a:pt x="1269" y="593"/>
                    <a:pt x="1261" y="541"/>
                    <a:pt x="1227" y="504"/>
                  </a:cubicBezTo>
                  <a:cubicBezTo>
                    <a:pt x="1136" y="402"/>
                    <a:pt x="849" y="295"/>
                    <a:pt x="626" y="246"/>
                  </a:cubicBezTo>
                  <a:cubicBezTo>
                    <a:pt x="580" y="239"/>
                    <a:pt x="540" y="215"/>
                    <a:pt x="516" y="176"/>
                  </a:cubicBezTo>
                  <a:cubicBezTo>
                    <a:pt x="489" y="134"/>
                    <a:pt x="484" y="78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5"/>
            <p:cNvSpPr/>
            <p:nvPr/>
          </p:nvSpPr>
          <p:spPr>
            <a:xfrm>
              <a:off x="6612760" y="2749079"/>
              <a:ext cx="280266" cy="103220"/>
            </a:xfrm>
            <a:custGeom>
              <a:avLst/>
              <a:gdLst/>
              <a:ahLst/>
              <a:cxnLst/>
              <a:rect l="l" t="t" r="r" b="b"/>
              <a:pathLst>
                <a:path w="4100" h="1510" extrusionOk="0">
                  <a:moveTo>
                    <a:pt x="3416" y="0"/>
                  </a:moveTo>
                  <a:lnTo>
                    <a:pt x="3205" y="498"/>
                  </a:lnTo>
                  <a:cubicBezTo>
                    <a:pt x="2563" y="841"/>
                    <a:pt x="1779" y="965"/>
                    <a:pt x="1148" y="965"/>
                  </a:cubicBezTo>
                  <a:cubicBezTo>
                    <a:pt x="491" y="965"/>
                    <a:pt x="0" y="829"/>
                    <a:pt x="13" y="665"/>
                  </a:cubicBezTo>
                  <a:cubicBezTo>
                    <a:pt x="15" y="660"/>
                    <a:pt x="16" y="654"/>
                    <a:pt x="20" y="651"/>
                  </a:cubicBezTo>
                  <a:lnTo>
                    <a:pt x="16" y="651"/>
                  </a:lnTo>
                  <a:lnTo>
                    <a:pt x="8" y="649"/>
                  </a:lnTo>
                  <a:lnTo>
                    <a:pt x="8" y="651"/>
                  </a:lnTo>
                  <a:cubicBezTo>
                    <a:pt x="6" y="656"/>
                    <a:pt x="4" y="660"/>
                    <a:pt x="2" y="663"/>
                  </a:cubicBezTo>
                  <a:lnTo>
                    <a:pt x="2" y="670"/>
                  </a:lnTo>
                  <a:cubicBezTo>
                    <a:pt x="2" y="675"/>
                    <a:pt x="2" y="679"/>
                    <a:pt x="2" y="684"/>
                  </a:cubicBezTo>
                  <a:cubicBezTo>
                    <a:pt x="4" y="738"/>
                    <a:pt x="34" y="795"/>
                    <a:pt x="90" y="856"/>
                  </a:cubicBezTo>
                  <a:cubicBezTo>
                    <a:pt x="381" y="1171"/>
                    <a:pt x="1301" y="1510"/>
                    <a:pt x="2208" y="1510"/>
                  </a:cubicBezTo>
                  <a:lnTo>
                    <a:pt x="2252" y="1510"/>
                  </a:lnTo>
                  <a:cubicBezTo>
                    <a:pt x="2757" y="1503"/>
                    <a:pt x="3233" y="1387"/>
                    <a:pt x="3596" y="1184"/>
                  </a:cubicBezTo>
                  <a:cubicBezTo>
                    <a:pt x="3908" y="1010"/>
                    <a:pt x="4099" y="791"/>
                    <a:pt x="4096" y="614"/>
                  </a:cubicBezTo>
                  <a:cubicBezTo>
                    <a:pt x="4092" y="432"/>
                    <a:pt x="3826" y="134"/>
                    <a:pt x="34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5"/>
            <p:cNvSpPr/>
            <p:nvPr/>
          </p:nvSpPr>
          <p:spPr>
            <a:xfrm>
              <a:off x="6612760" y="2722214"/>
              <a:ext cx="238294" cy="92829"/>
            </a:xfrm>
            <a:custGeom>
              <a:avLst/>
              <a:gdLst/>
              <a:ahLst/>
              <a:cxnLst/>
              <a:rect l="l" t="t" r="r" b="b"/>
              <a:pathLst>
                <a:path w="3486" h="1358" extrusionOk="0">
                  <a:moveTo>
                    <a:pt x="3052" y="0"/>
                  </a:moveTo>
                  <a:cubicBezTo>
                    <a:pt x="2885" y="0"/>
                    <a:pt x="2650" y="89"/>
                    <a:pt x="2273" y="351"/>
                  </a:cubicBezTo>
                  <a:cubicBezTo>
                    <a:pt x="1301" y="1028"/>
                    <a:pt x="118" y="932"/>
                    <a:pt x="20" y="1044"/>
                  </a:cubicBezTo>
                  <a:cubicBezTo>
                    <a:pt x="16" y="1047"/>
                    <a:pt x="15" y="1053"/>
                    <a:pt x="13" y="1058"/>
                  </a:cubicBezTo>
                  <a:cubicBezTo>
                    <a:pt x="0" y="1222"/>
                    <a:pt x="491" y="1358"/>
                    <a:pt x="1148" y="1358"/>
                  </a:cubicBezTo>
                  <a:cubicBezTo>
                    <a:pt x="1779" y="1358"/>
                    <a:pt x="2563" y="1234"/>
                    <a:pt x="3205" y="891"/>
                  </a:cubicBezTo>
                  <a:lnTo>
                    <a:pt x="3416" y="393"/>
                  </a:lnTo>
                  <a:lnTo>
                    <a:pt x="3486" y="230"/>
                  </a:lnTo>
                  <a:cubicBezTo>
                    <a:pt x="3355" y="126"/>
                    <a:pt x="3252" y="0"/>
                    <a:pt x="3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5"/>
            <p:cNvSpPr/>
            <p:nvPr/>
          </p:nvSpPr>
          <p:spPr>
            <a:xfrm>
              <a:off x="6902805" y="2749079"/>
              <a:ext cx="280471" cy="103220"/>
            </a:xfrm>
            <a:custGeom>
              <a:avLst/>
              <a:gdLst/>
              <a:ahLst/>
              <a:cxnLst/>
              <a:rect l="l" t="t" r="r" b="b"/>
              <a:pathLst>
                <a:path w="4103" h="1510" extrusionOk="0">
                  <a:moveTo>
                    <a:pt x="680" y="0"/>
                  </a:moveTo>
                  <a:cubicBezTo>
                    <a:pt x="270" y="134"/>
                    <a:pt x="4" y="432"/>
                    <a:pt x="2" y="614"/>
                  </a:cubicBezTo>
                  <a:cubicBezTo>
                    <a:pt x="0" y="793"/>
                    <a:pt x="191" y="1010"/>
                    <a:pt x="502" y="1184"/>
                  </a:cubicBezTo>
                  <a:cubicBezTo>
                    <a:pt x="866" y="1389"/>
                    <a:pt x="1343" y="1503"/>
                    <a:pt x="1846" y="1510"/>
                  </a:cubicBezTo>
                  <a:lnTo>
                    <a:pt x="1892" y="1510"/>
                  </a:lnTo>
                  <a:cubicBezTo>
                    <a:pt x="2798" y="1510"/>
                    <a:pt x="3718" y="1173"/>
                    <a:pt x="4010" y="856"/>
                  </a:cubicBezTo>
                  <a:cubicBezTo>
                    <a:pt x="4073" y="787"/>
                    <a:pt x="4102" y="723"/>
                    <a:pt x="4097" y="665"/>
                  </a:cubicBezTo>
                  <a:cubicBezTo>
                    <a:pt x="4095" y="661"/>
                    <a:pt x="4095" y="658"/>
                    <a:pt x="4094" y="654"/>
                  </a:cubicBezTo>
                  <a:lnTo>
                    <a:pt x="4090" y="649"/>
                  </a:lnTo>
                  <a:lnTo>
                    <a:pt x="4080" y="651"/>
                  </a:lnTo>
                  <a:lnTo>
                    <a:pt x="4076" y="651"/>
                  </a:lnTo>
                  <a:cubicBezTo>
                    <a:pt x="4080" y="654"/>
                    <a:pt x="4081" y="660"/>
                    <a:pt x="4083" y="665"/>
                  </a:cubicBezTo>
                  <a:cubicBezTo>
                    <a:pt x="4096" y="829"/>
                    <a:pt x="3605" y="965"/>
                    <a:pt x="2948" y="965"/>
                  </a:cubicBezTo>
                  <a:cubicBezTo>
                    <a:pt x="2317" y="965"/>
                    <a:pt x="1533" y="841"/>
                    <a:pt x="891" y="498"/>
                  </a:cubicBezTo>
                  <a:lnTo>
                    <a:pt x="6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5"/>
            <p:cNvSpPr/>
            <p:nvPr/>
          </p:nvSpPr>
          <p:spPr>
            <a:xfrm>
              <a:off x="6944504" y="2722146"/>
              <a:ext cx="238294" cy="92898"/>
            </a:xfrm>
            <a:custGeom>
              <a:avLst/>
              <a:gdLst/>
              <a:ahLst/>
              <a:cxnLst/>
              <a:rect l="l" t="t" r="r" b="b"/>
              <a:pathLst>
                <a:path w="3486" h="1359" extrusionOk="0">
                  <a:moveTo>
                    <a:pt x="433" y="1"/>
                  </a:moveTo>
                  <a:cubicBezTo>
                    <a:pt x="233" y="1"/>
                    <a:pt x="131" y="126"/>
                    <a:pt x="0" y="231"/>
                  </a:cubicBezTo>
                  <a:lnTo>
                    <a:pt x="70" y="394"/>
                  </a:lnTo>
                  <a:lnTo>
                    <a:pt x="281" y="890"/>
                  </a:lnTo>
                  <a:cubicBezTo>
                    <a:pt x="924" y="1234"/>
                    <a:pt x="1709" y="1359"/>
                    <a:pt x="2339" y="1359"/>
                  </a:cubicBezTo>
                  <a:cubicBezTo>
                    <a:pt x="2996" y="1359"/>
                    <a:pt x="3486" y="1223"/>
                    <a:pt x="3473" y="1059"/>
                  </a:cubicBezTo>
                  <a:cubicBezTo>
                    <a:pt x="3471" y="1054"/>
                    <a:pt x="3470" y="1048"/>
                    <a:pt x="3466" y="1045"/>
                  </a:cubicBezTo>
                  <a:cubicBezTo>
                    <a:pt x="3368" y="933"/>
                    <a:pt x="2185" y="1029"/>
                    <a:pt x="1213" y="352"/>
                  </a:cubicBezTo>
                  <a:cubicBezTo>
                    <a:pt x="836" y="89"/>
                    <a:pt x="600" y="1"/>
                    <a:pt x="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5"/>
            <p:cNvSpPr/>
            <p:nvPr/>
          </p:nvSpPr>
          <p:spPr>
            <a:xfrm>
              <a:off x="6744214" y="2533135"/>
              <a:ext cx="306173" cy="485133"/>
            </a:xfrm>
            <a:custGeom>
              <a:avLst/>
              <a:gdLst/>
              <a:ahLst/>
              <a:cxnLst/>
              <a:rect l="l" t="t" r="r" b="b"/>
              <a:pathLst>
                <a:path w="4479" h="7097" extrusionOk="0">
                  <a:moveTo>
                    <a:pt x="2240" y="0"/>
                  </a:moveTo>
                  <a:cubicBezTo>
                    <a:pt x="1379" y="0"/>
                    <a:pt x="737" y="903"/>
                    <a:pt x="737" y="1710"/>
                  </a:cubicBezTo>
                  <a:cubicBezTo>
                    <a:pt x="737" y="1827"/>
                    <a:pt x="774" y="1934"/>
                    <a:pt x="811" y="2039"/>
                  </a:cubicBezTo>
                  <a:cubicBezTo>
                    <a:pt x="848" y="2143"/>
                    <a:pt x="881" y="2237"/>
                    <a:pt x="879" y="2339"/>
                  </a:cubicBezTo>
                  <a:cubicBezTo>
                    <a:pt x="870" y="2877"/>
                    <a:pt x="681" y="3277"/>
                    <a:pt x="479" y="3701"/>
                  </a:cubicBezTo>
                  <a:cubicBezTo>
                    <a:pt x="246" y="4195"/>
                    <a:pt x="3" y="4709"/>
                    <a:pt x="3" y="5503"/>
                  </a:cubicBezTo>
                  <a:cubicBezTo>
                    <a:pt x="1" y="6099"/>
                    <a:pt x="239" y="6671"/>
                    <a:pt x="663" y="7090"/>
                  </a:cubicBezTo>
                  <a:lnTo>
                    <a:pt x="670" y="7097"/>
                  </a:lnTo>
                  <a:lnTo>
                    <a:pt x="3810" y="7097"/>
                  </a:lnTo>
                  <a:lnTo>
                    <a:pt x="3817" y="7090"/>
                  </a:lnTo>
                  <a:cubicBezTo>
                    <a:pt x="4242" y="6671"/>
                    <a:pt x="4478" y="6099"/>
                    <a:pt x="4476" y="5503"/>
                  </a:cubicBezTo>
                  <a:cubicBezTo>
                    <a:pt x="4478" y="4678"/>
                    <a:pt x="4233" y="4167"/>
                    <a:pt x="3996" y="3673"/>
                  </a:cubicBezTo>
                  <a:cubicBezTo>
                    <a:pt x="3798" y="3261"/>
                    <a:pt x="3610" y="2872"/>
                    <a:pt x="3602" y="2339"/>
                  </a:cubicBezTo>
                  <a:cubicBezTo>
                    <a:pt x="3600" y="2237"/>
                    <a:pt x="3633" y="2141"/>
                    <a:pt x="3670" y="2039"/>
                  </a:cubicBezTo>
                  <a:cubicBezTo>
                    <a:pt x="3705" y="1936"/>
                    <a:pt x="3744" y="1827"/>
                    <a:pt x="3744" y="1710"/>
                  </a:cubicBezTo>
                  <a:cubicBezTo>
                    <a:pt x="3744" y="903"/>
                    <a:pt x="3100" y="0"/>
                    <a:pt x="2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5"/>
            <p:cNvSpPr/>
            <p:nvPr/>
          </p:nvSpPr>
          <p:spPr>
            <a:xfrm>
              <a:off x="6741850" y="2726925"/>
              <a:ext cx="311028" cy="337152"/>
            </a:xfrm>
            <a:custGeom>
              <a:avLst/>
              <a:gdLst/>
              <a:ahLst/>
              <a:cxnLst/>
              <a:rect l="l" t="t" r="r" b="b"/>
              <a:pathLst>
                <a:path w="4477" h="4932" extrusionOk="0">
                  <a:moveTo>
                    <a:pt x="3654" y="0"/>
                  </a:moveTo>
                  <a:lnTo>
                    <a:pt x="3635" y="19"/>
                  </a:lnTo>
                  <a:cubicBezTo>
                    <a:pt x="3321" y="328"/>
                    <a:pt x="2795" y="512"/>
                    <a:pt x="2223" y="512"/>
                  </a:cubicBezTo>
                  <a:cubicBezTo>
                    <a:pt x="1664" y="512"/>
                    <a:pt x="1161" y="338"/>
                    <a:pt x="840" y="35"/>
                  </a:cubicBezTo>
                  <a:lnTo>
                    <a:pt x="819" y="16"/>
                  </a:lnTo>
                  <a:lnTo>
                    <a:pt x="807" y="40"/>
                  </a:lnTo>
                  <a:cubicBezTo>
                    <a:pt x="325" y="891"/>
                    <a:pt x="1" y="1948"/>
                    <a:pt x="1" y="2670"/>
                  </a:cubicBezTo>
                  <a:cubicBezTo>
                    <a:pt x="1" y="3545"/>
                    <a:pt x="511" y="4416"/>
                    <a:pt x="1240" y="4788"/>
                  </a:cubicBezTo>
                  <a:cubicBezTo>
                    <a:pt x="1426" y="4879"/>
                    <a:pt x="1629" y="4928"/>
                    <a:pt x="1836" y="4932"/>
                  </a:cubicBezTo>
                  <a:cubicBezTo>
                    <a:pt x="1954" y="4932"/>
                    <a:pt x="2046" y="4910"/>
                    <a:pt x="2108" y="4870"/>
                  </a:cubicBezTo>
                  <a:cubicBezTo>
                    <a:pt x="2134" y="4851"/>
                    <a:pt x="2155" y="4825"/>
                    <a:pt x="2169" y="4795"/>
                  </a:cubicBezTo>
                  <a:cubicBezTo>
                    <a:pt x="2190" y="4760"/>
                    <a:pt x="2201" y="4740"/>
                    <a:pt x="2229" y="4740"/>
                  </a:cubicBezTo>
                  <a:cubicBezTo>
                    <a:pt x="2259" y="4740"/>
                    <a:pt x="2267" y="4758"/>
                    <a:pt x="2285" y="4793"/>
                  </a:cubicBezTo>
                  <a:cubicBezTo>
                    <a:pt x="2299" y="4826"/>
                    <a:pt x="2323" y="4854"/>
                    <a:pt x="2355" y="4872"/>
                  </a:cubicBezTo>
                  <a:cubicBezTo>
                    <a:pt x="2432" y="4905"/>
                    <a:pt x="2517" y="4923"/>
                    <a:pt x="2602" y="4923"/>
                  </a:cubicBezTo>
                  <a:cubicBezTo>
                    <a:pt x="2606" y="4923"/>
                    <a:pt x="2610" y="4923"/>
                    <a:pt x="2614" y="4923"/>
                  </a:cubicBezTo>
                  <a:cubicBezTo>
                    <a:pt x="2791" y="4919"/>
                    <a:pt x="2965" y="4879"/>
                    <a:pt x="3126" y="4805"/>
                  </a:cubicBezTo>
                  <a:cubicBezTo>
                    <a:pt x="3922" y="4446"/>
                    <a:pt x="4476" y="3569"/>
                    <a:pt x="4476" y="2670"/>
                  </a:cubicBezTo>
                  <a:cubicBezTo>
                    <a:pt x="4476" y="1893"/>
                    <a:pt x="4166" y="878"/>
                    <a:pt x="3668" y="25"/>
                  </a:cubicBezTo>
                  <a:lnTo>
                    <a:pt x="36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5"/>
            <p:cNvSpPr/>
            <p:nvPr/>
          </p:nvSpPr>
          <p:spPr>
            <a:xfrm>
              <a:off x="6744125" y="2935525"/>
              <a:ext cx="306150" cy="128376"/>
            </a:xfrm>
            <a:custGeom>
              <a:avLst/>
              <a:gdLst/>
              <a:ahLst/>
              <a:cxnLst/>
              <a:rect l="l" t="t" r="r" b="b"/>
              <a:pathLst>
                <a:path w="4324" h="1848" extrusionOk="0">
                  <a:moveTo>
                    <a:pt x="0" y="1"/>
                  </a:moveTo>
                  <a:lnTo>
                    <a:pt x="0" y="1"/>
                  </a:lnTo>
                  <a:cubicBezTo>
                    <a:pt x="109" y="707"/>
                    <a:pt x="559" y="1431"/>
                    <a:pt x="1175" y="1705"/>
                  </a:cubicBezTo>
                  <a:cubicBezTo>
                    <a:pt x="1355" y="1785"/>
                    <a:pt x="1594" y="1847"/>
                    <a:pt x="1783" y="1847"/>
                  </a:cubicBezTo>
                  <a:cubicBezTo>
                    <a:pt x="1880" y="1847"/>
                    <a:pt x="1965" y="1831"/>
                    <a:pt x="2022" y="1792"/>
                  </a:cubicBezTo>
                  <a:cubicBezTo>
                    <a:pt x="2083" y="1750"/>
                    <a:pt x="2081" y="1650"/>
                    <a:pt x="2155" y="1650"/>
                  </a:cubicBezTo>
                  <a:cubicBezTo>
                    <a:pt x="2228" y="1650"/>
                    <a:pt x="2223" y="1759"/>
                    <a:pt x="2290" y="1792"/>
                  </a:cubicBezTo>
                  <a:cubicBezTo>
                    <a:pt x="2359" y="1827"/>
                    <a:pt x="2445" y="1843"/>
                    <a:pt x="2538" y="1843"/>
                  </a:cubicBezTo>
                  <a:cubicBezTo>
                    <a:pt x="2703" y="1843"/>
                    <a:pt x="2889" y="1794"/>
                    <a:pt x="3044" y="1720"/>
                  </a:cubicBezTo>
                  <a:cubicBezTo>
                    <a:pt x="3671" y="1424"/>
                    <a:pt x="4185" y="800"/>
                    <a:pt x="4323" y="11"/>
                  </a:cubicBezTo>
                  <a:lnTo>
                    <a:pt x="4323" y="11"/>
                  </a:lnTo>
                  <a:cubicBezTo>
                    <a:pt x="3766" y="581"/>
                    <a:pt x="3007" y="932"/>
                    <a:pt x="2169" y="932"/>
                  </a:cubicBezTo>
                  <a:cubicBezTo>
                    <a:pt x="1324" y="932"/>
                    <a:pt x="559" y="57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5"/>
            <p:cNvSpPr/>
            <p:nvPr/>
          </p:nvSpPr>
          <p:spPr>
            <a:xfrm>
              <a:off x="6826449" y="2639159"/>
              <a:ext cx="141568" cy="105271"/>
            </a:xfrm>
            <a:custGeom>
              <a:avLst/>
              <a:gdLst/>
              <a:ahLst/>
              <a:cxnLst/>
              <a:rect l="l" t="t" r="r" b="b"/>
              <a:pathLst>
                <a:path w="2071" h="1540" extrusionOk="0">
                  <a:moveTo>
                    <a:pt x="1038" y="1"/>
                  </a:moveTo>
                  <a:cubicBezTo>
                    <a:pt x="675" y="1"/>
                    <a:pt x="0" y="309"/>
                    <a:pt x="0" y="900"/>
                  </a:cubicBezTo>
                  <a:cubicBezTo>
                    <a:pt x="0" y="1265"/>
                    <a:pt x="465" y="1540"/>
                    <a:pt x="1082" y="1540"/>
                  </a:cubicBezTo>
                  <a:lnTo>
                    <a:pt x="1105" y="1540"/>
                  </a:lnTo>
                  <a:cubicBezTo>
                    <a:pt x="1675" y="1533"/>
                    <a:pt x="2071" y="1270"/>
                    <a:pt x="2071" y="897"/>
                  </a:cubicBezTo>
                  <a:cubicBezTo>
                    <a:pt x="2071" y="316"/>
                    <a:pt x="1389" y="1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 w="575" cap="flat" cmpd="sng">
              <a:solidFill>
                <a:srgbClr val="231F20"/>
              </a:solidFill>
              <a:prstDash val="solid"/>
              <a:miter lim="17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5"/>
            <p:cNvSpPr/>
            <p:nvPr/>
          </p:nvSpPr>
          <p:spPr>
            <a:xfrm>
              <a:off x="6863841" y="2651258"/>
              <a:ext cx="66717" cy="29667"/>
            </a:xfrm>
            <a:custGeom>
              <a:avLst/>
              <a:gdLst/>
              <a:ahLst/>
              <a:cxnLst/>
              <a:rect l="l" t="t" r="r" b="b"/>
              <a:pathLst>
                <a:path w="976" h="434" extrusionOk="0">
                  <a:moveTo>
                    <a:pt x="14" y="1"/>
                  </a:moveTo>
                  <a:cubicBezTo>
                    <a:pt x="0" y="243"/>
                    <a:pt x="365" y="434"/>
                    <a:pt x="488" y="434"/>
                  </a:cubicBezTo>
                  <a:cubicBezTo>
                    <a:pt x="621" y="434"/>
                    <a:pt x="958" y="243"/>
                    <a:pt x="9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5"/>
            <p:cNvSpPr/>
            <p:nvPr/>
          </p:nvSpPr>
          <p:spPr>
            <a:xfrm>
              <a:off x="6864046" y="2625145"/>
              <a:ext cx="67195" cy="42382"/>
            </a:xfrm>
            <a:custGeom>
              <a:avLst/>
              <a:gdLst/>
              <a:ahLst/>
              <a:cxnLst/>
              <a:rect l="l" t="t" r="r" b="b"/>
              <a:pathLst>
                <a:path w="983" h="620" extrusionOk="0">
                  <a:moveTo>
                    <a:pt x="492" y="1"/>
                  </a:moveTo>
                  <a:cubicBezTo>
                    <a:pt x="357" y="1"/>
                    <a:pt x="115" y="155"/>
                    <a:pt x="1" y="383"/>
                  </a:cubicBezTo>
                  <a:lnTo>
                    <a:pt x="6" y="386"/>
                  </a:lnTo>
                  <a:lnTo>
                    <a:pt x="17" y="393"/>
                  </a:lnTo>
                  <a:cubicBezTo>
                    <a:pt x="153" y="495"/>
                    <a:pt x="367" y="619"/>
                    <a:pt x="478" y="619"/>
                  </a:cubicBezTo>
                  <a:cubicBezTo>
                    <a:pt x="595" y="619"/>
                    <a:pt x="848" y="470"/>
                    <a:pt x="965" y="393"/>
                  </a:cubicBezTo>
                  <a:lnTo>
                    <a:pt x="977" y="386"/>
                  </a:lnTo>
                  <a:lnTo>
                    <a:pt x="983" y="383"/>
                  </a:lnTo>
                  <a:cubicBezTo>
                    <a:pt x="844" y="143"/>
                    <a:pt x="583" y="1"/>
                    <a:pt x="4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72" name="Google Shape;2072;p35"/>
            <p:cNvGrpSpPr/>
            <p:nvPr/>
          </p:nvGrpSpPr>
          <p:grpSpPr>
            <a:xfrm flipH="1">
              <a:off x="6814326" y="2576747"/>
              <a:ext cx="64529" cy="55301"/>
              <a:chOff x="6688530" y="2567647"/>
              <a:chExt cx="64529" cy="55301"/>
            </a:xfrm>
          </p:grpSpPr>
          <p:sp>
            <p:nvSpPr>
              <p:cNvPr id="2073" name="Google Shape;2073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77" name="Google Shape;2077;p35"/>
            <p:cNvGrpSpPr/>
            <p:nvPr/>
          </p:nvGrpSpPr>
          <p:grpSpPr>
            <a:xfrm>
              <a:off x="6916580" y="2576747"/>
              <a:ext cx="64529" cy="55301"/>
              <a:chOff x="6688530" y="2567647"/>
              <a:chExt cx="64529" cy="55301"/>
            </a:xfrm>
          </p:grpSpPr>
          <p:sp>
            <p:nvSpPr>
              <p:cNvPr id="2078" name="Google Shape;2078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82" name="Google Shape;2082;p35"/>
          <p:cNvGrpSpPr/>
          <p:nvPr/>
        </p:nvGrpSpPr>
        <p:grpSpPr>
          <a:xfrm>
            <a:off x="4354091" y="4090920"/>
            <a:ext cx="251312" cy="263356"/>
            <a:chOff x="6612760" y="2533135"/>
            <a:chExt cx="570516" cy="597857"/>
          </a:xfrm>
        </p:grpSpPr>
        <p:sp>
          <p:nvSpPr>
            <p:cNvPr id="2083" name="Google Shape;2083;p35"/>
            <p:cNvSpPr/>
            <p:nvPr/>
          </p:nvSpPr>
          <p:spPr>
            <a:xfrm>
              <a:off x="6804027" y="3059216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770" y="1"/>
                  </a:moveTo>
                  <a:lnTo>
                    <a:pt x="770" y="1"/>
                  </a:lnTo>
                  <a:cubicBezTo>
                    <a:pt x="784" y="76"/>
                    <a:pt x="777" y="132"/>
                    <a:pt x="751" y="176"/>
                  </a:cubicBezTo>
                  <a:cubicBezTo>
                    <a:pt x="726" y="213"/>
                    <a:pt x="686" y="237"/>
                    <a:pt x="642" y="246"/>
                  </a:cubicBezTo>
                  <a:cubicBezTo>
                    <a:pt x="418" y="293"/>
                    <a:pt x="132" y="400"/>
                    <a:pt x="43" y="504"/>
                  </a:cubicBezTo>
                  <a:cubicBezTo>
                    <a:pt x="9" y="541"/>
                    <a:pt x="1" y="595"/>
                    <a:pt x="22" y="641"/>
                  </a:cubicBezTo>
                  <a:cubicBezTo>
                    <a:pt x="48" y="701"/>
                    <a:pt x="122" y="739"/>
                    <a:pt x="214" y="739"/>
                  </a:cubicBezTo>
                  <a:cubicBezTo>
                    <a:pt x="219" y="739"/>
                    <a:pt x="223" y="739"/>
                    <a:pt x="227" y="739"/>
                  </a:cubicBezTo>
                  <a:cubicBezTo>
                    <a:pt x="193" y="420"/>
                    <a:pt x="707" y="299"/>
                    <a:pt x="730" y="293"/>
                  </a:cubicBezTo>
                  <a:cubicBezTo>
                    <a:pt x="732" y="293"/>
                    <a:pt x="734" y="293"/>
                    <a:pt x="736" y="293"/>
                  </a:cubicBezTo>
                  <a:cubicBezTo>
                    <a:pt x="766" y="293"/>
                    <a:pt x="775" y="338"/>
                    <a:pt x="742" y="346"/>
                  </a:cubicBezTo>
                  <a:cubicBezTo>
                    <a:pt x="737" y="346"/>
                    <a:pt x="223" y="467"/>
                    <a:pt x="285" y="760"/>
                  </a:cubicBezTo>
                  <a:cubicBezTo>
                    <a:pt x="353" y="842"/>
                    <a:pt x="453" y="891"/>
                    <a:pt x="560" y="897"/>
                  </a:cubicBezTo>
                  <a:cubicBezTo>
                    <a:pt x="583" y="897"/>
                    <a:pt x="605" y="893"/>
                    <a:pt x="626" y="882"/>
                  </a:cubicBezTo>
                  <a:cubicBezTo>
                    <a:pt x="560" y="548"/>
                    <a:pt x="919" y="372"/>
                    <a:pt x="923" y="371"/>
                  </a:cubicBezTo>
                  <a:cubicBezTo>
                    <a:pt x="928" y="368"/>
                    <a:pt x="933" y="366"/>
                    <a:pt x="937" y="366"/>
                  </a:cubicBezTo>
                  <a:cubicBezTo>
                    <a:pt x="963" y="366"/>
                    <a:pt x="977" y="406"/>
                    <a:pt x="946" y="418"/>
                  </a:cubicBezTo>
                  <a:cubicBezTo>
                    <a:pt x="933" y="425"/>
                    <a:pt x="616" y="581"/>
                    <a:pt x="679" y="879"/>
                  </a:cubicBezTo>
                  <a:cubicBezTo>
                    <a:pt x="679" y="879"/>
                    <a:pt x="679" y="881"/>
                    <a:pt x="679" y="881"/>
                  </a:cubicBezTo>
                  <a:cubicBezTo>
                    <a:pt x="733" y="958"/>
                    <a:pt x="928" y="1049"/>
                    <a:pt x="1038" y="1049"/>
                  </a:cubicBezTo>
                  <a:cubicBezTo>
                    <a:pt x="1042" y="1050"/>
                    <a:pt x="1046" y="1050"/>
                    <a:pt x="1049" y="1050"/>
                  </a:cubicBezTo>
                  <a:cubicBezTo>
                    <a:pt x="1066" y="1050"/>
                    <a:pt x="1082" y="1044"/>
                    <a:pt x="1095" y="1035"/>
                  </a:cubicBezTo>
                  <a:lnTo>
                    <a:pt x="1103" y="1005"/>
                  </a:lnTo>
                  <a:cubicBezTo>
                    <a:pt x="1095" y="821"/>
                    <a:pt x="1151" y="702"/>
                    <a:pt x="1194" y="606"/>
                  </a:cubicBezTo>
                  <a:cubicBezTo>
                    <a:pt x="1240" y="511"/>
                    <a:pt x="1270" y="446"/>
                    <a:pt x="1219" y="362"/>
                  </a:cubicBezTo>
                  <a:cubicBezTo>
                    <a:pt x="1165" y="267"/>
                    <a:pt x="1140" y="160"/>
                    <a:pt x="1149" y="52"/>
                  </a:cubicBezTo>
                  <a:lnTo>
                    <a:pt x="7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5"/>
            <p:cNvSpPr/>
            <p:nvPr/>
          </p:nvSpPr>
          <p:spPr>
            <a:xfrm>
              <a:off x="6903284" y="3059079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498" y="1"/>
                  </a:moveTo>
                  <a:lnTo>
                    <a:pt x="119" y="54"/>
                  </a:lnTo>
                  <a:cubicBezTo>
                    <a:pt x="128" y="160"/>
                    <a:pt x="105" y="267"/>
                    <a:pt x="51" y="362"/>
                  </a:cubicBezTo>
                  <a:cubicBezTo>
                    <a:pt x="0" y="446"/>
                    <a:pt x="30" y="509"/>
                    <a:pt x="76" y="606"/>
                  </a:cubicBezTo>
                  <a:cubicBezTo>
                    <a:pt x="119" y="702"/>
                    <a:pt x="175" y="821"/>
                    <a:pt x="167" y="1005"/>
                  </a:cubicBezTo>
                  <a:lnTo>
                    <a:pt x="174" y="1034"/>
                  </a:lnTo>
                  <a:cubicBezTo>
                    <a:pt x="189" y="1044"/>
                    <a:pt x="206" y="1050"/>
                    <a:pt x="224" y="1050"/>
                  </a:cubicBezTo>
                  <a:cubicBezTo>
                    <a:pt x="226" y="1050"/>
                    <a:pt x="229" y="1050"/>
                    <a:pt x="232" y="1049"/>
                  </a:cubicBezTo>
                  <a:cubicBezTo>
                    <a:pt x="342" y="1049"/>
                    <a:pt x="538" y="958"/>
                    <a:pt x="591" y="881"/>
                  </a:cubicBezTo>
                  <a:lnTo>
                    <a:pt x="591" y="877"/>
                  </a:lnTo>
                  <a:cubicBezTo>
                    <a:pt x="654" y="581"/>
                    <a:pt x="337" y="425"/>
                    <a:pt x="323" y="418"/>
                  </a:cubicBezTo>
                  <a:cubicBezTo>
                    <a:pt x="310" y="411"/>
                    <a:pt x="303" y="395"/>
                    <a:pt x="310" y="383"/>
                  </a:cubicBezTo>
                  <a:cubicBezTo>
                    <a:pt x="315" y="373"/>
                    <a:pt x="325" y="368"/>
                    <a:pt x="334" y="368"/>
                  </a:cubicBezTo>
                  <a:cubicBezTo>
                    <a:pt x="338" y="368"/>
                    <a:pt x="342" y="369"/>
                    <a:pt x="346" y="371"/>
                  </a:cubicBezTo>
                  <a:cubicBezTo>
                    <a:pt x="349" y="371"/>
                    <a:pt x="710" y="548"/>
                    <a:pt x="644" y="883"/>
                  </a:cubicBezTo>
                  <a:cubicBezTo>
                    <a:pt x="661" y="892"/>
                    <a:pt x="680" y="895"/>
                    <a:pt x="699" y="895"/>
                  </a:cubicBezTo>
                  <a:cubicBezTo>
                    <a:pt x="703" y="895"/>
                    <a:pt x="706" y="895"/>
                    <a:pt x="710" y="895"/>
                  </a:cubicBezTo>
                  <a:cubicBezTo>
                    <a:pt x="817" y="892"/>
                    <a:pt x="917" y="842"/>
                    <a:pt x="985" y="760"/>
                  </a:cubicBezTo>
                  <a:cubicBezTo>
                    <a:pt x="1047" y="467"/>
                    <a:pt x="533" y="346"/>
                    <a:pt x="528" y="346"/>
                  </a:cubicBezTo>
                  <a:cubicBezTo>
                    <a:pt x="495" y="338"/>
                    <a:pt x="503" y="293"/>
                    <a:pt x="531" y="293"/>
                  </a:cubicBezTo>
                  <a:cubicBezTo>
                    <a:pt x="533" y="293"/>
                    <a:pt x="536" y="293"/>
                    <a:pt x="538" y="294"/>
                  </a:cubicBezTo>
                  <a:cubicBezTo>
                    <a:pt x="561" y="299"/>
                    <a:pt x="1077" y="418"/>
                    <a:pt x="1043" y="739"/>
                  </a:cubicBezTo>
                  <a:cubicBezTo>
                    <a:pt x="1047" y="739"/>
                    <a:pt x="1051" y="739"/>
                    <a:pt x="1056" y="739"/>
                  </a:cubicBezTo>
                  <a:cubicBezTo>
                    <a:pt x="1148" y="739"/>
                    <a:pt x="1220" y="701"/>
                    <a:pt x="1248" y="639"/>
                  </a:cubicBezTo>
                  <a:cubicBezTo>
                    <a:pt x="1269" y="593"/>
                    <a:pt x="1261" y="541"/>
                    <a:pt x="1227" y="504"/>
                  </a:cubicBezTo>
                  <a:cubicBezTo>
                    <a:pt x="1136" y="402"/>
                    <a:pt x="849" y="295"/>
                    <a:pt x="626" y="246"/>
                  </a:cubicBezTo>
                  <a:cubicBezTo>
                    <a:pt x="580" y="239"/>
                    <a:pt x="540" y="215"/>
                    <a:pt x="516" y="176"/>
                  </a:cubicBezTo>
                  <a:cubicBezTo>
                    <a:pt x="489" y="134"/>
                    <a:pt x="484" y="78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5"/>
            <p:cNvSpPr/>
            <p:nvPr/>
          </p:nvSpPr>
          <p:spPr>
            <a:xfrm>
              <a:off x="6612760" y="2749079"/>
              <a:ext cx="280266" cy="103220"/>
            </a:xfrm>
            <a:custGeom>
              <a:avLst/>
              <a:gdLst/>
              <a:ahLst/>
              <a:cxnLst/>
              <a:rect l="l" t="t" r="r" b="b"/>
              <a:pathLst>
                <a:path w="4100" h="1510" extrusionOk="0">
                  <a:moveTo>
                    <a:pt x="3416" y="0"/>
                  </a:moveTo>
                  <a:lnTo>
                    <a:pt x="3205" y="498"/>
                  </a:lnTo>
                  <a:cubicBezTo>
                    <a:pt x="2563" y="841"/>
                    <a:pt x="1779" y="965"/>
                    <a:pt x="1148" y="965"/>
                  </a:cubicBezTo>
                  <a:cubicBezTo>
                    <a:pt x="491" y="965"/>
                    <a:pt x="0" y="829"/>
                    <a:pt x="13" y="665"/>
                  </a:cubicBezTo>
                  <a:cubicBezTo>
                    <a:pt x="15" y="660"/>
                    <a:pt x="16" y="654"/>
                    <a:pt x="20" y="651"/>
                  </a:cubicBezTo>
                  <a:lnTo>
                    <a:pt x="16" y="651"/>
                  </a:lnTo>
                  <a:lnTo>
                    <a:pt x="8" y="649"/>
                  </a:lnTo>
                  <a:lnTo>
                    <a:pt x="8" y="651"/>
                  </a:lnTo>
                  <a:cubicBezTo>
                    <a:pt x="6" y="656"/>
                    <a:pt x="4" y="660"/>
                    <a:pt x="2" y="663"/>
                  </a:cubicBezTo>
                  <a:lnTo>
                    <a:pt x="2" y="670"/>
                  </a:lnTo>
                  <a:cubicBezTo>
                    <a:pt x="2" y="675"/>
                    <a:pt x="2" y="679"/>
                    <a:pt x="2" y="684"/>
                  </a:cubicBezTo>
                  <a:cubicBezTo>
                    <a:pt x="4" y="738"/>
                    <a:pt x="34" y="795"/>
                    <a:pt x="90" y="856"/>
                  </a:cubicBezTo>
                  <a:cubicBezTo>
                    <a:pt x="381" y="1171"/>
                    <a:pt x="1301" y="1510"/>
                    <a:pt x="2208" y="1510"/>
                  </a:cubicBezTo>
                  <a:lnTo>
                    <a:pt x="2252" y="1510"/>
                  </a:lnTo>
                  <a:cubicBezTo>
                    <a:pt x="2757" y="1503"/>
                    <a:pt x="3233" y="1387"/>
                    <a:pt x="3596" y="1184"/>
                  </a:cubicBezTo>
                  <a:cubicBezTo>
                    <a:pt x="3908" y="1010"/>
                    <a:pt x="4099" y="791"/>
                    <a:pt x="4096" y="614"/>
                  </a:cubicBezTo>
                  <a:cubicBezTo>
                    <a:pt x="4092" y="432"/>
                    <a:pt x="3826" y="134"/>
                    <a:pt x="34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5"/>
            <p:cNvSpPr/>
            <p:nvPr/>
          </p:nvSpPr>
          <p:spPr>
            <a:xfrm>
              <a:off x="6612760" y="2722214"/>
              <a:ext cx="238294" cy="92829"/>
            </a:xfrm>
            <a:custGeom>
              <a:avLst/>
              <a:gdLst/>
              <a:ahLst/>
              <a:cxnLst/>
              <a:rect l="l" t="t" r="r" b="b"/>
              <a:pathLst>
                <a:path w="3486" h="1358" extrusionOk="0">
                  <a:moveTo>
                    <a:pt x="3052" y="0"/>
                  </a:moveTo>
                  <a:cubicBezTo>
                    <a:pt x="2885" y="0"/>
                    <a:pt x="2650" y="89"/>
                    <a:pt x="2273" y="351"/>
                  </a:cubicBezTo>
                  <a:cubicBezTo>
                    <a:pt x="1301" y="1028"/>
                    <a:pt x="118" y="932"/>
                    <a:pt x="20" y="1044"/>
                  </a:cubicBezTo>
                  <a:cubicBezTo>
                    <a:pt x="16" y="1047"/>
                    <a:pt x="15" y="1053"/>
                    <a:pt x="13" y="1058"/>
                  </a:cubicBezTo>
                  <a:cubicBezTo>
                    <a:pt x="0" y="1222"/>
                    <a:pt x="491" y="1358"/>
                    <a:pt x="1148" y="1358"/>
                  </a:cubicBezTo>
                  <a:cubicBezTo>
                    <a:pt x="1779" y="1358"/>
                    <a:pt x="2563" y="1234"/>
                    <a:pt x="3205" y="891"/>
                  </a:cubicBezTo>
                  <a:lnTo>
                    <a:pt x="3416" y="393"/>
                  </a:lnTo>
                  <a:lnTo>
                    <a:pt x="3486" y="230"/>
                  </a:lnTo>
                  <a:cubicBezTo>
                    <a:pt x="3355" y="126"/>
                    <a:pt x="3252" y="0"/>
                    <a:pt x="3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5"/>
            <p:cNvSpPr/>
            <p:nvPr/>
          </p:nvSpPr>
          <p:spPr>
            <a:xfrm>
              <a:off x="6902805" y="2749079"/>
              <a:ext cx="280471" cy="103220"/>
            </a:xfrm>
            <a:custGeom>
              <a:avLst/>
              <a:gdLst/>
              <a:ahLst/>
              <a:cxnLst/>
              <a:rect l="l" t="t" r="r" b="b"/>
              <a:pathLst>
                <a:path w="4103" h="1510" extrusionOk="0">
                  <a:moveTo>
                    <a:pt x="680" y="0"/>
                  </a:moveTo>
                  <a:cubicBezTo>
                    <a:pt x="270" y="134"/>
                    <a:pt x="4" y="432"/>
                    <a:pt x="2" y="614"/>
                  </a:cubicBezTo>
                  <a:cubicBezTo>
                    <a:pt x="0" y="793"/>
                    <a:pt x="191" y="1010"/>
                    <a:pt x="502" y="1184"/>
                  </a:cubicBezTo>
                  <a:cubicBezTo>
                    <a:pt x="866" y="1389"/>
                    <a:pt x="1343" y="1503"/>
                    <a:pt x="1846" y="1510"/>
                  </a:cubicBezTo>
                  <a:lnTo>
                    <a:pt x="1892" y="1510"/>
                  </a:lnTo>
                  <a:cubicBezTo>
                    <a:pt x="2798" y="1510"/>
                    <a:pt x="3718" y="1173"/>
                    <a:pt x="4010" y="856"/>
                  </a:cubicBezTo>
                  <a:cubicBezTo>
                    <a:pt x="4073" y="787"/>
                    <a:pt x="4102" y="723"/>
                    <a:pt x="4097" y="665"/>
                  </a:cubicBezTo>
                  <a:cubicBezTo>
                    <a:pt x="4095" y="661"/>
                    <a:pt x="4095" y="658"/>
                    <a:pt x="4094" y="654"/>
                  </a:cubicBezTo>
                  <a:lnTo>
                    <a:pt x="4090" y="649"/>
                  </a:lnTo>
                  <a:lnTo>
                    <a:pt x="4080" y="651"/>
                  </a:lnTo>
                  <a:lnTo>
                    <a:pt x="4076" y="651"/>
                  </a:lnTo>
                  <a:cubicBezTo>
                    <a:pt x="4080" y="654"/>
                    <a:pt x="4081" y="660"/>
                    <a:pt x="4083" y="665"/>
                  </a:cubicBezTo>
                  <a:cubicBezTo>
                    <a:pt x="4096" y="829"/>
                    <a:pt x="3605" y="965"/>
                    <a:pt x="2948" y="965"/>
                  </a:cubicBezTo>
                  <a:cubicBezTo>
                    <a:pt x="2317" y="965"/>
                    <a:pt x="1533" y="841"/>
                    <a:pt x="891" y="498"/>
                  </a:cubicBezTo>
                  <a:lnTo>
                    <a:pt x="6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5"/>
            <p:cNvSpPr/>
            <p:nvPr/>
          </p:nvSpPr>
          <p:spPr>
            <a:xfrm>
              <a:off x="6944504" y="2722146"/>
              <a:ext cx="238294" cy="92898"/>
            </a:xfrm>
            <a:custGeom>
              <a:avLst/>
              <a:gdLst/>
              <a:ahLst/>
              <a:cxnLst/>
              <a:rect l="l" t="t" r="r" b="b"/>
              <a:pathLst>
                <a:path w="3486" h="1359" extrusionOk="0">
                  <a:moveTo>
                    <a:pt x="433" y="1"/>
                  </a:moveTo>
                  <a:cubicBezTo>
                    <a:pt x="233" y="1"/>
                    <a:pt x="131" y="126"/>
                    <a:pt x="0" y="231"/>
                  </a:cubicBezTo>
                  <a:lnTo>
                    <a:pt x="70" y="394"/>
                  </a:lnTo>
                  <a:lnTo>
                    <a:pt x="281" y="890"/>
                  </a:lnTo>
                  <a:cubicBezTo>
                    <a:pt x="924" y="1234"/>
                    <a:pt x="1709" y="1359"/>
                    <a:pt x="2339" y="1359"/>
                  </a:cubicBezTo>
                  <a:cubicBezTo>
                    <a:pt x="2996" y="1359"/>
                    <a:pt x="3486" y="1223"/>
                    <a:pt x="3473" y="1059"/>
                  </a:cubicBezTo>
                  <a:cubicBezTo>
                    <a:pt x="3471" y="1054"/>
                    <a:pt x="3470" y="1048"/>
                    <a:pt x="3466" y="1045"/>
                  </a:cubicBezTo>
                  <a:cubicBezTo>
                    <a:pt x="3368" y="933"/>
                    <a:pt x="2185" y="1029"/>
                    <a:pt x="1213" y="352"/>
                  </a:cubicBezTo>
                  <a:cubicBezTo>
                    <a:pt x="836" y="89"/>
                    <a:pt x="600" y="1"/>
                    <a:pt x="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5"/>
            <p:cNvSpPr/>
            <p:nvPr/>
          </p:nvSpPr>
          <p:spPr>
            <a:xfrm>
              <a:off x="6744214" y="2533135"/>
              <a:ext cx="306173" cy="485133"/>
            </a:xfrm>
            <a:custGeom>
              <a:avLst/>
              <a:gdLst/>
              <a:ahLst/>
              <a:cxnLst/>
              <a:rect l="l" t="t" r="r" b="b"/>
              <a:pathLst>
                <a:path w="4479" h="7097" extrusionOk="0">
                  <a:moveTo>
                    <a:pt x="2240" y="0"/>
                  </a:moveTo>
                  <a:cubicBezTo>
                    <a:pt x="1379" y="0"/>
                    <a:pt x="737" y="903"/>
                    <a:pt x="737" y="1710"/>
                  </a:cubicBezTo>
                  <a:cubicBezTo>
                    <a:pt x="737" y="1827"/>
                    <a:pt x="774" y="1934"/>
                    <a:pt x="811" y="2039"/>
                  </a:cubicBezTo>
                  <a:cubicBezTo>
                    <a:pt x="848" y="2143"/>
                    <a:pt x="881" y="2237"/>
                    <a:pt x="879" y="2339"/>
                  </a:cubicBezTo>
                  <a:cubicBezTo>
                    <a:pt x="870" y="2877"/>
                    <a:pt x="681" y="3277"/>
                    <a:pt x="479" y="3701"/>
                  </a:cubicBezTo>
                  <a:cubicBezTo>
                    <a:pt x="246" y="4195"/>
                    <a:pt x="3" y="4709"/>
                    <a:pt x="3" y="5503"/>
                  </a:cubicBezTo>
                  <a:cubicBezTo>
                    <a:pt x="1" y="6099"/>
                    <a:pt x="239" y="6671"/>
                    <a:pt x="663" y="7090"/>
                  </a:cubicBezTo>
                  <a:lnTo>
                    <a:pt x="670" y="7097"/>
                  </a:lnTo>
                  <a:lnTo>
                    <a:pt x="3810" y="7097"/>
                  </a:lnTo>
                  <a:lnTo>
                    <a:pt x="3817" y="7090"/>
                  </a:lnTo>
                  <a:cubicBezTo>
                    <a:pt x="4242" y="6671"/>
                    <a:pt x="4478" y="6099"/>
                    <a:pt x="4476" y="5503"/>
                  </a:cubicBezTo>
                  <a:cubicBezTo>
                    <a:pt x="4478" y="4678"/>
                    <a:pt x="4233" y="4167"/>
                    <a:pt x="3996" y="3673"/>
                  </a:cubicBezTo>
                  <a:cubicBezTo>
                    <a:pt x="3798" y="3261"/>
                    <a:pt x="3610" y="2872"/>
                    <a:pt x="3602" y="2339"/>
                  </a:cubicBezTo>
                  <a:cubicBezTo>
                    <a:pt x="3600" y="2237"/>
                    <a:pt x="3633" y="2141"/>
                    <a:pt x="3670" y="2039"/>
                  </a:cubicBezTo>
                  <a:cubicBezTo>
                    <a:pt x="3705" y="1936"/>
                    <a:pt x="3744" y="1827"/>
                    <a:pt x="3744" y="1710"/>
                  </a:cubicBezTo>
                  <a:cubicBezTo>
                    <a:pt x="3744" y="903"/>
                    <a:pt x="3100" y="0"/>
                    <a:pt x="2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5"/>
            <p:cNvSpPr/>
            <p:nvPr/>
          </p:nvSpPr>
          <p:spPr>
            <a:xfrm>
              <a:off x="6741850" y="2726925"/>
              <a:ext cx="311028" cy="337152"/>
            </a:xfrm>
            <a:custGeom>
              <a:avLst/>
              <a:gdLst/>
              <a:ahLst/>
              <a:cxnLst/>
              <a:rect l="l" t="t" r="r" b="b"/>
              <a:pathLst>
                <a:path w="4477" h="4932" extrusionOk="0">
                  <a:moveTo>
                    <a:pt x="3654" y="0"/>
                  </a:moveTo>
                  <a:lnTo>
                    <a:pt x="3635" y="19"/>
                  </a:lnTo>
                  <a:cubicBezTo>
                    <a:pt x="3321" y="328"/>
                    <a:pt x="2795" y="512"/>
                    <a:pt x="2223" y="512"/>
                  </a:cubicBezTo>
                  <a:cubicBezTo>
                    <a:pt x="1664" y="512"/>
                    <a:pt x="1161" y="338"/>
                    <a:pt x="840" y="35"/>
                  </a:cubicBezTo>
                  <a:lnTo>
                    <a:pt x="819" y="16"/>
                  </a:lnTo>
                  <a:lnTo>
                    <a:pt x="807" y="40"/>
                  </a:lnTo>
                  <a:cubicBezTo>
                    <a:pt x="325" y="891"/>
                    <a:pt x="1" y="1948"/>
                    <a:pt x="1" y="2670"/>
                  </a:cubicBezTo>
                  <a:cubicBezTo>
                    <a:pt x="1" y="3545"/>
                    <a:pt x="511" y="4416"/>
                    <a:pt x="1240" y="4788"/>
                  </a:cubicBezTo>
                  <a:cubicBezTo>
                    <a:pt x="1426" y="4879"/>
                    <a:pt x="1629" y="4928"/>
                    <a:pt x="1836" y="4932"/>
                  </a:cubicBezTo>
                  <a:cubicBezTo>
                    <a:pt x="1954" y="4932"/>
                    <a:pt x="2046" y="4910"/>
                    <a:pt x="2108" y="4870"/>
                  </a:cubicBezTo>
                  <a:cubicBezTo>
                    <a:pt x="2134" y="4851"/>
                    <a:pt x="2155" y="4825"/>
                    <a:pt x="2169" y="4795"/>
                  </a:cubicBezTo>
                  <a:cubicBezTo>
                    <a:pt x="2190" y="4760"/>
                    <a:pt x="2201" y="4740"/>
                    <a:pt x="2229" y="4740"/>
                  </a:cubicBezTo>
                  <a:cubicBezTo>
                    <a:pt x="2259" y="4740"/>
                    <a:pt x="2267" y="4758"/>
                    <a:pt x="2285" y="4793"/>
                  </a:cubicBezTo>
                  <a:cubicBezTo>
                    <a:pt x="2299" y="4826"/>
                    <a:pt x="2323" y="4854"/>
                    <a:pt x="2355" y="4872"/>
                  </a:cubicBezTo>
                  <a:cubicBezTo>
                    <a:pt x="2432" y="4905"/>
                    <a:pt x="2517" y="4923"/>
                    <a:pt x="2602" y="4923"/>
                  </a:cubicBezTo>
                  <a:cubicBezTo>
                    <a:pt x="2606" y="4923"/>
                    <a:pt x="2610" y="4923"/>
                    <a:pt x="2614" y="4923"/>
                  </a:cubicBezTo>
                  <a:cubicBezTo>
                    <a:pt x="2791" y="4919"/>
                    <a:pt x="2965" y="4879"/>
                    <a:pt x="3126" y="4805"/>
                  </a:cubicBezTo>
                  <a:cubicBezTo>
                    <a:pt x="3922" y="4446"/>
                    <a:pt x="4476" y="3569"/>
                    <a:pt x="4476" y="2670"/>
                  </a:cubicBezTo>
                  <a:cubicBezTo>
                    <a:pt x="4476" y="1893"/>
                    <a:pt x="4166" y="878"/>
                    <a:pt x="3668" y="25"/>
                  </a:cubicBezTo>
                  <a:lnTo>
                    <a:pt x="36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5"/>
            <p:cNvSpPr/>
            <p:nvPr/>
          </p:nvSpPr>
          <p:spPr>
            <a:xfrm>
              <a:off x="6744125" y="2935525"/>
              <a:ext cx="306150" cy="128376"/>
            </a:xfrm>
            <a:custGeom>
              <a:avLst/>
              <a:gdLst/>
              <a:ahLst/>
              <a:cxnLst/>
              <a:rect l="l" t="t" r="r" b="b"/>
              <a:pathLst>
                <a:path w="4324" h="1848" extrusionOk="0">
                  <a:moveTo>
                    <a:pt x="0" y="1"/>
                  </a:moveTo>
                  <a:lnTo>
                    <a:pt x="0" y="1"/>
                  </a:lnTo>
                  <a:cubicBezTo>
                    <a:pt x="109" y="707"/>
                    <a:pt x="559" y="1431"/>
                    <a:pt x="1175" y="1705"/>
                  </a:cubicBezTo>
                  <a:cubicBezTo>
                    <a:pt x="1355" y="1785"/>
                    <a:pt x="1594" y="1847"/>
                    <a:pt x="1783" y="1847"/>
                  </a:cubicBezTo>
                  <a:cubicBezTo>
                    <a:pt x="1880" y="1847"/>
                    <a:pt x="1965" y="1831"/>
                    <a:pt x="2022" y="1792"/>
                  </a:cubicBezTo>
                  <a:cubicBezTo>
                    <a:pt x="2083" y="1750"/>
                    <a:pt x="2081" y="1650"/>
                    <a:pt x="2155" y="1650"/>
                  </a:cubicBezTo>
                  <a:cubicBezTo>
                    <a:pt x="2228" y="1650"/>
                    <a:pt x="2223" y="1759"/>
                    <a:pt x="2290" y="1792"/>
                  </a:cubicBezTo>
                  <a:cubicBezTo>
                    <a:pt x="2359" y="1827"/>
                    <a:pt x="2445" y="1843"/>
                    <a:pt x="2538" y="1843"/>
                  </a:cubicBezTo>
                  <a:cubicBezTo>
                    <a:pt x="2703" y="1843"/>
                    <a:pt x="2889" y="1794"/>
                    <a:pt x="3044" y="1720"/>
                  </a:cubicBezTo>
                  <a:cubicBezTo>
                    <a:pt x="3671" y="1424"/>
                    <a:pt x="4185" y="800"/>
                    <a:pt x="4323" y="11"/>
                  </a:cubicBezTo>
                  <a:lnTo>
                    <a:pt x="4323" y="11"/>
                  </a:lnTo>
                  <a:cubicBezTo>
                    <a:pt x="3766" y="581"/>
                    <a:pt x="3007" y="932"/>
                    <a:pt x="2169" y="932"/>
                  </a:cubicBezTo>
                  <a:cubicBezTo>
                    <a:pt x="1324" y="932"/>
                    <a:pt x="559" y="57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5"/>
            <p:cNvSpPr/>
            <p:nvPr/>
          </p:nvSpPr>
          <p:spPr>
            <a:xfrm>
              <a:off x="6826449" y="2639159"/>
              <a:ext cx="141568" cy="105271"/>
            </a:xfrm>
            <a:custGeom>
              <a:avLst/>
              <a:gdLst/>
              <a:ahLst/>
              <a:cxnLst/>
              <a:rect l="l" t="t" r="r" b="b"/>
              <a:pathLst>
                <a:path w="2071" h="1540" extrusionOk="0">
                  <a:moveTo>
                    <a:pt x="1038" y="1"/>
                  </a:moveTo>
                  <a:cubicBezTo>
                    <a:pt x="675" y="1"/>
                    <a:pt x="0" y="309"/>
                    <a:pt x="0" y="900"/>
                  </a:cubicBezTo>
                  <a:cubicBezTo>
                    <a:pt x="0" y="1265"/>
                    <a:pt x="465" y="1540"/>
                    <a:pt x="1082" y="1540"/>
                  </a:cubicBezTo>
                  <a:lnTo>
                    <a:pt x="1105" y="1540"/>
                  </a:lnTo>
                  <a:cubicBezTo>
                    <a:pt x="1675" y="1533"/>
                    <a:pt x="2071" y="1270"/>
                    <a:pt x="2071" y="897"/>
                  </a:cubicBezTo>
                  <a:cubicBezTo>
                    <a:pt x="2071" y="316"/>
                    <a:pt x="1389" y="1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 w="575" cap="flat" cmpd="sng">
              <a:solidFill>
                <a:srgbClr val="231F20"/>
              </a:solidFill>
              <a:prstDash val="solid"/>
              <a:miter lim="17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5"/>
            <p:cNvSpPr/>
            <p:nvPr/>
          </p:nvSpPr>
          <p:spPr>
            <a:xfrm>
              <a:off x="6863841" y="2651258"/>
              <a:ext cx="66717" cy="29667"/>
            </a:xfrm>
            <a:custGeom>
              <a:avLst/>
              <a:gdLst/>
              <a:ahLst/>
              <a:cxnLst/>
              <a:rect l="l" t="t" r="r" b="b"/>
              <a:pathLst>
                <a:path w="976" h="434" extrusionOk="0">
                  <a:moveTo>
                    <a:pt x="14" y="1"/>
                  </a:moveTo>
                  <a:cubicBezTo>
                    <a:pt x="0" y="243"/>
                    <a:pt x="365" y="434"/>
                    <a:pt x="488" y="434"/>
                  </a:cubicBezTo>
                  <a:cubicBezTo>
                    <a:pt x="621" y="434"/>
                    <a:pt x="958" y="243"/>
                    <a:pt x="9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5"/>
            <p:cNvSpPr/>
            <p:nvPr/>
          </p:nvSpPr>
          <p:spPr>
            <a:xfrm>
              <a:off x="6864046" y="2625145"/>
              <a:ext cx="67195" cy="42382"/>
            </a:xfrm>
            <a:custGeom>
              <a:avLst/>
              <a:gdLst/>
              <a:ahLst/>
              <a:cxnLst/>
              <a:rect l="l" t="t" r="r" b="b"/>
              <a:pathLst>
                <a:path w="983" h="620" extrusionOk="0">
                  <a:moveTo>
                    <a:pt x="492" y="1"/>
                  </a:moveTo>
                  <a:cubicBezTo>
                    <a:pt x="357" y="1"/>
                    <a:pt x="115" y="155"/>
                    <a:pt x="1" y="383"/>
                  </a:cubicBezTo>
                  <a:lnTo>
                    <a:pt x="6" y="386"/>
                  </a:lnTo>
                  <a:lnTo>
                    <a:pt x="17" y="393"/>
                  </a:lnTo>
                  <a:cubicBezTo>
                    <a:pt x="153" y="495"/>
                    <a:pt x="367" y="619"/>
                    <a:pt x="478" y="619"/>
                  </a:cubicBezTo>
                  <a:cubicBezTo>
                    <a:pt x="595" y="619"/>
                    <a:pt x="848" y="470"/>
                    <a:pt x="965" y="393"/>
                  </a:cubicBezTo>
                  <a:lnTo>
                    <a:pt x="977" y="386"/>
                  </a:lnTo>
                  <a:lnTo>
                    <a:pt x="983" y="383"/>
                  </a:lnTo>
                  <a:cubicBezTo>
                    <a:pt x="844" y="143"/>
                    <a:pt x="583" y="1"/>
                    <a:pt x="4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5" name="Google Shape;2095;p35"/>
            <p:cNvGrpSpPr/>
            <p:nvPr/>
          </p:nvGrpSpPr>
          <p:grpSpPr>
            <a:xfrm flipH="1">
              <a:off x="6814326" y="2576747"/>
              <a:ext cx="64529" cy="55301"/>
              <a:chOff x="6688530" y="2567647"/>
              <a:chExt cx="64529" cy="55301"/>
            </a:xfrm>
          </p:grpSpPr>
          <p:sp>
            <p:nvSpPr>
              <p:cNvPr id="2096" name="Google Shape;2096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0" name="Google Shape;2100;p35"/>
            <p:cNvGrpSpPr/>
            <p:nvPr/>
          </p:nvGrpSpPr>
          <p:grpSpPr>
            <a:xfrm>
              <a:off x="6916580" y="2576747"/>
              <a:ext cx="64529" cy="55301"/>
              <a:chOff x="6688530" y="2567647"/>
              <a:chExt cx="64529" cy="55301"/>
            </a:xfrm>
          </p:grpSpPr>
          <p:sp>
            <p:nvSpPr>
              <p:cNvPr id="2101" name="Google Shape;2101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05" name="Google Shape;2105;p35"/>
          <p:cNvGrpSpPr/>
          <p:nvPr/>
        </p:nvGrpSpPr>
        <p:grpSpPr>
          <a:xfrm>
            <a:off x="5806641" y="3528945"/>
            <a:ext cx="251312" cy="263356"/>
            <a:chOff x="6612760" y="2533135"/>
            <a:chExt cx="570516" cy="597857"/>
          </a:xfrm>
        </p:grpSpPr>
        <p:sp>
          <p:nvSpPr>
            <p:cNvPr id="2106" name="Google Shape;2106;p35"/>
            <p:cNvSpPr/>
            <p:nvPr/>
          </p:nvSpPr>
          <p:spPr>
            <a:xfrm>
              <a:off x="6804027" y="3059216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770" y="1"/>
                  </a:moveTo>
                  <a:lnTo>
                    <a:pt x="770" y="1"/>
                  </a:lnTo>
                  <a:cubicBezTo>
                    <a:pt x="784" y="76"/>
                    <a:pt x="777" y="132"/>
                    <a:pt x="751" y="176"/>
                  </a:cubicBezTo>
                  <a:cubicBezTo>
                    <a:pt x="726" y="213"/>
                    <a:pt x="686" y="237"/>
                    <a:pt x="642" y="246"/>
                  </a:cubicBezTo>
                  <a:cubicBezTo>
                    <a:pt x="418" y="293"/>
                    <a:pt x="132" y="400"/>
                    <a:pt x="43" y="504"/>
                  </a:cubicBezTo>
                  <a:cubicBezTo>
                    <a:pt x="9" y="541"/>
                    <a:pt x="1" y="595"/>
                    <a:pt x="22" y="641"/>
                  </a:cubicBezTo>
                  <a:cubicBezTo>
                    <a:pt x="48" y="701"/>
                    <a:pt x="122" y="739"/>
                    <a:pt x="214" y="739"/>
                  </a:cubicBezTo>
                  <a:cubicBezTo>
                    <a:pt x="219" y="739"/>
                    <a:pt x="223" y="739"/>
                    <a:pt x="227" y="739"/>
                  </a:cubicBezTo>
                  <a:cubicBezTo>
                    <a:pt x="193" y="420"/>
                    <a:pt x="707" y="299"/>
                    <a:pt x="730" y="293"/>
                  </a:cubicBezTo>
                  <a:cubicBezTo>
                    <a:pt x="732" y="293"/>
                    <a:pt x="734" y="293"/>
                    <a:pt x="736" y="293"/>
                  </a:cubicBezTo>
                  <a:cubicBezTo>
                    <a:pt x="766" y="293"/>
                    <a:pt x="775" y="338"/>
                    <a:pt x="742" y="346"/>
                  </a:cubicBezTo>
                  <a:cubicBezTo>
                    <a:pt x="737" y="346"/>
                    <a:pt x="223" y="467"/>
                    <a:pt x="285" y="760"/>
                  </a:cubicBezTo>
                  <a:cubicBezTo>
                    <a:pt x="353" y="842"/>
                    <a:pt x="453" y="891"/>
                    <a:pt x="560" y="897"/>
                  </a:cubicBezTo>
                  <a:cubicBezTo>
                    <a:pt x="583" y="897"/>
                    <a:pt x="605" y="893"/>
                    <a:pt x="626" y="882"/>
                  </a:cubicBezTo>
                  <a:cubicBezTo>
                    <a:pt x="560" y="548"/>
                    <a:pt x="919" y="372"/>
                    <a:pt x="923" y="371"/>
                  </a:cubicBezTo>
                  <a:cubicBezTo>
                    <a:pt x="928" y="368"/>
                    <a:pt x="933" y="366"/>
                    <a:pt x="937" y="366"/>
                  </a:cubicBezTo>
                  <a:cubicBezTo>
                    <a:pt x="963" y="366"/>
                    <a:pt x="977" y="406"/>
                    <a:pt x="946" y="418"/>
                  </a:cubicBezTo>
                  <a:cubicBezTo>
                    <a:pt x="933" y="425"/>
                    <a:pt x="616" y="581"/>
                    <a:pt x="679" y="879"/>
                  </a:cubicBezTo>
                  <a:cubicBezTo>
                    <a:pt x="679" y="879"/>
                    <a:pt x="679" y="881"/>
                    <a:pt x="679" y="881"/>
                  </a:cubicBezTo>
                  <a:cubicBezTo>
                    <a:pt x="733" y="958"/>
                    <a:pt x="928" y="1049"/>
                    <a:pt x="1038" y="1049"/>
                  </a:cubicBezTo>
                  <a:cubicBezTo>
                    <a:pt x="1042" y="1050"/>
                    <a:pt x="1046" y="1050"/>
                    <a:pt x="1049" y="1050"/>
                  </a:cubicBezTo>
                  <a:cubicBezTo>
                    <a:pt x="1066" y="1050"/>
                    <a:pt x="1082" y="1044"/>
                    <a:pt x="1095" y="1035"/>
                  </a:cubicBezTo>
                  <a:lnTo>
                    <a:pt x="1103" y="1005"/>
                  </a:lnTo>
                  <a:cubicBezTo>
                    <a:pt x="1095" y="821"/>
                    <a:pt x="1151" y="702"/>
                    <a:pt x="1194" y="606"/>
                  </a:cubicBezTo>
                  <a:cubicBezTo>
                    <a:pt x="1240" y="511"/>
                    <a:pt x="1270" y="446"/>
                    <a:pt x="1219" y="362"/>
                  </a:cubicBezTo>
                  <a:cubicBezTo>
                    <a:pt x="1165" y="267"/>
                    <a:pt x="1140" y="160"/>
                    <a:pt x="1149" y="52"/>
                  </a:cubicBezTo>
                  <a:lnTo>
                    <a:pt x="7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5"/>
            <p:cNvSpPr/>
            <p:nvPr/>
          </p:nvSpPr>
          <p:spPr>
            <a:xfrm>
              <a:off x="6903284" y="3059079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498" y="1"/>
                  </a:moveTo>
                  <a:lnTo>
                    <a:pt x="119" y="54"/>
                  </a:lnTo>
                  <a:cubicBezTo>
                    <a:pt x="128" y="160"/>
                    <a:pt x="105" y="267"/>
                    <a:pt x="51" y="362"/>
                  </a:cubicBezTo>
                  <a:cubicBezTo>
                    <a:pt x="0" y="446"/>
                    <a:pt x="30" y="509"/>
                    <a:pt x="76" y="606"/>
                  </a:cubicBezTo>
                  <a:cubicBezTo>
                    <a:pt x="119" y="702"/>
                    <a:pt x="175" y="821"/>
                    <a:pt x="167" y="1005"/>
                  </a:cubicBezTo>
                  <a:lnTo>
                    <a:pt x="174" y="1034"/>
                  </a:lnTo>
                  <a:cubicBezTo>
                    <a:pt x="189" y="1044"/>
                    <a:pt x="206" y="1050"/>
                    <a:pt x="224" y="1050"/>
                  </a:cubicBezTo>
                  <a:cubicBezTo>
                    <a:pt x="226" y="1050"/>
                    <a:pt x="229" y="1050"/>
                    <a:pt x="232" y="1049"/>
                  </a:cubicBezTo>
                  <a:cubicBezTo>
                    <a:pt x="342" y="1049"/>
                    <a:pt x="538" y="958"/>
                    <a:pt x="591" y="881"/>
                  </a:cubicBezTo>
                  <a:lnTo>
                    <a:pt x="591" y="877"/>
                  </a:lnTo>
                  <a:cubicBezTo>
                    <a:pt x="654" y="581"/>
                    <a:pt x="337" y="425"/>
                    <a:pt x="323" y="418"/>
                  </a:cubicBezTo>
                  <a:cubicBezTo>
                    <a:pt x="310" y="411"/>
                    <a:pt x="303" y="395"/>
                    <a:pt x="310" y="383"/>
                  </a:cubicBezTo>
                  <a:cubicBezTo>
                    <a:pt x="315" y="373"/>
                    <a:pt x="325" y="368"/>
                    <a:pt x="334" y="368"/>
                  </a:cubicBezTo>
                  <a:cubicBezTo>
                    <a:pt x="338" y="368"/>
                    <a:pt x="342" y="369"/>
                    <a:pt x="346" y="371"/>
                  </a:cubicBezTo>
                  <a:cubicBezTo>
                    <a:pt x="349" y="371"/>
                    <a:pt x="710" y="548"/>
                    <a:pt x="644" y="883"/>
                  </a:cubicBezTo>
                  <a:cubicBezTo>
                    <a:pt x="661" y="892"/>
                    <a:pt x="680" y="895"/>
                    <a:pt x="699" y="895"/>
                  </a:cubicBezTo>
                  <a:cubicBezTo>
                    <a:pt x="703" y="895"/>
                    <a:pt x="706" y="895"/>
                    <a:pt x="710" y="895"/>
                  </a:cubicBezTo>
                  <a:cubicBezTo>
                    <a:pt x="817" y="892"/>
                    <a:pt x="917" y="842"/>
                    <a:pt x="985" y="760"/>
                  </a:cubicBezTo>
                  <a:cubicBezTo>
                    <a:pt x="1047" y="467"/>
                    <a:pt x="533" y="346"/>
                    <a:pt x="528" y="346"/>
                  </a:cubicBezTo>
                  <a:cubicBezTo>
                    <a:pt x="495" y="338"/>
                    <a:pt x="503" y="293"/>
                    <a:pt x="531" y="293"/>
                  </a:cubicBezTo>
                  <a:cubicBezTo>
                    <a:pt x="533" y="293"/>
                    <a:pt x="536" y="293"/>
                    <a:pt x="538" y="294"/>
                  </a:cubicBezTo>
                  <a:cubicBezTo>
                    <a:pt x="561" y="299"/>
                    <a:pt x="1077" y="418"/>
                    <a:pt x="1043" y="739"/>
                  </a:cubicBezTo>
                  <a:cubicBezTo>
                    <a:pt x="1047" y="739"/>
                    <a:pt x="1051" y="739"/>
                    <a:pt x="1056" y="739"/>
                  </a:cubicBezTo>
                  <a:cubicBezTo>
                    <a:pt x="1148" y="739"/>
                    <a:pt x="1220" y="701"/>
                    <a:pt x="1248" y="639"/>
                  </a:cubicBezTo>
                  <a:cubicBezTo>
                    <a:pt x="1269" y="593"/>
                    <a:pt x="1261" y="541"/>
                    <a:pt x="1227" y="504"/>
                  </a:cubicBezTo>
                  <a:cubicBezTo>
                    <a:pt x="1136" y="402"/>
                    <a:pt x="849" y="295"/>
                    <a:pt x="626" y="246"/>
                  </a:cubicBezTo>
                  <a:cubicBezTo>
                    <a:pt x="580" y="239"/>
                    <a:pt x="540" y="215"/>
                    <a:pt x="516" y="176"/>
                  </a:cubicBezTo>
                  <a:cubicBezTo>
                    <a:pt x="489" y="134"/>
                    <a:pt x="484" y="78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5"/>
            <p:cNvSpPr/>
            <p:nvPr/>
          </p:nvSpPr>
          <p:spPr>
            <a:xfrm>
              <a:off x="6612760" y="2749079"/>
              <a:ext cx="280266" cy="103220"/>
            </a:xfrm>
            <a:custGeom>
              <a:avLst/>
              <a:gdLst/>
              <a:ahLst/>
              <a:cxnLst/>
              <a:rect l="l" t="t" r="r" b="b"/>
              <a:pathLst>
                <a:path w="4100" h="1510" extrusionOk="0">
                  <a:moveTo>
                    <a:pt x="3416" y="0"/>
                  </a:moveTo>
                  <a:lnTo>
                    <a:pt x="3205" y="498"/>
                  </a:lnTo>
                  <a:cubicBezTo>
                    <a:pt x="2563" y="841"/>
                    <a:pt x="1779" y="965"/>
                    <a:pt x="1148" y="965"/>
                  </a:cubicBezTo>
                  <a:cubicBezTo>
                    <a:pt x="491" y="965"/>
                    <a:pt x="0" y="829"/>
                    <a:pt x="13" y="665"/>
                  </a:cubicBezTo>
                  <a:cubicBezTo>
                    <a:pt x="15" y="660"/>
                    <a:pt x="16" y="654"/>
                    <a:pt x="20" y="651"/>
                  </a:cubicBezTo>
                  <a:lnTo>
                    <a:pt x="16" y="651"/>
                  </a:lnTo>
                  <a:lnTo>
                    <a:pt x="8" y="649"/>
                  </a:lnTo>
                  <a:lnTo>
                    <a:pt x="8" y="651"/>
                  </a:lnTo>
                  <a:cubicBezTo>
                    <a:pt x="6" y="656"/>
                    <a:pt x="4" y="660"/>
                    <a:pt x="2" y="663"/>
                  </a:cubicBezTo>
                  <a:lnTo>
                    <a:pt x="2" y="670"/>
                  </a:lnTo>
                  <a:cubicBezTo>
                    <a:pt x="2" y="675"/>
                    <a:pt x="2" y="679"/>
                    <a:pt x="2" y="684"/>
                  </a:cubicBezTo>
                  <a:cubicBezTo>
                    <a:pt x="4" y="738"/>
                    <a:pt x="34" y="795"/>
                    <a:pt x="90" y="856"/>
                  </a:cubicBezTo>
                  <a:cubicBezTo>
                    <a:pt x="381" y="1171"/>
                    <a:pt x="1301" y="1510"/>
                    <a:pt x="2208" y="1510"/>
                  </a:cubicBezTo>
                  <a:lnTo>
                    <a:pt x="2252" y="1510"/>
                  </a:lnTo>
                  <a:cubicBezTo>
                    <a:pt x="2757" y="1503"/>
                    <a:pt x="3233" y="1387"/>
                    <a:pt x="3596" y="1184"/>
                  </a:cubicBezTo>
                  <a:cubicBezTo>
                    <a:pt x="3908" y="1010"/>
                    <a:pt x="4099" y="791"/>
                    <a:pt x="4096" y="614"/>
                  </a:cubicBezTo>
                  <a:cubicBezTo>
                    <a:pt x="4092" y="432"/>
                    <a:pt x="3826" y="134"/>
                    <a:pt x="34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5"/>
            <p:cNvSpPr/>
            <p:nvPr/>
          </p:nvSpPr>
          <p:spPr>
            <a:xfrm>
              <a:off x="6612760" y="2722214"/>
              <a:ext cx="238294" cy="92829"/>
            </a:xfrm>
            <a:custGeom>
              <a:avLst/>
              <a:gdLst/>
              <a:ahLst/>
              <a:cxnLst/>
              <a:rect l="l" t="t" r="r" b="b"/>
              <a:pathLst>
                <a:path w="3486" h="1358" extrusionOk="0">
                  <a:moveTo>
                    <a:pt x="3052" y="0"/>
                  </a:moveTo>
                  <a:cubicBezTo>
                    <a:pt x="2885" y="0"/>
                    <a:pt x="2650" y="89"/>
                    <a:pt x="2273" y="351"/>
                  </a:cubicBezTo>
                  <a:cubicBezTo>
                    <a:pt x="1301" y="1028"/>
                    <a:pt x="118" y="932"/>
                    <a:pt x="20" y="1044"/>
                  </a:cubicBezTo>
                  <a:cubicBezTo>
                    <a:pt x="16" y="1047"/>
                    <a:pt x="15" y="1053"/>
                    <a:pt x="13" y="1058"/>
                  </a:cubicBezTo>
                  <a:cubicBezTo>
                    <a:pt x="0" y="1222"/>
                    <a:pt x="491" y="1358"/>
                    <a:pt x="1148" y="1358"/>
                  </a:cubicBezTo>
                  <a:cubicBezTo>
                    <a:pt x="1779" y="1358"/>
                    <a:pt x="2563" y="1234"/>
                    <a:pt x="3205" y="891"/>
                  </a:cubicBezTo>
                  <a:lnTo>
                    <a:pt x="3416" y="393"/>
                  </a:lnTo>
                  <a:lnTo>
                    <a:pt x="3486" y="230"/>
                  </a:lnTo>
                  <a:cubicBezTo>
                    <a:pt x="3355" y="126"/>
                    <a:pt x="3252" y="0"/>
                    <a:pt x="3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5"/>
            <p:cNvSpPr/>
            <p:nvPr/>
          </p:nvSpPr>
          <p:spPr>
            <a:xfrm>
              <a:off x="6902805" y="2749079"/>
              <a:ext cx="280471" cy="103220"/>
            </a:xfrm>
            <a:custGeom>
              <a:avLst/>
              <a:gdLst/>
              <a:ahLst/>
              <a:cxnLst/>
              <a:rect l="l" t="t" r="r" b="b"/>
              <a:pathLst>
                <a:path w="4103" h="1510" extrusionOk="0">
                  <a:moveTo>
                    <a:pt x="680" y="0"/>
                  </a:moveTo>
                  <a:cubicBezTo>
                    <a:pt x="270" y="134"/>
                    <a:pt x="4" y="432"/>
                    <a:pt x="2" y="614"/>
                  </a:cubicBezTo>
                  <a:cubicBezTo>
                    <a:pt x="0" y="793"/>
                    <a:pt x="191" y="1010"/>
                    <a:pt x="502" y="1184"/>
                  </a:cubicBezTo>
                  <a:cubicBezTo>
                    <a:pt x="866" y="1389"/>
                    <a:pt x="1343" y="1503"/>
                    <a:pt x="1846" y="1510"/>
                  </a:cubicBezTo>
                  <a:lnTo>
                    <a:pt x="1892" y="1510"/>
                  </a:lnTo>
                  <a:cubicBezTo>
                    <a:pt x="2798" y="1510"/>
                    <a:pt x="3718" y="1173"/>
                    <a:pt x="4010" y="856"/>
                  </a:cubicBezTo>
                  <a:cubicBezTo>
                    <a:pt x="4073" y="787"/>
                    <a:pt x="4102" y="723"/>
                    <a:pt x="4097" y="665"/>
                  </a:cubicBezTo>
                  <a:cubicBezTo>
                    <a:pt x="4095" y="661"/>
                    <a:pt x="4095" y="658"/>
                    <a:pt x="4094" y="654"/>
                  </a:cubicBezTo>
                  <a:lnTo>
                    <a:pt x="4090" y="649"/>
                  </a:lnTo>
                  <a:lnTo>
                    <a:pt x="4080" y="651"/>
                  </a:lnTo>
                  <a:lnTo>
                    <a:pt x="4076" y="651"/>
                  </a:lnTo>
                  <a:cubicBezTo>
                    <a:pt x="4080" y="654"/>
                    <a:pt x="4081" y="660"/>
                    <a:pt x="4083" y="665"/>
                  </a:cubicBezTo>
                  <a:cubicBezTo>
                    <a:pt x="4096" y="829"/>
                    <a:pt x="3605" y="965"/>
                    <a:pt x="2948" y="965"/>
                  </a:cubicBezTo>
                  <a:cubicBezTo>
                    <a:pt x="2317" y="965"/>
                    <a:pt x="1533" y="841"/>
                    <a:pt x="891" y="498"/>
                  </a:cubicBezTo>
                  <a:lnTo>
                    <a:pt x="6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5"/>
            <p:cNvSpPr/>
            <p:nvPr/>
          </p:nvSpPr>
          <p:spPr>
            <a:xfrm>
              <a:off x="6944504" y="2722146"/>
              <a:ext cx="238294" cy="92898"/>
            </a:xfrm>
            <a:custGeom>
              <a:avLst/>
              <a:gdLst/>
              <a:ahLst/>
              <a:cxnLst/>
              <a:rect l="l" t="t" r="r" b="b"/>
              <a:pathLst>
                <a:path w="3486" h="1359" extrusionOk="0">
                  <a:moveTo>
                    <a:pt x="433" y="1"/>
                  </a:moveTo>
                  <a:cubicBezTo>
                    <a:pt x="233" y="1"/>
                    <a:pt x="131" y="126"/>
                    <a:pt x="0" y="231"/>
                  </a:cubicBezTo>
                  <a:lnTo>
                    <a:pt x="70" y="394"/>
                  </a:lnTo>
                  <a:lnTo>
                    <a:pt x="281" y="890"/>
                  </a:lnTo>
                  <a:cubicBezTo>
                    <a:pt x="924" y="1234"/>
                    <a:pt x="1709" y="1359"/>
                    <a:pt x="2339" y="1359"/>
                  </a:cubicBezTo>
                  <a:cubicBezTo>
                    <a:pt x="2996" y="1359"/>
                    <a:pt x="3486" y="1223"/>
                    <a:pt x="3473" y="1059"/>
                  </a:cubicBezTo>
                  <a:cubicBezTo>
                    <a:pt x="3471" y="1054"/>
                    <a:pt x="3470" y="1048"/>
                    <a:pt x="3466" y="1045"/>
                  </a:cubicBezTo>
                  <a:cubicBezTo>
                    <a:pt x="3368" y="933"/>
                    <a:pt x="2185" y="1029"/>
                    <a:pt x="1213" y="352"/>
                  </a:cubicBezTo>
                  <a:cubicBezTo>
                    <a:pt x="836" y="89"/>
                    <a:pt x="600" y="1"/>
                    <a:pt x="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35"/>
            <p:cNvSpPr/>
            <p:nvPr/>
          </p:nvSpPr>
          <p:spPr>
            <a:xfrm>
              <a:off x="6744214" y="2533135"/>
              <a:ext cx="306173" cy="485133"/>
            </a:xfrm>
            <a:custGeom>
              <a:avLst/>
              <a:gdLst/>
              <a:ahLst/>
              <a:cxnLst/>
              <a:rect l="l" t="t" r="r" b="b"/>
              <a:pathLst>
                <a:path w="4479" h="7097" extrusionOk="0">
                  <a:moveTo>
                    <a:pt x="2240" y="0"/>
                  </a:moveTo>
                  <a:cubicBezTo>
                    <a:pt x="1379" y="0"/>
                    <a:pt x="737" y="903"/>
                    <a:pt x="737" y="1710"/>
                  </a:cubicBezTo>
                  <a:cubicBezTo>
                    <a:pt x="737" y="1827"/>
                    <a:pt x="774" y="1934"/>
                    <a:pt x="811" y="2039"/>
                  </a:cubicBezTo>
                  <a:cubicBezTo>
                    <a:pt x="848" y="2143"/>
                    <a:pt x="881" y="2237"/>
                    <a:pt x="879" y="2339"/>
                  </a:cubicBezTo>
                  <a:cubicBezTo>
                    <a:pt x="870" y="2877"/>
                    <a:pt x="681" y="3277"/>
                    <a:pt x="479" y="3701"/>
                  </a:cubicBezTo>
                  <a:cubicBezTo>
                    <a:pt x="246" y="4195"/>
                    <a:pt x="3" y="4709"/>
                    <a:pt x="3" y="5503"/>
                  </a:cubicBezTo>
                  <a:cubicBezTo>
                    <a:pt x="1" y="6099"/>
                    <a:pt x="239" y="6671"/>
                    <a:pt x="663" y="7090"/>
                  </a:cubicBezTo>
                  <a:lnTo>
                    <a:pt x="670" y="7097"/>
                  </a:lnTo>
                  <a:lnTo>
                    <a:pt x="3810" y="7097"/>
                  </a:lnTo>
                  <a:lnTo>
                    <a:pt x="3817" y="7090"/>
                  </a:lnTo>
                  <a:cubicBezTo>
                    <a:pt x="4242" y="6671"/>
                    <a:pt x="4478" y="6099"/>
                    <a:pt x="4476" y="5503"/>
                  </a:cubicBezTo>
                  <a:cubicBezTo>
                    <a:pt x="4478" y="4678"/>
                    <a:pt x="4233" y="4167"/>
                    <a:pt x="3996" y="3673"/>
                  </a:cubicBezTo>
                  <a:cubicBezTo>
                    <a:pt x="3798" y="3261"/>
                    <a:pt x="3610" y="2872"/>
                    <a:pt x="3602" y="2339"/>
                  </a:cubicBezTo>
                  <a:cubicBezTo>
                    <a:pt x="3600" y="2237"/>
                    <a:pt x="3633" y="2141"/>
                    <a:pt x="3670" y="2039"/>
                  </a:cubicBezTo>
                  <a:cubicBezTo>
                    <a:pt x="3705" y="1936"/>
                    <a:pt x="3744" y="1827"/>
                    <a:pt x="3744" y="1710"/>
                  </a:cubicBezTo>
                  <a:cubicBezTo>
                    <a:pt x="3744" y="903"/>
                    <a:pt x="3100" y="0"/>
                    <a:pt x="2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35"/>
            <p:cNvSpPr/>
            <p:nvPr/>
          </p:nvSpPr>
          <p:spPr>
            <a:xfrm>
              <a:off x="6741850" y="2726925"/>
              <a:ext cx="311028" cy="337152"/>
            </a:xfrm>
            <a:custGeom>
              <a:avLst/>
              <a:gdLst/>
              <a:ahLst/>
              <a:cxnLst/>
              <a:rect l="l" t="t" r="r" b="b"/>
              <a:pathLst>
                <a:path w="4477" h="4932" extrusionOk="0">
                  <a:moveTo>
                    <a:pt x="3654" y="0"/>
                  </a:moveTo>
                  <a:lnTo>
                    <a:pt x="3635" y="19"/>
                  </a:lnTo>
                  <a:cubicBezTo>
                    <a:pt x="3321" y="328"/>
                    <a:pt x="2795" y="512"/>
                    <a:pt x="2223" y="512"/>
                  </a:cubicBezTo>
                  <a:cubicBezTo>
                    <a:pt x="1664" y="512"/>
                    <a:pt x="1161" y="338"/>
                    <a:pt x="840" y="35"/>
                  </a:cubicBezTo>
                  <a:lnTo>
                    <a:pt x="819" y="16"/>
                  </a:lnTo>
                  <a:lnTo>
                    <a:pt x="807" y="40"/>
                  </a:lnTo>
                  <a:cubicBezTo>
                    <a:pt x="325" y="891"/>
                    <a:pt x="1" y="1948"/>
                    <a:pt x="1" y="2670"/>
                  </a:cubicBezTo>
                  <a:cubicBezTo>
                    <a:pt x="1" y="3545"/>
                    <a:pt x="511" y="4416"/>
                    <a:pt x="1240" y="4788"/>
                  </a:cubicBezTo>
                  <a:cubicBezTo>
                    <a:pt x="1426" y="4879"/>
                    <a:pt x="1629" y="4928"/>
                    <a:pt x="1836" y="4932"/>
                  </a:cubicBezTo>
                  <a:cubicBezTo>
                    <a:pt x="1954" y="4932"/>
                    <a:pt x="2046" y="4910"/>
                    <a:pt x="2108" y="4870"/>
                  </a:cubicBezTo>
                  <a:cubicBezTo>
                    <a:pt x="2134" y="4851"/>
                    <a:pt x="2155" y="4825"/>
                    <a:pt x="2169" y="4795"/>
                  </a:cubicBezTo>
                  <a:cubicBezTo>
                    <a:pt x="2190" y="4760"/>
                    <a:pt x="2201" y="4740"/>
                    <a:pt x="2229" y="4740"/>
                  </a:cubicBezTo>
                  <a:cubicBezTo>
                    <a:pt x="2259" y="4740"/>
                    <a:pt x="2267" y="4758"/>
                    <a:pt x="2285" y="4793"/>
                  </a:cubicBezTo>
                  <a:cubicBezTo>
                    <a:pt x="2299" y="4826"/>
                    <a:pt x="2323" y="4854"/>
                    <a:pt x="2355" y="4872"/>
                  </a:cubicBezTo>
                  <a:cubicBezTo>
                    <a:pt x="2432" y="4905"/>
                    <a:pt x="2517" y="4923"/>
                    <a:pt x="2602" y="4923"/>
                  </a:cubicBezTo>
                  <a:cubicBezTo>
                    <a:pt x="2606" y="4923"/>
                    <a:pt x="2610" y="4923"/>
                    <a:pt x="2614" y="4923"/>
                  </a:cubicBezTo>
                  <a:cubicBezTo>
                    <a:pt x="2791" y="4919"/>
                    <a:pt x="2965" y="4879"/>
                    <a:pt x="3126" y="4805"/>
                  </a:cubicBezTo>
                  <a:cubicBezTo>
                    <a:pt x="3922" y="4446"/>
                    <a:pt x="4476" y="3569"/>
                    <a:pt x="4476" y="2670"/>
                  </a:cubicBezTo>
                  <a:cubicBezTo>
                    <a:pt x="4476" y="1893"/>
                    <a:pt x="4166" y="878"/>
                    <a:pt x="3668" y="25"/>
                  </a:cubicBezTo>
                  <a:lnTo>
                    <a:pt x="36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35"/>
            <p:cNvSpPr/>
            <p:nvPr/>
          </p:nvSpPr>
          <p:spPr>
            <a:xfrm>
              <a:off x="6744125" y="2935525"/>
              <a:ext cx="306150" cy="128376"/>
            </a:xfrm>
            <a:custGeom>
              <a:avLst/>
              <a:gdLst/>
              <a:ahLst/>
              <a:cxnLst/>
              <a:rect l="l" t="t" r="r" b="b"/>
              <a:pathLst>
                <a:path w="4324" h="1848" extrusionOk="0">
                  <a:moveTo>
                    <a:pt x="0" y="1"/>
                  </a:moveTo>
                  <a:lnTo>
                    <a:pt x="0" y="1"/>
                  </a:lnTo>
                  <a:cubicBezTo>
                    <a:pt x="109" y="707"/>
                    <a:pt x="559" y="1431"/>
                    <a:pt x="1175" y="1705"/>
                  </a:cubicBezTo>
                  <a:cubicBezTo>
                    <a:pt x="1355" y="1785"/>
                    <a:pt x="1594" y="1847"/>
                    <a:pt x="1783" y="1847"/>
                  </a:cubicBezTo>
                  <a:cubicBezTo>
                    <a:pt x="1880" y="1847"/>
                    <a:pt x="1965" y="1831"/>
                    <a:pt x="2022" y="1792"/>
                  </a:cubicBezTo>
                  <a:cubicBezTo>
                    <a:pt x="2083" y="1750"/>
                    <a:pt x="2081" y="1650"/>
                    <a:pt x="2155" y="1650"/>
                  </a:cubicBezTo>
                  <a:cubicBezTo>
                    <a:pt x="2228" y="1650"/>
                    <a:pt x="2223" y="1759"/>
                    <a:pt x="2290" y="1792"/>
                  </a:cubicBezTo>
                  <a:cubicBezTo>
                    <a:pt x="2359" y="1827"/>
                    <a:pt x="2445" y="1843"/>
                    <a:pt x="2538" y="1843"/>
                  </a:cubicBezTo>
                  <a:cubicBezTo>
                    <a:pt x="2703" y="1843"/>
                    <a:pt x="2889" y="1794"/>
                    <a:pt x="3044" y="1720"/>
                  </a:cubicBezTo>
                  <a:cubicBezTo>
                    <a:pt x="3671" y="1424"/>
                    <a:pt x="4185" y="800"/>
                    <a:pt x="4323" y="11"/>
                  </a:cubicBezTo>
                  <a:lnTo>
                    <a:pt x="4323" y="11"/>
                  </a:lnTo>
                  <a:cubicBezTo>
                    <a:pt x="3766" y="581"/>
                    <a:pt x="3007" y="932"/>
                    <a:pt x="2169" y="932"/>
                  </a:cubicBezTo>
                  <a:cubicBezTo>
                    <a:pt x="1324" y="932"/>
                    <a:pt x="559" y="57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35"/>
            <p:cNvSpPr/>
            <p:nvPr/>
          </p:nvSpPr>
          <p:spPr>
            <a:xfrm>
              <a:off x="6826449" y="2639159"/>
              <a:ext cx="141568" cy="105271"/>
            </a:xfrm>
            <a:custGeom>
              <a:avLst/>
              <a:gdLst/>
              <a:ahLst/>
              <a:cxnLst/>
              <a:rect l="l" t="t" r="r" b="b"/>
              <a:pathLst>
                <a:path w="2071" h="1540" extrusionOk="0">
                  <a:moveTo>
                    <a:pt x="1038" y="1"/>
                  </a:moveTo>
                  <a:cubicBezTo>
                    <a:pt x="675" y="1"/>
                    <a:pt x="0" y="309"/>
                    <a:pt x="0" y="900"/>
                  </a:cubicBezTo>
                  <a:cubicBezTo>
                    <a:pt x="0" y="1265"/>
                    <a:pt x="465" y="1540"/>
                    <a:pt x="1082" y="1540"/>
                  </a:cubicBezTo>
                  <a:lnTo>
                    <a:pt x="1105" y="1540"/>
                  </a:lnTo>
                  <a:cubicBezTo>
                    <a:pt x="1675" y="1533"/>
                    <a:pt x="2071" y="1270"/>
                    <a:pt x="2071" y="897"/>
                  </a:cubicBezTo>
                  <a:cubicBezTo>
                    <a:pt x="2071" y="316"/>
                    <a:pt x="1389" y="1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 w="575" cap="flat" cmpd="sng">
              <a:solidFill>
                <a:srgbClr val="231F20"/>
              </a:solidFill>
              <a:prstDash val="solid"/>
              <a:miter lim="17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35"/>
            <p:cNvSpPr/>
            <p:nvPr/>
          </p:nvSpPr>
          <p:spPr>
            <a:xfrm>
              <a:off x="6863841" y="2651258"/>
              <a:ext cx="66717" cy="29667"/>
            </a:xfrm>
            <a:custGeom>
              <a:avLst/>
              <a:gdLst/>
              <a:ahLst/>
              <a:cxnLst/>
              <a:rect l="l" t="t" r="r" b="b"/>
              <a:pathLst>
                <a:path w="976" h="434" extrusionOk="0">
                  <a:moveTo>
                    <a:pt x="14" y="1"/>
                  </a:moveTo>
                  <a:cubicBezTo>
                    <a:pt x="0" y="243"/>
                    <a:pt x="365" y="434"/>
                    <a:pt x="488" y="434"/>
                  </a:cubicBezTo>
                  <a:cubicBezTo>
                    <a:pt x="621" y="434"/>
                    <a:pt x="958" y="243"/>
                    <a:pt x="9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35"/>
            <p:cNvSpPr/>
            <p:nvPr/>
          </p:nvSpPr>
          <p:spPr>
            <a:xfrm>
              <a:off x="6864046" y="2625145"/>
              <a:ext cx="67195" cy="42382"/>
            </a:xfrm>
            <a:custGeom>
              <a:avLst/>
              <a:gdLst/>
              <a:ahLst/>
              <a:cxnLst/>
              <a:rect l="l" t="t" r="r" b="b"/>
              <a:pathLst>
                <a:path w="983" h="620" extrusionOk="0">
                  <a:moveTo>
                    <a:pt x="492" y="1"/>
                  </a:moveTo>
                  <a:cubicBezTo>
                    <a:pt x="357" y="1"/>
                    <a:pt x="115" y="155"/>
                    <a:pt x="1" y="383"/>
                  </a:cubicBezTo>
                  <a:lnTo>
                    <a:pt x="6" y="386"/>
                  </a:lnTo>
                  <a:lnTo>
                    <a:pt x="17" y="393"/>
                  </a:lnTo>
                  <a:cubicBezTo>
                    <a:pt x="153" y="495"/>
                    <a:pt x="367" y="619"/>
                    <a:pt x="478" y="619"/>
                  </a:cubicBezTo>
                  <a:cubicBezTo>
                    <a:pt x="595" y="619"/>
                    <a:pt x="848" y="470"/>
                    <a:pt x="965" y="393"/>
                  </a:cubicBezTo>
                  <a:lnTo>
                    <a:pt x="977" y="386"/>
                  </a:lnTo>
                  <a:lnTo>
                    <a:pt x="983" y="383"/>
                  </a:lnTo>
                  <a:cubicBezTo>
                    <a:pt x="844" y="143"/>
                    <a:pt x="583" y="1"/>
                    <a:pt x="4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18" name="Google Shape;2118;p35"/>
            <p:cNvGrpSpPr/>
            <p:nvPr/>
          </p:nvGrpSpPr>
          <p:grpSpPr>
            <a:xfrm flipH="1">
              <a:off x="6814326" y="2576747"/>
              <a:ext cx="64529" cy="55301"/>
              <a:chOff x="6688530" y="2567647"/>
              <a:chExt cx="64529" cy="55301"/>
            </a:xfrm>
          </p:grpSpPr>
          <p:sp>
            <p:nvSpPr>
              <p:cNvPr id="2119" name="Google Shape;2119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3" name="Google Shape;2123;p35"/>
            <p:cNvGrpSpPr/>
            <p:nvPr/>
          </p:nvGrpSpPr>
          <p:grpSpPr>
            <a:xfrm>
              <a:off x="6916580" y="2576747"/>
              <a:ext cx="64529" cy="55301"/>
              <a:chOff x="6688530" y="2567647"/>
              <a:chExt cx="64529" cy="55301"/>
            </a:xfrm>
          </p:grpSpPr>
          <p:sp>
            <p:nvSpPr>
              <p:cNvPr id="2124" name="Google Shape;2124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28" name="Google Shape;2128;p35"/>
          <p:cNvGrpSpPr/>
          <p:nvPr/>
        </p:nvGrpSpPr>
        <p:grpSpPr>
          <a:xfrm>
            <a:off x="7749741" y="3738495"/>
            <a:ext cx="251312" cy="263356"/>
            <a:chOff x="6612760" y="2533135"/>
            <a:chExt cx="570516" cy="597857"/>
          </a:xfrm>
        </p:grpSpPr>
        <p:sp>
          <p:nvSpPr>
            <p:cNvPr id="2129" name="Google Shape;2129;p35"/>
            <p:cNvSpPr/>
            <p:nvPr/>
          </p:nvSpPr>
          <p:spPr>
            <a:xfrm>
              <a:off x="6804027" y="3059216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770" y="1"/>
                  </a:moveTo>
                  <a:lnTo>
                    <a:pt x="770" y="1"/>
                  </a:lnTo>
                  <a:cubicBezTo>
                    <a:pt x="784" y="76"/>
                    <a:pt x="777" y="132"/>
                    <a:pt x="751" y="176"/>
                  </a:cubicBezTo>
                  <a:cubicBezTo>
                    <a:pt x="726" y="213"/>
                    <a:pt x="686" y="237"/>
                    <a:pt x="642" y="246"/>
                  </a:cubicBezTo>
                  <a:cubicBezTo>
                    <a:pt x="418" y="293"/>
                    <a:pt x="132" y="400"/>
                    <a:pt x="43" y="504"/>
                  </a:cubicBezTo>
                  <a:cubicBezTo>
                    <a:pt x="9" y="541"/>
                    <a:pt x="1" y="595"/>
                    <a:pt x="22" y="641"/>
                  </a:cubicBezTo>
                  <a:cubicBezTo>
                    <a:pt x="48" y="701"/>
                    <a:pt x="122" y="739"/>
                    <a:pt x="214" y="739"/>
                  </a:cubicBezTo>
                  <a:cubicBezTo>
                    <a:pt x="219" y="739"/>
                    <a:pt x="223" y="739"/>
                    <a:pt x="227" y="739"/>
                  </a:cubicBezTo>
                  <a:cubicBezTo>
                    <a:pt x="193" y="420"/>
                    <a:pt x="707" y="299"/>
                    <a:pt x="730" y="293"/>
                  </a:cubicBezTo>
                  <a:cubicBezTo>
                    <a:pt x="732" y="293"/>
                    <a:pt x="734" y="293"/>
                    <a:pt x="736" y="293"/>
                  </a:cubicBezTo>
                  <a:cubicBezTo>
                    <a:pt x="766" y="293"/>
                    <a:pt x="775" y="338"/>
                    <a:pt x="742" y="346"/>
                  </a:cubicBezTo>
                  <a:cubicBezTo>
                    <a:pt x="737" y="346"/>
                    <a:pt x="223" y="467"/>
                    <a:pt x="285" y="760"/>
                  </a:cubicBezTo>
                  <a:cubicBezTo>
                    <a:pt x="353" y="842"/>
                    <a:pt x="453" y="891"/>
                    <a:pt x="560" y="897"/>
                  </a:cubicBezTo>
                  <a:cubicBezTo>
                    <a:pt x="583" y="897"/>
                    <a:pt x="605" y="893"/>
                    <a:pt x="626" y="882"/>
                  </a:cubicBezTo>
                  <a:cubicBezTo>
                    <a:pt x="560" y="548"/>
                    <a:pt x="919" y="372"/>
                    <a:pt x="923" y="371"/>
                  </a:cubicBezTo>
                  <a:cubicBezTo>
                    <a:pt x="928" y="368"/>
                    <a:pt x="933" y="366"/>
                    <a:pt x="937" y="366"/>
                  </a:cubicBezTo>
                  <a:cubicBezTo>
                    <a:pt x="963" y="366"/>
                    <a:pt x="977" y="406"/>
                    <a:pt x="946" y="418"/>
                  </a:cubicBezTo>
                  <a:cubicBezTo>
                    <a:pt x="933" y="425"/>
                    <a:pt x="616" y="581"/>
                    <a:pt x="679" y="879"/>
                  </a:cubicBezTo>
                  <a:cubicBezTo>
                    <a:pt x="679" y="879"/>
                    <a:pt x="679" y="881"/>
                    <a:pt x="679" y="881"/>
                  </a:cubicBezTo>
                  <a:cubicBezTo>
                    <a:pt x="733" y="958"/>
                    <a:pt x="928" y="1049"/>
                    <a:pt x="1038" y="1049"/>
                  </a:cubicBezTo>
                  <a:cubicBezTo>
                    <a:pt x="1042" y="1050"/>
                    <a:pt x="1046" y="1050"/>
                    <a:pt x="1049" y="1050"/>
                  </a:cubicBezTo>
                  <a:cubicBezTo>
                    <a:pt x="1066" y="1050"/>
                    <a:pt x="1082" y="1044"/>
                    <a:pt x="1095" y="1035"/>
                  </a:cubicBezTo>
                  <a:lnTo>
                    <a:pt x="1103" y="1005"/>
                  </a:lnTo>
                  <a:cubicBezTo>
                    <a:pt x="1095" y="821"/>
                    <a:pt x="1151" y="702"/>
                    <a:pt x="1194" y="606"/>
                  </a:cubicBezTo>
                  <a:cubicBezTo>
                    <a:pt x="1240" y="511"/>
                    <a:pt x="1270" y="446"/>
                    <a:pt x="1219" y="362"/>
                  </a:cubicBezTo>
                  <a:cubicBezTo>
                    <a:pt x="1165" y="267"/>
                    <a:pt x="1140" y="160"/>
                    <a:pt x="1149" y="52"/>
                  </a:cubicBezTo>
                  <a:lnTo>
                    <a:pt x="7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35"/>
            <p:cNvSpPr/>
            <p:nvPr/>
          </p:nvSpPr>
          <p:spPr>
            <a:xfrm>
              <a:off x="6903284" y="3059079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498" y="1"/>
                  </a:moveTo>
                  <a:lnTo>
                    <a:pt x="119" y="54"/>
                  </a:lnTo>
                  <a:cubicBezTo>
                    <a:pt x="128" y="160"/>
                    <a:pt x="105" y="267"/>
                    <a:pt x="51" y="362"/>
                  </a:cubicBezTo>
                  <a:cubicBezTo>
                    <a:pt x="0" y="446"/>
                    <a:pt x="30" y="509"/>
                    <a:pt x="76" y="606"/>
                  </a:cubicBezTo>
                  <a:cubicBezTo>
                    <a:pt x="119" y="702"/>
                    <a:pt x="175" y="821"/>
                    <a:pt x="167" y="1005"/>
                  </a:cubicBezTo>
                  <a:lnTo>
                    <a:pt x="174" y="1034"/>
                  </a:lnTo>
                  <a:cubicBezTo>
                    <a:pt x="189" y="1044"/>
                    <a:pt x="206" y="1050"/>
                    <a:pt x="224" y="1050"/>
                  </a:cubicBezTo>
                  <a:cubicBezTo>
                    <a:pt x="226" y="1050"/>
                    <a:pt x="229" y="1050"/>
                    <a:pt x="232" y="1049"/>
                  </a:cubicBezTo>
                  <a:cubicBezTo>
                    <a:pt x="342" y="1049"/>
                    <a:pt x="538" y="958"/>
                    <a:pt x="591" y="881"/>
                  </a:cubicBezTo>
                  <a:lnTo>
                    <a:pt x="591" y="877"/>
                  </a:lnTo>
                  <a:cubicBezTo>
                    <a:pt x="654" y="581"/>
                    <a:pt x="337" y="425"/>
                    <a:pt x="323" y="418"/>
                  </a:cubicBezTo>
                  <a:cubicBezTo>
                    <a:pt x="310" y="411"/>
                    <a:pt x="303" y="395"/>
                    <a:pt x="310" y="383"/>
                  </a:cubicBezTo>
                  <a:cubicBezTo>
                    <a:pt x="315" y="373"/>
                    <a:pt x="325" y="368"/>
                    <a:pt x="334" y="368"/>
                  </a:cubicBezTo>
                  <a:cubicBezTo>
                    <a:pt x="338" y="368"/>
                    <a:pt x="342" y="369"/>
                    <a:pt x="346" y="371"/>
                  </a:cubicBezTo>
                  <a:cubicBezTo>
                    <a:pt x="349" y="371"/>
                    <a:pt x="710" y="548"/>
                    <a:pt x="644" y="883"/>
                  </a:cubicBezTo>
                  <a:cubicBezTo>
                    <a:pt x="661" y="892"/>
                    <a:pt x="680" y="895"/>
                    <a:pt x="699" y="895"/>
                  </a:cubicBezTo>
                  <a:cubicBezTo>
                    <a:pt x="703" y="895"/>
                    <a:pt x="706" y="895"/>
                    <a:pt x="710" y="895"/>
                  </a:cubicBezTo>
                  <a:cubicBezTo>
                    <a:pt x="817" y="892"/>
                    <a:pt x="917" y="842"/>
                    <a:pt x="985" y="760"/>
                  </a:cubicBezTo>
                  <a:cubicBezTo>
                    <a:pt x="1047" y="467"/>
                    <a:pt x="533" y="346"/>
                    <a:pt x="528" y="346"/>
                  </a:cubicBezTo>
                  <a:cubicBezTo>
                    <a:pt x="495" y="338"/>
                    <a:pt x="503" y="293"/>
                    <a:pt x="531" y="293"/>
                  </a:cubicBezTo>
                  <a:cubicBezTo>
                    <a:pt x="533" y="293"/>
                    <a:pt x="536" y="293"/>
                    <a:pt x="538" y="294"/>
                  </a:cubicBezTo>
                  <a:cubicBezTo>
                    <a:pt x="561" y="299"/>
                    <a:pt x="1077" y="418"/>
                    <a:pt x="1043" y="739"/>
                  </a:cubicBezTo>
                  <a:cubicBezTo>
                    <a:pt x="1047" y="739"/>
                    <a:pt x="1051" y="739"/>
                    <a:pt x="1056" y="739"/>
                  </a:cubicBezTo>
                  <a:cubicBezTo>
                    <a:pt x="1148" y="739"/>
                    <a:pt x="1220" y="701"/>
                    <a:pt x="1248" y="639"/>
                  </a:cubicBezTo>
                  <a:cubicBezTo>
                    <a:pt x="1269" y="593"/>
                    <a:pt x="1261" y="541"/>
                    <a:pt x="1227" y="504"/>
                  </a:cubicBezTo>
                  <a:cubicBezTo>
                    <a:pt x="1136" y="402"/>
                    <a:pt x="849" y="295"/>
                    <a:pt x="626" y="246"/>
                  </a:cubicBezTo>
                  <a:cubicBezTo>
                    <a:pt x="580" y="239"/>
                    <a:pt x="540" y="215"/>
                    <a:pt x="516" y="176"/>
                  </a:cubicBezTo>
                  <a:cubicBezTo>
                    <a:pt x="489" y="134"/>
                    <a:pt x="484" y="78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5"/>
            <p:cNvSpPr/>
            <p:nvPr/>
          </p:nvSpPr>
          <p:spPr>
            <a:xfrm>
              <a:off x="6612760" y="2749079"/>
              <a:ext cx="280266" cy="103220"/>
            </a:xfrm>
            <a:custGeom>
              <a:avLst/>
              <a:gdLst/>
              <a:ahLst/>
              <a:cxnLst/>
              <a:rect l="l" t="t" r="r" b="b"/>
              <a:pathLst>
                <a:path w="4100" h="1510" extrusionOk="0">
                  <a:moveTo>
                    <a:pt x="3416" y="0"/>
                  </a:moveTo>
                  <a:lnTo>
                    <a:pt x="3205" y="498"/>
                  </a:lnTo>
                  <a:cubicBezTo>
                    <a:pt x="2563" y="841"/>
                    <a:pt x="1779" y="965"/>
                    <a:pt x="1148" y="965"/>
                  </a:cubicBezTo>
                  <a:cubicBezTo>
                    <a:pt x="491" y="965"/>
                    <a:pt x="0" y="829"/>
                    <a:pt x="13" y="665"/>
                  </a:cubicBezTo>
                  <a:cubicBezTo>
                    <a:pt x="15" y="660"/>
                    <a:pt x="16" y="654"/>
                    <a:pt x="20" y="651"/>
                  </a:cubicBezTo>
                  <a:lnTo>
                    <a:pt x="16" y="651"/>
                  </a:lnTo>
                  <a:lnTo>
                    <a:pt x="8" y="649"/>
                  </a:lnTo>
                  <a:lnTo>
                    <a:pt x="8" y="651"/>
                  </a:lnTo>
                  <a:cubicBezTo>
                    <a:pt x="6" y="656"/>
                    <a:pt x="4" y="660"/>
                    <a:pt x="2" y="663"/>
                  </a:cubicBezTo>
                  <a:lnTo>
                    <a:pt x="2" y="670"/>
                  </a:lnTo>
                  <a:cubicBezTo>
                    <a:pt x="2" y="675"/>
                    <a:pt x="2" y="679"/>
                    <a:pt x="2" y="684"/>
                  </a:cubicBezTo>
                  <a:cubicBezTo>
                    <a:pt x="4" y="738"/>
                    <a:pt x="34" y="795"/>
                    <a:pt x="90" y="856"/>
                  </a:cubicBezTo>
                  <a:cubicBezTo>
                    <a:pt x="381" y="1171"/>
                    <a:pt x="1301" y="1510"/>
                    <a:pt x="2208" y="1510"/>
                  </a:cubicBezTo>
                  <a:lnTo>
                    <a:pt x="2252" y="1510"/>
                  </a:lnTo>
                  <a:cubicBezTo>
                    <a:pt x="2757" y="1503"/>
                    <a:pt x="3233" y="1387"/>
                    <a:pt x="3596" y="1184"/>
                  </a:cubicBezTo>
                  <a:cubicBezTo>
                    <a:pt x="3908" y="1010"/>
                    <a:pt x="4099" y="791"/>
                    <a:pt x="4096" y="614"/>
                  </a:cubicBezTo>
                  <a:cubicBezTo>
                    <a:pt x="4092" y="432"/>
                    <a:pt x="3826" y="134"/>
                    <a:pt x="34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5"/>
            <p:cNvSpPr/>
            <p:nvPr/>
          </p:nvSpPr>
          <p:spPr>
            <a:xfrm>
              <a:off x="6612760" y="2722214"/>
              <a:ext cx="238294" cy="92829"/>
            </a:xfrm>
            <a:custGeom>
              <a:avLst/>
              <a:gdLst/>
              <a:ahLst/>
              <a:cxnLst/>
              <a:rect l="l" t="t" r="r" b="b"/>
              <a:pathLst>
                <a:path w="3486" h="1358" extrusionOk="0">
                  <a:moveTo>
                    <a:pt x="3052" y="0"/>
                  </a:moveTo>
                  <a:cubicBezTo>
                    <a:pt x="2885" y="0"/>
                    <a:pt x="2650" y="89"/>
                    <a:pt x="2273" y="351"/>
                  </a:cubicBezTo>
                  <a:cubicBezTo>
                    <a:pt x="1301" y="1028"/>
                    <a:pt x="118" y="932"/>
                    <a:pt x="20" y="1044"/>
                  </a:cubicBezTo>
                  <a:cubicBezTo>
                    <a:pt x="16" y="1047"/>
                    <a:pt x="15" y="1053"/>
                    <a:pt x="13" y="1058"/>
                  </a:cubicBezTo>
                  <a:cubicBezTo>
                    <a:pt x="0" y="1222"/>
                    <a:pt x="491" y="1358"/>
                    <a:pt x="1148" y="1358"/>
                  </a:cubicBezTo>
                  <a:cubicBezTo>
                    <a:pt x="1779" y="1358"/>
                    <a:pt x="2563" y="1234"/>
                    <a:pt x="3205" y="891"/>
                  </a:cubicBezTo>
                  <a:lnTo>
                    <a:pt x="3416" y="393"/>
                  </a:lnTo>
                  <a:lnTo>
                    <a:pt x="3486" y="230"/>
                  </a:lnTo>
                  <a:cubicBezTo>
                    <a:pt x="3355" y="126"/>
                    <a:pt x="3252" y="0"/>
                    <a:pt x="3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5"/>
            <p:cNvSpPr/>
            <p:nvPr/>
          </p:nvSpPr>
          <p:spPr>
            <a:xfrm>
              <a:off x="6902805" y="2749079"/>
              <a:ext cx="280471" cy="103220"/>
            </a:xfrm>
            <a:custGeom>
              <a:avLst/>
              <a:gdLst/>
              <a:ahLst/>
              <a:cxnLst/>
              <a:rect l="l" t="t" r="r" b="b"/>
              <a:pathLst>
                <a:path w="4103" h="1510" extrusionOk="0">
                  <a:moveTo>
                    <a:pt x="680" y="0"/>
                  </a:moveTo>
                  <a:cubicBezTo>
                    <a:pt x="270" y="134"/>
                    <a:pt x="4" y="432"/>
                    <a:pt x="2" y="614"/>
                  </a:cubicBezTo>
                  <a:cubicBezTo>
                    <a:pt x="0" y="793"/>
                    <a:pt x="191" y="1010"/>
                    <a:pt x="502" y="1184"/>
                  </a:cubicBezTo>
                  <a:cubicBezTo>
                    <a:pt x="866" y="1389"/>
                    <a:pt x="1343" y="1503"/>
                    <a:pt x="1846" y="1510"/>
                  </a:cubicBezTo>
                  <a:lnTo>
                    <a:pt x="1892" y="1510"/>
                  </a:lnTo>
                  <a:cubicBezTo>
                    <a:pt x="2798" y="1510"/>
                    <a:pt x="3718" y="1173"/>
                    <a:pt x="4010" y="856"/>
                  </a:cubicBezTo>
                  <a:cubicBezTo>
                    <a:pt x="4073" y="787"/>
                    <a:pt x="4102" y="723"/>
                    <a:pt x="4097" y="665"/>
                  </a:cubicBezTo>
                  <a:cubicBezTo>
                    <a:pt x="4095" y="661"/>
                    <a:pt x="4095" y="658"/>
                    <a:pt x="4094" y="654"/>
                  </a:cubicBezTo>
                  <a:lnTo>
                    <a:pt x="4090" y="649"/>
                  </a:lnTo>
                  <a:lnTo>
                    <a:pt x="4080" y="651"/>
                  </a:lnTo>
                  <a:lnTo>
                    <a:pt x="4076" y="651"/>
                  </a:lnTo>
                  <a:cubicBezTo>
                    <a:pt x="4080" y="654"/>
                    <a:pt x="4081" y="660"/>
                    <a:pt x="4083" y="665"/>
                  </a:cubicBezTo>
                  <a:cubicBezTo>
                    <a:pt x="4096" y="829"/>
                    <a:pt x="3605" y="965"/>
                    <a:pt x="2948" y="965"/>
                  </a:cubicBezTo>
                  <a:cubicBezTo>
                    <a:pt x="2317" y="965"/>
                    <a:pt x="1533" y="841"/>
                    <a:pt x="891" y="498"/>
                  </a:cubicBezTo>
                  <a:lnTo>
                    <a:pt x="6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35"/>
            <p:cNvSpPr/>
            <p:nvPr/>
          </p:nvSpPr>
          <p:spPr>
            <a:xfrm>
              <a:off x="6944504" y="2722146"/>
              <a:ext cx="238294" cy="92898"/>
            </a:xfrm>
            <a:custGeom>
              <a:avLst/>
              <a:gdLst/>
              <a:ahLst/>
              <a:cxnLst/>
              <a:rect l="l" t="t" r="r" b="b"/>
              <a:pathLst>
                <a:path w="3486" h="1359" extrusionOk="0">
                  <a:moveTo>
                    <a:pt x="433" y="1"/>
                  </a:moveTo>
                  <a:cubicBezTo>
                    <a:pt x="233" y="1"/>
                    <a:pt x="131" y="126"/>
                    <a:pt x="0" y="231"/>
                  </a:cubicBezTo>
                  <a:lnTo>
                    <a:pt x="70" y="394"/>
                  </a:lnTo>
                  <a:lnTo>
                    <a:pt x="281" y="890"/>
                  </a:lnTo>
                  <a:cubicBezTo>
                    <a:pt x="924" y="1234"/>
                    <a:pt x="1709" y="1359"/>
                    <a:pt x="2339" y="1359"/>
                  </a:cubicBezTo>
                  <a:cubicBezTo>
                    <a:pt x="2996" y="1359"/>
                    <a:pt x="3486" y="1223"/>
                    <a:pt x="3473" y="1059"/>
                  </a:cubicBezTo>
                  <a:cubicBezTo>
                    <a:pt x="3471" y="1054"/>
                    <a:pt x="3470" y="1048"/>
                    <a:pt x="3466" y="1045"/>
                  </a:cubicBezTo>
                  <a:cubicBezTo>
                    <a:pt x="3368" y="933"/>
                    <a:pt x="2185" y="1029"/>
                    <a:pt x="1213" y="352"/>
                  </a:cubicBezTo>
                  <a:cubicBezTo>
                    <a:pt x="836" y="89"/>
                    <a:pt x="600" y="1"/>
                    <a:pt x="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35"/>
            <p:cNvSpPr/>
            <p:nvPr/>
          </p:nvSpPr>
          <p:spPr>
            <a:xfrm>
              <a:off x="6744214" y="2533135"/>
              <a:ext cx="306173" cy="485133"/>
            </a:xfrm>
            <a:custGeom>
              <a:avLst/>
              <a:gdLst/>
              <a:ahLst/>
              <a:cxnLst/>
              <a:rect l="l" t="t" r="r" b="b"/>
              <a:pathLst>
                <a:path w="4479" h="7097" extrusionOk="0">
                  <a:moveTo>
                    <a:pt x="2240" y="0"/>
                  </a:moveTo>
                  <a:cubicBezTo>
                    <a:pt x="1379" y="0"/>
                    <a:pt x="737" y="903"/>
                    <a:pt x="737" y="1710"/>
                  </a:cubicBezTo>
                  <a:cubicBezTo>
                    <a:pt x="737" y="1827"/>
                    <a:pt x="774" y="1934"/>
                    <a:pt x="811" y="2039"/>
                  </a:cubicBezTo>
                  <a:cubicBezTo>
                    <a:pt x="848" y="2143"/>
                    <a:pt x="881" y="2237"/>
                    <a:pt x="879" y="2339"/>
                  </a:cubicBezTo>
                  <a:cubicBezTo>
                    <a:pt x="870" y="2877"/>
                    <a:pt x="681" y="3277"/>
                    <a:pt x="479" y="3701"/>
                  </a:cubicBezTo>
                  <a:cubicBezTo>
                    <a:pt x="246" y="4195"/>
                    <a:pt x="3" y="4709"/>
                    <a:pt x="3" y="5503"/>
                  </a:cubicBezTo>
                  <a:cubicBezTo>
                    <a:pt x="1" y="6099"/>
                    <a:pt x="239" y="6671"/>
                    <a:pt x="663" y="7090"/>
                  </a:cubicBezTo>
                  <a:lnTo>
                    <a:pt x="670" y="7097"/>
                  </a:lnTo>
                  <a:lnTo>
                    <a:pt x="3810" y="7097"/>
                  </a:lnTo>
                  <a:lnTo>
                    <a:pt x="3817" y="7090"/>
                  </a:lnTo>
                  <a:cubicBezTo>
                    <a:pt x="4242" y="6671"/>
                    <a:pt x="4478" y="6099"/>
                    <a:pt x="4476" y="5503"/>
                  </a:cubicBezTo>
                  <a:cubicBezTo>
                    <a:pt x="4478" y="4678"/>
                    <a:pt x="4233" y="4167"/>
                    <a:pt x="3996" y="3673"/>
                  </a:cubicBezTo>
                  <a:cubicBezTo>
                    <a:pt x="3798" y="3261"/>
                    <a:pt x="3610" y="2872"/>
                    <a:pt x="3602" y="2339"/>
                  </a:cubicBezTo>
                  <a:cubicBezTo>
                    <a:pt x="3600" y="2237"/>
                    <a:pt x="3633" y="2141"/>
                    <a:pt x="3670" y="2039"/>
                  </a:cubicBezTo>
                  <a:cubicBezTo>
                    <a:pt x="3705" y="1936"/>
                    <a:pt x="3744" y="1827"/>
                    <a:pt x="3744" y="1710"/>
                  </a:cubicBezTo>
                  <a:cubicBezTo>
                    <a:pt x="3744" y="903"/>
                    <a:pt x="3100" y="0"/>
                    <a:pt x="2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5"/>
            <p:cNvSpPr/>
            <p:nvPr/>
          </p:nvSpPr>
          <p:spPr>
            <a:xfrm>
              <a:off x="6741850" y="2726925"/>
              <a:ext cx="311028" cy="337152"/>
            </a:xfrm>
            <a:custGeom>
              <a:avLst/>
              <a:gdLst/>
              <a:ahLst/>
              <a:cxnLst/>
              <a:rect l="l" t="t" r="r" b="b"/>
              <a:pathLst>
                <a:path w="4477" h="4932" extrusionOk="0">
                  <a:moveTo>
                    <a:pt x="3654" y="0"/>
                  </a:moveTo>
                  <a:lnTo>
                    <a:pt x="3635" y="19"/>
                  </a:lnTo>
                  <a:cubicBezTo>
                    <a:pt x="3321" y="328"/>
                    <a:pt x="2795" y="512"/>
                    <a:pt x="2223" y="512"/>
                  </a:cubicBezTo>
                  <a:cubicBezTo>
                    <a:pt x="1664" y="512"/>
                    <a:pt x="1161" y="338"/>
                    <a:pt x="840" y="35"/>
                  </a:cubicBezTo>
                  <a:lnTo>
                    <a:pt x="819" y="16"/>
                  </a:lnTo>
                  <a:lnTo>
                    <a:pt x="807" y="40"/>
                  </a:lnTo>
                  <a:cubicBezTo>
                    <a:pt x="325" y="891"/>
                    <a:pt x="1" y="1948"/>
                    <a:pt x="1" y="2670"/>
                  </a:cubicBezTo>
                  <a:cubicBezTo>
                    <a:pt x="1" y="3545"/>
                    <a:pt x="511" y="4416"/>
                    <a:pt x="1240" y="4788"/>
                  </a:cubicBezTo>
                  <a:cubicBezTo>
                    <a:pt x="1426" y="4879"/>
                    <a:pt x="1629" y="4928"/>
                    <a:pt x="1836" y="4932"/>
                  </a:cubicBezTo>
                  <a:cubicBezTo>
                    <a:pt x="1954" y="4932"/>
                    <a:pt x="2046" y="4910"/>
                    <a:pt x="2108" y="4870"/>
                  </a:cubicBezTo>
                  <a:cubicBezTo>
                    <a:pt x="2134" y="4851"/>
                    <a:pt x="2155" y="4825"/>
                    <a:pt x="2169" y="4795"/>
                  </a:cubicBezTo>
                  <a:cubicBezTo>
                    <a:pt x="2190" y="4760"/>
                    <a:pt x="2201" y="4740"/>
                    <a:pt x="2229" y="4740"/>
                  </a:cubicBezTo>
                  <a:cubicBezTo>
                    <a:pt x="2259" y="4740"/>
                    <a:pt x="2267" y="4758"/>
                    <a:pt x="2285" y="4793"/>
                  </a:cubicBezTo>
                  <a:cubicBezTo>
                    <a:pt x="2299" y="4826"/>
                    <a:pt x="2323" y="4854"/>
                    <a:pt x="2355" y="4872"/>
                  </a:cubicBezTo>
                  <a:cubicBezTo>
                    <a:pt x="2432" y="4905"/>
                    <a:pt x="2517" y="4923"/>
                    <a:pt x="2602" y="4923"/>
                  </a:cubicBezTo>
                  <a:cubicBezTo>
                    <a:pt x="2606" y="4923"/>
                    <a:pt x="2610" y="4923"/>
                    <a:pt x="2614" y="4923"/>
                  </a:cubicBezTo>
                  <a:cubicBezTo>
                    <a:pt x="2791" y="4919"/>
                    <a:pt x="2965" y="4879"/>
                    <a:pt x="3126" y="4805"/>
                  </a:cubicBezTo>
                  <a:cubicBezTo>
                    <a:pt x="3922" y="4446"/>
                    <a:pt x="4476" y="3569"/>
                    <a:pt x="4476" y="2670"/>
                  </a:cubicBezTo>
                  <a:cubicBezTo>
                    <a:pt x="4476" y="1893"/>
                    <a:pt x="4166" y="878"/>
                    <a:pt x="3668" y="25"/>
                  </a:cubicBezTo>
                  <a:lnTo>
                    <a:pt x="36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5"/>
            <p:cNvSpPr/>
            <p:nvPr/>
          </p:nvSpPr>
          <p:spPr>
            <a:xfrm>
              <a:off x="6744125" y="2935525"/>
              <a:ext cx="306150" cy="128376"/>
            </a:xfrm>
            <a:custGeom>
              <a:avLst/>
              <a:gdLst/>
              <a:ahLst/>
              <a:cxnLst/>
              <a:rect l="l" t="t" r="r" b="b"/>
              <a:pathLst>
                <a:path w="4324" h="1848" extrusionOk="0">
                  <a:moveTo>
                    <a:pt x="0" y="1"/>
                  </a:moveTo>
                  <a:lnTo>
                    <a:pt x="0" y="1"/>
                  </a:lnTo>
                  <a:cubicBezTo>
                    <a:pt x="109" y="707"/>
                    <a:pt x="559" y="1431"/>
                    <a:pt x="1175" y="1705"/>
                  </a:cubicBezTo>
                  <a:cubicBezTo>
                    <a:pt x="1355" y="1785"/>
                    <a:pt x="1594" y="1847"/>
                    <a:pt x="1783" y="1847"/>
                  </a:cubicBezTo>
                  <a:cubicBezTo>
                    <a:pt x="1880" y="1847"/>
                    <a:pt x="1965" y="1831"/>
                    <a:pt x="2022" y="1792"/>
                  </a:cubicBezTo>
                  <a:cubicBezTo>
                    <a:pt x="2083" y="1750"/>
                    <a:pt x="2081" y="1650"/>
                    <a:pt x="2155" y="1650"/>
                  </a:cubicBezTo>
                  <a:cubicBezTo>
                    <a:pt x="2228" y="1650"/>
                    <a:pt x="2223" y="1759"/>
                    <a:pt x="2290" y="1792"/>
                  </a:cubicBezTo>
                  <a:cubicBezTo>
                    <a:pt x="2359" y="1827"/>
                    <a:pt x="2445" y="1843"/>
                    <a:pt x="2538" y="1843"/>
                  </a:cubicBezTo>
                  <a:cubicBezTo>
                    <a:pt x="2703" y="1843"/>
                    <a:pt x="2889" y="1794"/>
                    <a:pt x="3044" y="1720"/>
                  </a:cubicBezTo>
                  <a:cubicBezTo>
                    <a:pt x="3671" y="1424"/>
                    <a:pt x="4185" y="800"/>
                    <a:pt x="4323" y="11"/>
                  </a:cubicBezTo>
                  <a:lnTo>
                    <a:pt x="4323" y="11"/>
                  </a:lnTo>
                  <a:cubicBezTo>
                    <a:pt x="3766" y="581"/>
                    <a:pt x="3007" y="932"/>
                    <a:pt x="2169" y="932"/>
                  </a:cubicBezTo>
                  <a:cubicBezTo>
                    <a:pt x="1324" y="932"/>
                    <a:pt x="559" y="57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35"/>
            <p:cNvSpPr/>
            <p:nvPr/>
          </p:nvSpPr>
          <p:spPr>
            <a:xfrm>
              <a:off x="6826449" y="2639159"/>
              <a:ext cx="141568" cy="105271"/>
            </a:xfrm>
            <a:custGeom>
              <a:avLst/>
              <a:gdLst/>
              <a:ahLst/>
              <a:cxnLst/>
              <a:rect l="l" t="t" r="r" b="b"/>
              <a:pathLst>
                <a:path w="2071" h="1540" extrusionOk="0">
                  <a:moveTo>
                    <a:pt x="1038" y="1"/>
                  </a:moveTo>
                  <a:cubicBezTo>
                    <a:pt x="675" y="1"/>
                    <a:pt x="0" y="309"/>
                    <a:pt x="0" y="900"/>
                  </a:cubicBezTo>
                  <a:cubicBezTo>
                    <a:pt x="0" y="1265"/>
                    <a:pt x="465" y="1540"/>
                    <a:pt x="1082" y="1540"/>
                  </a:cubicBezTo>
                  <a:lnTo>
                    <a:pt x="1105" y="1540"/>
                  </a:lnTo>
                  <a:cubicBezTo>
                    <a:pt x="1675" y="1533"/>
                    <a:pt x="2071" y="1270"/>
                    <a:pt x="2071" y="897"/>
                  </a:cubicBezTo>
                  <a:cubicBezTo>
                    <a:pt x="2071" y="316"/>
                    <a:pt x="1389" y="1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 w="575" cap="flat" cmpd="sng">
              <a:solidFill>
                <a:srgbClr val="231F20"/>
              </a:solidFill>
              <a:prstDash val="solid"/>
              <a:miter lim="17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35"/>
            <p:cNvSpPr/>
            <p:nvPr/>
          </p:nvSpPr>
          <p:spPr>
            <a:xfrm>
              <a:off x="6863841" y="2651258"/>
              <a:ext cx="66717" cy="29667"/>
            </a:xfrm>
            <a:custGeom>
              <a:avLst/>
              <a:gdLst/>
              <a:ahLst/>
              <a:cxnLst/>
              <a:rect l="l" t="t" r="r" b="b"/>
              <a:pathLst>
                <a:path w="976" h="434" extrusionOk="0">
                  <a:moveTo>
                    <a:pt x="14" y="1"/>
                  </a:moveTo>
                  <a:cubicBezTo>
                    <a:pt x="0" y="243"/>
                    <a:pt x="365" y="434"/>
                    <a:pt x="488" y="434"/>
                  </a:cubicBezTo>
                  <a:cubicBezTo>
                    <a:pt x="621" y="434"/>
                    <a:pt x="958" y="243"/>
                    <a:pt x="9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35"/>
            <p:cNvSpPr/>
            <p:nvPr/>
          </p:nvSpPr>
          <p:spPr>
            <a:xfrm>
              <a:off x="6864046" y="2625145"/>
              <a:ext cx="67195" cy="42382"/>
            </a:xfrm>
            <a:custGeom>
              <a:avLst/>
              <a:gdLst/>
              <a:ahLst/>
              <a:cxnLst/>
              <a:rect l="l" t="t" r="r" b="b"/>
              <a:pathLst>
                <a:path w="983" h="620" extrusionOk="0">
                  <a:moveTo>
                    <a:pt x="492" y="1"/>
                  </a:moveTo>
                  <a:cubicBezTo>
                    <a:pt x="357" y="1"/>
                    <a:pt x="115" y="155"/>
                    <a:pt x="1" y="383"/>
                  </a:cubicBezTo>
                  <a:lnTo>
                    <a:pt x="6" y="386"/>
                  </a:lnTo>
                  <a:lnTo>
                    <a:pt x="17" y="393"/>
                  </a:lnTo>
                  <a:cubicBezTo>
                    <a:pt x="153" y="495"/>
                    <a:pt x="367" y="619"/>
                    <a:pt x="478" y="619"/>
                  </a:cubicBezTo>
                  <a:cubicBezTo>
                    <a:pt x="595" y="619"/>
                    <a:pt x="848" y="470"/>
                    <a:pt x="965" y="393"/>
                  </a:cubicBezTo>
                  <a:lnTo>
                    <a:pt x="977" y="386"/>
                  </a:lnTo>
                  <a:lnTo>
                    <a:pt x="983" y="383"/>
                  </a:lnTo>
                  <a:cubicBezTo>
                    <a:pt x="844" y="143"/>
                    <a:pt x="583" y="1"/>
                    <a:pt x="4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41" name="Google Shape;2141;p35"/>
            <p:cNvGrpSpPr/>
            <p:nvPr/>
          </p:nvGrpSpPr>
          <p:grpSpPr>
            <a:xfrm flipH="1">
              <a:off x="6814326" y="2576747"/>
              <a:ext cx="64529" cy="55301"/>
              <a:chOff x="6688530" y="2567647"/>
              <a:chExt cx="64529" cy="55301"/>
            </a:xfrm>
          </p:grpSpPr>
          <p:sp>
            <p:nvSpPr>
              <p:cNvPr id="2142" name="Google Shape;2142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6" name="Google Shape;2146;p35"/>
            <p:cNvGrpSpPr/>
            <p:nvPr/>
          </p:nvGrpSpPr>
          <p:grpSpPr>
            <a:xfrm>
              <a:off x="6916580" y="2576747"/>
              <a:ext cx="64529" cy="55301"/>
              <a:chOff x="6688530" y="2567647"/>
              <a:chExt cx="64529" cy="55301"/>
            </a:xfrm>
          </p:grpSpPr>
          <p:sp>
            <p:nvSpPr>
              <p:cNvPr id="2147" name="Google Shape;2147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AF09D77-111D-4177-832F-C9ACC8251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663" y="998180"/>
            <a:ext cx="7140473" cy="358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713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Google Shape;1998;p35"/>
          <p:cNvSpPr txBox="1">
            <a:spLocks noGrp="1"/>
          </p:cNvSpPr>
          <p:nvPr>
            <p:ph type="title"/>
          </p:nvPr>
        </p:nvSpPr>
        <p:spPr>
          <a:xfrm>
            <a:off x="720397" y="30516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Import data from CSV</a:t>
            </a:r>
            <a:endParaRPr b="1" dirty="0">
              <a:solidFill>
                <a:schemeClr val="accent5"/>
              </a:solidFill>
            </a:endParaRPr>
          </a:p>
        </p:txBody>
      </p:sp>
      <p:sp>
        <p:nvSpPr>
          <p:cNvPr id="2001" name="Google Shape;2001;p35"/>
          <p:cNvSpPr/>
          <p:nvPr/>
        </p:nvSpPr>
        <p:spPr>
          <a:xfrm>
            <a:off x="5485020" y="3421891"/>
            <a:ext cx="197100" cy="197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" name="Google Shape;2002;p35"/>
          <p:cNvSpPr/>
          <p:nvPr/>
        </p:nvSpPr>
        <p:spPr>
          <a:xfrm>
            <a:off x="6750509" y="2340490"/>
            <a:ext cx="197100" cy="197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03" name="Google Shape;2003;p35"/>
          <p:cNvGrpSpPr/>
          <p:nvPr/>
        </p:nvGrpSpPr>
        <p:grpSpPr>
          <a:xfrm>
            <a:off x="222539" y="4584552"/>
            <a:ext cx="845771" cy="395161"/>
            <a:chOff x="51655" y="3808136"/>
            <a:chExt cx="699736" cy="263687"/>
          </a:xfrm>
        </p:grpSpPr>
        <p:sp>
          <p:nvSpPr>
            <p:cNvPr id="2004" name="Google Shape;2004;p35"/>
            <p:cNvSpPr/>
            <p:nvPr/>
          </p:nvSpPr>
          <p:spPr>
            <a:xfrm>
              <a:off x="397608" y="3973518"/>
              <a:ext cx="133090" cy="91624"/>
            </a:xfrm>
            <a:custGeom>
              <a:avLst/>
              <a:gdLst/>
              <a:ahLst/>
              <a:cxnLst/>
              <a:rect l="l" t="t" r="r" b="b"/>
              <a:pathLst>
                <a:path w="986" h="672" extrusionOk="0">
                  <a:moveTo>
                    <a:pt x="968" y="0"/>
                  </a:moveTo>
                  <a:lnTo>
                    <a:pt x="0" y="81"/>
                  </a:lnTo>
                  <a:lnTo>
                    <a:pt x="18" y="672"/>
                  </a:lnTo>
                  <a:lnTo>
                    <a:pt x="985" y="589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5"/>
            <p:cNvSpPr/>
            <p:nvPr/>
          </p:nvSpPr>
          <p:spPr>
            <a:xfrm>
              <a:off x="51655" y="3808136"/>
              <a:ext cx="697442" cy="183384"/>
            </a:xfrm>
            <a:custGeom>
              <a:avLst/>
              <a:gdLst/>
              <a:ahLst/>
              <a:cxnLst/>
              <a:rect l="l" t="t" r="r" b="b"/>
              <a:pathLst>
                <a:path w="5167" h="1345" extrusionOk="0">
                  <a:moveTo>
                    <a:pt x="3254" y="0"/>
                  </a:moveTo>
                  <a:lnTo>
                    <a:pt x="1218" y="63"/>
                  </a:lnTo>
                  <a:lnTo>
                    <a:pt x="0" y="545"/>
                  </a:lnTo>
                  <a:lnTo>
                    <a:pt x="826" y="1122"/>
                  </a:lnTo>
                  <a:lnTo>
                    <a:pt x="1813" y="1220"/>
                  </a:lnTo>
                  <a:lnTo>
                    <a:pt x="2230" y="926"/>
                  </a:lnTo>
                  <a:lnTo>
                    <a:pt x="1983" y="1236"/>
                  </a:lnTo>
                  <a:lnTo>
                    <a:pt x="2563" y="1294"/>
                  </a:lnTo>
                  <a:lnTo>
                    <a:pt x="3531" y="1213"/>
                  </a:lnTo>
                  <a:lnTo>
                    <a:pt x="3923" y="1345"/>
                  </a:lnTo>
                  <a:lnTo>
                    <a:pt x="4553" y="1182"/>
                  </a:lnTo>
                  <a:lnTo>
                    <a:pt x="5166" y="496"/>
                  </a:lnTo>
                  <a:lnTo>
                    <a:pt x="32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5"/>
            <p:cNvSpPr/>
            <p:nvPr/>
          </p:nvSpPr>
          <p:spPr>
            <a:xfrm>
              <a:off x="296239" y="3934252"/>
              <a:ext cx="56422" cy="42540"/>
            </a:xfrm>
            <a:custGeom>
              <a:avLst/>
              <a:gdLst/>
              <a:ahLst/>
              <a:cxnLst/>
              <a:rect l="l" t="t" r="r" b="b"/>
              <a:pathLst>
                <a:path w="418" h="312" extrusionOk="0">
                  <a:moveTo>
                    <a:pt x="418" y="1"/>
                  </a:moveTo>
                  <a:lnTo>
                    <a:pt x="1" y="295"/>
                  </a:lnTo>
                  <a:lnTo>
                    <a:pt x="171" y="311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5"/>
            <p:cNvSpPr/>
            <p:nvPr/>
          </p:nvSpPr>
          <p:spPr>
            <a:xfrm>
              <a:off x="666083" y="3875761"/>
              <a:ext cx="85307" cy="173840"/>
            </a:xfrm>
            <a:custGeom>
              <a:avLst/>
              <a:gdLst/>
              <a:ahLst/>
              <a:cxnLst/>
              <a:rect l="l" t="t" r="r" b="b"/>
              <a:pathLst>
                <a:path w="632" h="1275" extrusionOk="0">
                  <a:moveTo>
                    <a:pt x="614" y="0"/>
                  </a:moveTo>
                  <a:lnTo>
                    <a:pt x="1" y="686"/>
                  </a:lnTo>
                  <a:lnTo>
                    <a:pt x="20" y="1275"/>
                  </a:lnTo>
                  <a:lnTo>
                    <a:pt x="632" y="589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5"/>
            <p:cNvSpPr/>
            <p:nvPr/>
          </p:nvSpPr>
          <p:spPr>
            <a:xfrm>
              <a:off x="581181" y="3969155"/>
              <a:ext cx="87737" cy="102668"/>
            </a:xfrm>
            <a:custGeom>
              <a:avLst/>
              <a:gdLst/>
              <a:ahLst/>
              <a:cxnLst/>
              <a:rect l="l" t="t" r="r" b="b"/>
              <a:pathLst>
                <a:path w="650" h="753" extrusionOk="0">
                  <a:moveTo>
                    <a:pt x="630" y="1"/>
                  </a:moveTo>
                  <a:lnTo>
                    <a:pt x="0" y="164"/>
                  </a:lnTo>
                  <a:lnTo>
                    <a:pt x="20" y="753"/>
                  </a:lnTo>
                  <a:lnTo>
                    <a:pt x="649" y="590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9FDCF4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5"/>
            <p:cNvSpPr/>
            <p:nvPr/>
          </p:nvSpPr>
          <p:spPr>
            <a:xfrm>
              <a:off x="528134" y="3973518"/>
              <a:ext cx="55747" cy="98305"/>
            </a:xfrm>
            <a:custGeom>
              <a:avLst/>
              <a:gdLst/>
              <a:ahLst/>
              <a:cxnLst/>
              <a:rect l="l" t="t" r="r" b="b"/>
              <a:pathLst>
                <a:path w="413" h="721" extrusionOk="0">
                  <a:moveTo>
                    <a:pt x="1" y="0"/>
                  </a:moveTo>
                  <a:lnTo>
                    <a:pt x="18" y="589"/>
                  </a:lnTo>
                  <a:lnTo>
                    <a:pt x="413" y="721"/>
                  </a:lnTo>
                  <a:lnTo>
                    <a:pt x="393" y="1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5"/>
            <p:cNvSpPr/>
            <p:nvPr/>
          </p:nvSpPr>
          <p:spPr>
            <a:xfrm>
              <a:off x="163013" y="3961111"/>
              <a:ext cx="237025" cy="104031"/>
            </a:xfrm>
            <a:custGeom>
              <a:avLst/>
              <a:gdLst/>
              <a:ahLst/>
              <a:cxnLst/>
              <a:rect l="l" t="t" r="r" b="b"/>
              <a:pathLst>
                <a:path w="1756" h="763" extrusionOk="0">
                  <a:moveTo>
                    <a:pt x="1" y="0"/>
                  </a:moveTo>
                  <a:lnTo>
                    <a:pt x="20" y="591"/>
                  </a:lnTo>
                  <a:lnTo>
                    <a:pt x="1756" y="763"/>
                  </a:lnTo>
                  <a:lnTo>
                    <a:pt x="1738" y="172"/>
                  </a:lnTo>
                  <a:lnTo>
                    <a:pt x="1158" y="114"/>
                  </a:lnTo>
                  <a:lnTo>
                    <a:pt x="984" y="559"/>
                  </a:lnTo>
                  <a:lnTo>
                    <a:pt x="968" y="112"/>
                  </a:lnTo>
                  <a:lnTo>
                    <a:pt x="1158" y="114"/>
                  </a:lnTo>
                  <a:lnTo>
                    <a:pt x="988" y="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DCF4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5"/>
            <p:cNvSpPr/>
            <p:nvPr/>
          </p:nvSpPr>
          <p:spPr>
            <a:xfrm>
              <a:off x="293674" y="3976381"/>
              <a:ext cx="25646" cy="61083"/>
            </a:xfrm>
            <a:custGeom>
              <a:avLst/>
              <a:gdLst/>
              <a:ahLst/>
              <a:cxnLst/>
              <a:rect l="l" t="t" r="r" b="b"/>
              <a:pathLst>
                <a:path w="190" h="448" extrusionOk="0">
                  <a:moveTo>
                    <a:pt x="0" y="0"/>
                  </a:moveTo>
                  <a:lnTo>
                    <a:pt x="16" y="447"/>
                  </a:lnTo>
                  <a:lnTo>
                    <a:pt x="19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5"/>
            <p:cNvSpPr/>
            <p:nvPr/>
          </p:nvSpPr>
          <p:spPr>
            <a:xfrm>
              <a:off x="51655" y="3882442"/>
              <a:ext cx="114193" cy="159251"/>
            </a:xfrm>
            <a:custGeom>
              <a:avLst/>
              <a:gdLst/>
              <a:ahLst/>
              <a:cxnLst/>
              <a:rect l="l" t="t" r="r" b="b"/>
              <a:pathLst>
                <a:path w="846" h="1168" extrusionOk="0">
                  <a:moveTo>
                    <a:pt x="0" y="0"/>
                  </a:moveTo>
                  <a:lnTo>
                    <a:pt x="18" y="589"/>
                  </a:lnTo>
                  <a:lnTo>
                    <a:pt x="845" y="1168"/>
                  </a:lnTo>
                  <a:lnTo>
                    <a:pt x="826" y="5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3" name="Google Shape;2013;p35"/>
          <p:cNvGrpSpPr/>
          <p:nvPr/>
        </p:nvGrpSpPr>
        <p:grpSpPr>
          <a:xfrm>
            <a:off x="343059" y="4061068"/>
            <a:ext cx="570516" cy="597857"/>
            <a:chOff x="6612760" y="2533135"/>
            <a:chExt cx="570516" cy="597857"/>
          </a:xfrm>
        </p:grpSpPr>
        <p:sp>
          <p:nvSpPr>
            <p:cNvPr id="2014" name="Google Shape;2014;p35"/>
            <p:cNvSpPr/>
            <p:nvPr/>
          </p:nvSpPr>
          <p:spPr>
            <a:xfrm>
              <a:off x="6804027" y="3059216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770" y="1"/>
                  </a:moveTo>
                  <a:lnTo>
                    <a:pt x="770" y="1"/>
                  </a:lnTo>
                  <a:cubicBezTo>
                    <a:pt x="784" y="76"/>
                    <a:pt x="777" y="132"/>
                    <a:pt x="751" y="176"/>
                  </a:cubicBezTo>
                  <a:cubicBezTo>
                    <a:pt x="726" y="213"/>
                    <a:pt x="686" y="237"/>
                    <a:pt x="642" y="246"/>
                  </a:cubicBezTo>
                  <a:cubicBezTo>
                    <a:pt x="418" y="293"/>
                    <a:pt x="132" y="400"/>
                    <a:pt x="43" y="504"/>
                  </a:cubicBezTo>
                  <a:cubicBezTo>
                    <a:pt x="9" y="541"/>
                    <a:pt x="1" y="595"/>
                    <a:pt x="22" y="641"/>
                  </a:cubicBezTo>
                  <a:cubicBezTo>
                    <a:pt x="48" y="701"/>
                    <a:pt x="122" y="739"/>
                    <a:pt x="214" y="739"/>
                  </a:cubicBezTo>
                  <a:cubicBezTo>
                    <a:pt x="219" y="739"/>
                    <a:pt x="223" y="739"/>
                    <a:pt x="227" y="739"/>
                  </a:cubicBezTo>
                  <a:cubicBezTo>
                    <a:pt x="193" y="420"/>
                    <a:pt x="707" y="299"/>
                    <a:pt x="730" y="293"/>
                  </a:cubicBezTo>
                  <a:cubicBezTo>
                    <a:pt x="732" y="293"/>
                    <a:pt x="734" y="293"/>
                    <a:pt x="736" y="293"/>
                  </a:cubicBezTo>
                  <a:cubicBezTo>
                    <a:pt x="766" y="293"/>
                    <a:pt x="775" y="338"/>
                    <a:pt x="742" y="346"/>
                  </a:cubicBezTo>
                  <a:cubicBezTo>
                    <a:pt x="737" y="346"/>
                    <a:pt x="223" y="467"/>
                    <a:pt x="285" y="760"/>
                  </a:cubicBezTo>
                  <a:cubicBezTo>
                    <a:pt x="353" y="842"/>
                    <a:pt x="453" y="891"/>
                    <a:pt x="560" y="897"/>
                  </a:cubicBezTo>
                  <a:cubicBezTo>
                    <a:pt x="583" y="897"/>
                    <a:pt x="605" y="893"/>
                    <a:pt x="626" y="882"/>
                  </a:cubicBezTo>
                  <a:cubicBezTo>
                    <a:pt x="560" y="548"/>
                    <a:pt x="919" y="372"/>
                    <a:pt x="923" y="371"/>
                  </a:cubicBezTo>
                  <a:cubicBezTo>
                    <a:pt x="928" y="368"/>
                    <a:pt x="933" y="366"/>
                    <a:pt x="937" y="366"/>
                  </a:cubicBezTo>
                  <a:cubicBezTo>
                    <a:pt x="963" y="366"/>
                    <a:pt x="977" y="406"/>
                    <a:pt x="946" y="418"/>
                  </a:cubicBezTo>
                  <a:cubicBezTo>
                    <a:pt x="933" y="425"/>
                    <a:pt x="616" y="581"/>
                    <a:pt x="679" y="879"/>
                  </a:cubicBezTo>
                  <a:cubicBezTo>
                    <a:pt x="679" y="879"/>
                    <a:pt x="679" y="881"/>
                    <a:pt x="679" y="881"/>
                  </a:cubicBezTo>
                  <a:cubicBezTo>
                    <a:pt x="733" y="958"/>
                    <a:pt x="928" y="1049"/>
                    <a:pt x="1038" y="1049"/>
                  </a:cubicBezTo>
                  <a:cubicBezTo>
                    <a:pt x="1042" y="1050"/>
                    <a:pt x="1046" y="1050"/>
                    <a:pt x="1049" y="1050"/>
                  </a:cubicBezTo>
                  <a:cubicBezTo>
                    <a:pt x="1066" y="1050"/>
                    <a:pt x="1082" y="1044"/>
                    <a:pt x="1095" y="1035"/>
                  </a:cubicBezTo>
                  <a:lnTo>
                    <a:pt x="1103" y="1005"/>
                  </a:lnTo>
                  <a:cubicBezTo>
                    <a:pt x="1095" y="821"/>
                    <a:pt x="1151" y="702"/>
                    <a:pt x="1194" y="606"/>
                  </a:cubicBezTo>
                  <a:cubicBezTo>
                    <a:pt x="1240" y="511"/>
                    <a:pt x="1270" y="446"/>
                    <a:pt x="1219" y="362"/>
                  </a:cubicBezTo>
                  <a:cubicBezTo>
                    <a:pt x="1165" y="267"/>
                    <a:pt x="1140" y="160"/>
                    <a:pt x="1149" y="52"/>
                  </a:cubicBezTo>
                  <a:lnTo>
                    <a:pt x="7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5"/>
            <p:cNvSpPr/>
            <p:nvPr/>
          </p:nvSpPr>
          <p:spPr>
            <a:xfrm>
              <a:off x="6903284" y="3059079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498" y="1"/>
                  </a:moveTo>
                  <a:lnTo>
                    <a:pt x="119" y="54"/>
                  </a:lnTo>
                  <a:cubicBezTo>
                    <a:pt x="128" y="160"/>
                    <a:pt x="105" y="267"/>
                    <a:pt x="51" y="362"/>
                  </a:cubicBezTo>
                  <a:cubicBezTo>
                    <a:pt x="0" y="446"/>
                    <a:pt x="30" y="509"/>
                    <a:pt x="76" y="606"/>
                  </a:cubicBezTo>
                  <a:cubicBezTo>
                    <a:pt x="119" y="702"/>
                    <a:pt x="175" y="821"/>
                    <a:pt x="167" y="1005"/>
                  </a:cubicBezTo>
                  <a:lnTo>
                    <a:pt x="174" y="1034"/>
                  </a:lnTo>
                  <a:cubicBezTo>
                    <a:pt x="189" y="1044"/>
                    <a:pt x="206" y="1050"/>
                    <a:pt x="224" y="1050"/>
                  </a:cubicBezTo>
                  <a:cubicBezTo>
                    <a:pt x="226" y="1050"/>
                    <a:pt x="229" y="1050"/>
                    <a:pt x="232" y="1049"/>
                  </a:cubicBezTo>
                  <a:cubicBezTo>
                    <a:pt x="342" y="1049"/>
                    <a:pt x="538" y="958"/>
                    <a:pt x="591" y="881"/>
                  </a:cubicBezTo>
                  <a:lnTo>
                    <a:pt x="591" y="877"/>
                  </a:lnTo>
                  <a:cubicBezTo>
                    <a:pt x="654" y="581"/>
                    <a:pt x="337" y="425"/>
                    <a:pt x="323" y="418"/>
                  </a:cubicBezTo>
                  <a:cubicBezTo>
                    <a:pt x="310" y="411"/>
                    <a:pt x="303" y="395"/>
                    <a:pt x="310" y="383"/>
                  </a:cubicBezTo>
                  <a:cubicBezTo>
                    <a:pt x="315" y="373"/>
                    <a:pt x="325" y="368"/>
                    <a:pt x="334" y="368"/>
                  </a:cubicBezTo>
                  <a:cubicBezTo>
                    <a:pt x="338" y="368"/>
                    <a:pt x="342" y="369"/>
                    <a:pt x="346" y="371"/>
                  </a:cubicBezTo>
                  <a:cubicBezTo>
                    <a:pt x="349" y="371"/>
                    <a:pt x="710" y="548"/>
                    <a:pt x="644" y="883"/>
                  </a:cubicBezTo>
                  <a:cubicBezTo>
                    <a:pt x="661" y="892"/>
                    <a:pt x="680" y="895"/>
                    <a:pt x="699" y="895"/>
                  </a:cubicBezTo>
                  <a:cubicBezTo>
                    <a:pt x="703" y="895"/>
                    <a:pt x="706" y="895"/>
                    <a:pt x="710" y="895"/>
                  </a:cubicBezTo>
                  <a:cubicBezTo>
                    <a:pt x="817" y="892"/>
                    <a:pt x="917" y="842"/>
                    <a:pt x="985" y="760"/>
                  </a:cubicBezTo>
                  <a:cubicBezTo>
                    <a:pt x="1047" y="467"/>
                    <a:pt x="533" y="346"/>
                    <a:pt x="528" y="346"/>
                  </a:cubicBezTo>
                  <a:cubicBezTo>
                    <a:pt x="495" y="338"/>
                    <a:pt x="503" y="293"/>
                    <a:pt x="531" y="293"/>
                  </a:cubicBezTo>
                  <a:cubicBezTo>
                    <a:pt x="533" y="293"/>
                    <a:pt x="536" y="293"/>
                    <a:pt x="538" y="294"/>
                  </a:cubicBezTo>
                  <a:cubicBezTo>
                    <a:pt x="561" y="299"/>
                    <a:pt x="1077" y="418"/>
                    <a:pt x="1043" y="739"/>
                  </a:cubicBezTo>
                  <a:cubicBezTo>
                    <a:pt x="1047" y="739"/>
                    <a:pt x="1051" y="739"/>
                    <a:pt x="1056" y="739"/>
                  </a:cubicBezTo>
                  <a:cubicBezTo>
                    <a:pt x="1148" y="739"/>
                    <a:pt x="1220" y="701"/>
                    <a:pt x="1248" y="639"/>
                  </a:cubicBezTo>
                  <a:cubicBezTo>
                    <a:pt x="1269" y="593"/>
                    <a:pt x="1261" y="541"/>
                    <a:pt x="1227" y="504"/>
                  </a:cubicBezTo>
                  <a:cubicBezTo>
                    <a:pt x="1136" y="402"/>
                    <a:pt x="849" y="295"/>
                    <a:pt x="626" y="246"/>
                  </a:cubicBezTo>
                  <a:cubicBezTo>
                    <a:pt x="580" y="239"/>
                    <a:pt x="540" y="215"/>
                    <a:pt x="516" y="176"/>
                  </a:cubicBezTo>
                  <a:cubicBezTo>
                    <a:pt x="489" y="134"/>
                    <a:pt x="484" y="78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5"/>
            <p:cNvSpPr/>
            <p:nvPr/>
          </p:nvSpPr>
          <p:spPr>
            <a:xfrm>
              <a:off x="6612760" y="2749079"/>
              <a:ext cx="280266" cy="103220"/>
            </a:xfrm>
            <a:custGeom>
              <a:avLst/>
              <a:gdLst/>
              <a:ahLst/>
              <a:cxnLst/>
              <a:rect l="l" t="t" r="r" b="b"/>
              <a:pathLst>
                <a:path w="4100" h="1510" extrusionOk="0">
                  <a:moveTo>
                    <a:pt x="3416" y="0"/>
                  </a:moveTo>
                  <a:lnTo>
                    <a:pt x="3205" y="498"/>
                  </a:lnTo>
                  <a:cubicBezTo>
                    <a:pt x="2563" y="841"/>
                    <a:pt x="1779" y="965"/>
                    <a:pt x="1148" y="965"/>
                  </a:cubicBezTo>
                  <a:cubicBezTo>
                    <a:pt x="491" y="965"/>
                    <a:pt x="0" y="829"/>
                    <a:pt x="13" y="665"/>
                  </a:cubicBezTo>
                  <a:cubicBezTo>
                    <a:pt x="15" y="660"/>
                    <a:pt x="16" y="654"/>
                    <a:pt x="20" y="651"/>
                  </a:cubicBezTo>
                  <a:lnTo>
                    <a:pt x="16" y="651"/>
                  </a:lnTo>
                  <a:lnTo>
                    <a:pt x="8" y="649"/>
                  </a:lnTo>
                  <a:lnTo>
                    <a:pt x="8" y="651"/>
                  </a:lnTo>
                  <a:cubicBezTo>
                    <a:pt x="6" y="656"/>
                    <a:pt x="4" y="660"/>
                    <a:pt x="2" y="663"/>
                  </a:cubicBezTo>
                  <a:lnTo>
                    <a:pt x="2" y="670"/>
                  </a:lnTo>
                  <a:cubicBezTo>
                    <a:pt x="2" y="675"/>
                    <a:pt x="2" y="679"/>
                    <a:pt x="2" y="684"/>
                  </a:cubicBezTo>
                  <a:cubicBezTo>
                    <a:pt x="4" y="738"/>
                    <a:pt x="34" y="795"/>
                    <a:pt x="90" y="856"/>
                  </a:cubicBezTo>
                  <a:cubicBezTo>
                    <a:pt x="381" y="1171"/>
                    <a:pt x="1301" y="1510"/>
                    <a:pt x="2208" y="1510"/>
                  </a:cubicBezTo>
                  <a:lnTo>
                    <a:pt x="2252" y="1510"/>
                  </a:lnTo>
                  <a:cubicBezTo>
                    <a:pt x="2757" y="1503"/>
                    <a:pt x="3233" y="1387"/>
                    <a:pt x="3596" y="1184"/>
                  </a:cubicBezTo>
                  <a:cubicBezTo>
                    <a:pt x="3908" y="1010"/>
                    <a:pt x="4099" y="791"/>
                    <a:pt x="4096" y="614"/>
                  </a:cubicBezTo>
                  <a:cubicBezTo>
                    <a:pt x="4092" y="432"/>
                    <a:pt x="3826" y="134"/>
                    <a:pt x="34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5"/>
            <p:cNvSpPr/>
            <p:nvPr/>
          </p:nvSpPr>
          <p:spPr>
            <a:xfrm>
              <a:off x="6612760" y="2722214"/>
              <a:ext cx="238294" cy="92829"/>
            </a:xfrm>
            <a:custGeom>
              <a:avLst/>
              <a:gdLst/>
              <a:ahLst/>
              <a:cxnLst/>
              <a:rect l="l" t="t" r="r" b="b"/>
              <a:pathLst>
                <a:path w="3486" h="1358" extrusionOk="0">
                  <a:moveTo>
                    <a:pt x="3052" y="0"/>
                  </a:moveTo>
                  <a:cubicBezTo>
                    <a:pt x="2885" y="0"/>
                    <a:pt x="2650" y="89"/>
                    <a:pt x="2273" y="351"/>
                  </a:cubicBezTo>
                  <a:cubicBezTo>
                    <a:pt x="1301" y="1028"/>
                    <a:pt x="118" y="932"/>
                    <a:pt x="20" y="1044"/>
                  </a:cubicBezTo>
                  <a:cubicBezTo>
                    <a:pt x="16" y="1047"/>
                    <a:pt x="15" y="1053"/>
                    <a:pt x="13" y="1058"/>
                  </a:cubicBezTo>
                  <a:cubicBezTo>
                    <a:pt x="0" y="1222"/>
                    <a:pt x="491" y="1358"/>
                    <a:pt x="1148" y="1358"/>
                  </a:cubicBezTo>
                  <a:cubicBezTo>
                    <a:pt x="1779" y="1358"/>
                    <a:pt x="2563" y="1234"/>
                    <a:pt x="3205" y="891"/>
                  </a:cubicBezTo>
                  <a:lnTo>
                    <a:pt x="3416" y="393"/>
                  </a:lnTo>
                  <a:lnTo>
                    <a:pt x="3486" y="230"/>
                  </a:lnTo>
                  <a:cubicBezTo>
                    <a:pt x="3355" y="126"/>
                    <a:pt x="3252" y="0"/>
                    <a:pt x="3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5"/>
            <p:cNvSpPr/>
            <p:nvPr/>
          </p:nvSpPr>
          <p:spPr>
            <a:xfrm>
              <a:off x="6902805" y="2749079"/>
              <a:ext cx="280471" cy="103220"/>
            </a:xfrm>
            <a:custGeom>
              <a:avLst/>
              <a:gdLst/>
              <a:ahLst/>
              <a:cxnLst/>
              <a:rect l="l" t="t" r="r" b="b"/>
              <a:pathLst>
                <a:path w="4103" h="1510" extrusionOk="0">
                  <a:moveTo>
                    <a:pt x="680" y="0"/>
                  </a:moveTo>
                  <a:cubicBezTo>
                    <a:pt x="270" y="134"/>
                    <a:pt x="4" y="432"/>
                    <a:pt x="2" y="614"/>
                  </a:cubicBezTo>
                  <a:cubicBezTo>
                    <a:pt x="0" y="793"/>
                    <a:pt x="191" y="1010"/>
                    <a:pt x="502" y="1184"/>
                  </a:cubicBezTo>
                  <a:cubicBezTo>
                    <a:pt x="866" y="1389"/>
                    <a:pt x="1343" y="1503"/>
                    <a:pt x="1846" y="1510"/>
                  </a:cubicBezTo>
                  <a:lnTo>
                    <a:pt x="1892" y="1510"/>
                  </a:lnTo>
                  <a:cubicBezTo>
                    <a:pt x="2798" y="1510"/>
                    <a:pt x="3718" y="1173"/>
                    <a:pt x="4010" y="856"/>
                  </a:cubicBezTo>
                  <a:cubicBezTo>
                    <a:pt x="4073" y="787"/>
                    <a:pt x="4102" y="723"/>
                    <a:pt x="4097" y="665"/>
                  </a:cubicBezTo>
                  <a:cubicBezTo>
                    <a:pt x="4095" y="661"/>
                    <a:pt x="4095" y="658"/>
                    <a:pt x="4094" y="654"/>
                  </a:cubicBezTo>
                  <a:lnTo>
                    <a:pt x="4090" y="649"/>
                  </a:lnTo>
                  <a:lnTo>
                    <a:pt x="4080" y="651"/>
                  </a:lnTo>
                  <a:lnTo>
                    <a:pt x="4076" y="651"/>
                  </a:lnTo>
                  <a:cubicBezTo>
                    <a:pt x="4080" y="654"/>
                    <a:pt x="4081" y="660"/>
                    <a:pt x="4083" y="665"/>
                  </a:cubicBezTo>
                  <a:cubicBezTo>
                    <a:pt x="4096" y="829"/>
                    <a:pt x="3605" y="965"/>
                    <a:pt x="2948" y="965"/>
                  </a:cubicBezTo>
                  <a:cubicBezTo>
                    <a:pt x="2317" y="965"/>
                    <a:pt x="1533" y="841"/>
                    <a:pt x="891" y="498"/>
                  </a:cubicBezTo>
                  <a:lnTo>
                    <a:pt x="6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5"/>
            <p:cNvSpPr/>
            <p:nvPr/>
          </p:nvSpPr>
          <p:spPr>
            <a:xfrm>
              <a:off x="6944504" y="2722146"/>
              <a:ext cx="238294" cy="92898"/>
            </a:xfrm>
            <a:custGeom>
              <a:avLst/>
              <a:gdLst/>
              <a:ahLst/>
              <a:cxnLst/>
              <a:rect l="l" t="t" r="r" b="b"/>
              <a:pathLst>
                <a:path w="3486" h="1359" extrusionOk="0">
                  <a:moveTo>
                    <a:pt x="433" y="1"/>
                  </a:moveTo>
                  <a:cubicBezTo>
                    <a:pt x="233" y="1"/>
                    <a:pt x="131" y="126"/>
                    <a:pt x="0" y="231"/>
                  </a:cubicBezTo>
                  <a:lnTo>
                    <a:pt x="70" y="394"/>
                  </a:lnTo>
                  <a:lnTo>
                    <a:pt x="281" y="890"/>
                  </a:lnTo>
                  <a:cubicBezTo>
                    <a:pt x="924" y="1234"/>
                    <a:pt x="1709" y="1359"/>
                    <a:pt x="2339" y="1359"/>
                  </a:cubicBezTo>
                  <a:cubicBezTo>
                    <a:pt x="2996" y="1359"/>
                    <a:pt x="3486" y="1223"/>
                    <a:pt x="3473" y="1059"/>
                  </a:cubicBezTo>
                  <a:cubicBezTo>
                    <a:pt x="3471" y="1054"/>
                    <a:pt x="3470" y="1048"/>
                    <a:pt x="3466" y="1045"/>
                  </a:cubicBezTo>
                  <a:cubicBezTo>
                    <a:pt x="3368" y="933"/>
                    <a:pt x="2185" y="1029"/>
                    <a:pt x="1213" y="352"/>
                  </a:cubicBezTo>
                  <a:cubicBezTo>
                    <a:pt x="836" y="89"/>
                    <a:pt x="600" y="1"/>
                    <a:pt x="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5"/>
            <p:cNvSpPr/>
            <p:nvPr/>
          </p:nvSpPr>
          <p:spPr>
            <a:xfrm>
              <a:off x="6744214" y="2533135"/>
              <a:ext cx="306173" cy="485133"/>
            </a:xfrm>
            <a:custGeom>
              <a:avLst/>
              <a:gdLst/>
              <a:ahLst/>
              <a:cxnLst/>
              <a:rect l="l" t="t" r="r" b="b"/>
              <a:pathLst>
                <a:path w="4479" h="7097" extrusionOk="0">
                  <a:moveTo>
                    <a:pt x="2240" y="0"/>
                  </a:moveTo>
                  <a:cubicBezTo>
                    <a:pt x="1379" y="0"/>
                    <a:pt x="737" y="903"/>
                    <a:pt x="737" y="1710"/>
                  </a:cubicBezTo>
                  <a:cubicBezTo>
                    <a:pt x="737" y="1827"/>
                    <a:pt x="774" y="1934"/>
                    <a:pt x="811" y="2039"/>
                  </a:cubicBezTo>
                  <a:cubicBezTo>
                    <a:pt x="848" y="2143"/>
                    <a:pt x="881" y="2237"/>
                    <a:pt x="879" y="2339"/>
                  </a:cubicBezTo>
                  <a:cubicBezTo>
                    <a:pt x="870" y="2877"/>
                    <a:pt x="681" y="3277"/>
                    <a:pt x="479" y="3701"/>
                  </a:cubicBezTo>
                  <a:cubicBezTo>
                    <a:pt x="246" y="4195"/>
                    <a:pt x="3" y="4709"/>
                    <a:pt x="3" y="5503"/>
                  </a:cubicBezTo>
                  <a:cubicBezTo>
                    <a:pt x="1" y="6099"/>
                    <a:pt x="239" y="6671"/>
                    <a:pt x="663" y="7090"/>
                  </a:cubicBezTo>
                  <a:lnTo>
                    <a:pt x="670" y="7097"/>
                  </a:lnTo>
                  <a:lnTo>
                    <a:pt x="3810" y="7097"/>
                  </a:lnTo>
                  <a:lnTo>
                    <a:pt x="3817" y="7090"/>
                  </a:lnTo>
                  <a:cubicBezTo>
                    <a:pt x="4242" y="6671"/>
                    <a:pt x="4478" y="6099"/>
                    <a:pt x="4476" y="5503"/>
                  </a:cubicBezTo>
                  <a:cubicBezTo>
                    <a:pt x="4478" y="4678"/>
                    <a:pt x="4233" y="4167"/>
                    <a:pt x="3996" y="3673"/>
                  </a:cubicBezTo>
                  <a:cubicBezTo>
                    <a:pt x="3798" y="3261"/>
                    <a:pt x="3610" y="2872"/>
                    <a:pt x="3602" y="2339"/>
                  </a:cubicBezTo>
                  <a:cubicBezTo>
                    <a:pt x="3600" y="2237"/>
                    <a:pt x="3633" y="2141"/>
                    <a:pt x="3670" y="2039"/>
                  </a:cubicBezTo>
                  <a:cubicBezTo>
                    <a:pt x="3705" y="1936"/>
                    <a:pt x="3744" y="1827"/>
                    <a:pt x="3744" y="1710"/>
                  </a:cubicBezTo>
                  <a:cubicBezTo>
                    <a:pt x="3744" y="903"/>
                    <a:pt x="3100" y="0"/>
                    <a:pt x="2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5"/>
            <p:cNvSpPr/>
            <p:nvPr/>
          </p:nvSpPr>
          <p:spPr>
            <a:xfrm>
              <a:off x="6741850" y="2726925"/>
              <a:ext cx="311028" cy="337152"/>
            </a:xfrm>
            <a:custGeom>
              <a:avLst/>
              <a:gdLst/>
              <a:ahLst/>
              <a:cxnLst/>
              <a:rect l="l" t="t" r="r" b="b"/>
              <a:pathLst>
                <a:path w="4477" h="4932" extrusionOk="0">
                  <a:moveTo>
                    <a:pt x="3654" y="0"/>
                  </a:moveTo>
                  <a:lnTo>
                    <a:pt x="3635" y="19"/>
                  </a:lnTo>
                  <a:cubicBezTo>
                    <a:pt x="3321" y="328"/>
                    <a:pt x="2795" y="512"/>
                    <a:pt x="2223" y="512"/>
                  </a:cubicBezTo>
                  <a:cubicBezTo>
                    <a:pt x="1664" y="512"/>
                    <a:pt x="1161" y="338"/>
                    <a:pt x="840" y="35"/>
                  </a:cubicBezTo>
                  <a:lnTo>
                    <a:pt x="819" y="16"/>
                  </a:lnTo>
                  <a:lnTo>
                    <a:pt x="807" y="40"/>
                  </a:lnTo>
                  <a:cubicBezTo>
                    <a:pt x="325" y="891"/>
                    <a:pt x="1" y="1948"/>
                    <a:pt x="1" y="2670"/>
                  </a:cubicBezTo>
                  <a:cubicBezTo>
                    <a:pt x="1" y="3545"/>
                    <a:pt x="511" y="4416"/>
                    <a:pt x="1240" y="4788"/>
                  </a:cubicBezTo>
                  <a:cubicBezTo>
                    <a:pt x="1426" y="4879"/>
                    <a:pt x="1629" y="4928"/>
                    <a:pt x="1836" y="4932"/>
                  </a:cubicBezTo>
                  <a:cubicBezTo>
                    <a:pt x="1954" y="4932"/>
                    <a:pt x="2046" y="4910"/>
                    <a:pt x="2108" y="4870"/>
                  </a:cubicBezTo>
                  <a:cubicBezTo>
                    <a:pt x="2134" y="4851"/>
                    <a:pt x="2155" y="4825"/>
                    <a:pt x="2169" y="4795"/>
                  </a:cubicBezTo>
                  <a:cubicBezTo>
                    <a:pt x="2190" y="4760"/>
                    <a:pt x="2201" y="4740"/>
                    <a:pt x="2229" y="4740"/>
                  </a:cubicBezTo>
                  <a:cubicBezTo>
                    <a:pt x="2259" y="4740"/>
                    <a:pt x="2267" y="4758"/>
                    <a:pt x="2285" y="4793"/>
                  </a:cubicBezTo>
                  <a:cubicBezTo>
                    <a:pt x="2299" y="4826"/>
                    <a:pt x="2323" y="4854"/>
                    <a:pt x="2355" y="4872"/>
                  </a:cubicBezTo>
                  <a:cubicBezTo>
                    <a:pt x="2432" y="4905"/>
                    <a:pt x="2517" y="4923"/>
                    <a:pt x="2602" y="4923"/>
                  </a:cubicBezTo>
                  <a:cubicBezTo>
                    <a:pt x="2606" y="4923"/>
                    <a:pt x="2610" y="4923"/>
                    <a:pt x="2614" y="4923"/>
                  </a:cubicBezTo>
                  <a:cubicBezTo>
                    <a:pt x="2791" y="4919"/>
                    <a:pt x="2965" y="4879"/>
                    <a:pt x="3126" y="4805"/>
                  </a:cubicBezTo>
                  <a:cubicBezTo>
                    <a:pt x="3922" y="4446"/>
                    <a:pt x="4476" y="3569"/>
                    <a:pt x="4476" y="2670"/>
                  </a:cubicBezTo>
                  <a:cubicBezTo>
                    <a:pt x="4476" y="1893"/>
                    <a:pt x="4166" y="878"/>
                    <a:pt x="3668" y="25"/>
                  </a:cubicBezTo>
                  <a:lnTo>
                    <a:pt x="36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5"/>
            <p:cNvSpPr/>
            <p:nvPr/>
          </p:nvSpPr>
          <p:spPr>
            <a:xfrm>
              <a:off x="6744125" y="2935525"/>
              <a:ext cx="306150" cy="128376"/>
            </a:xfrm>
            <a:custGeom>
              <a:avLst/>
              <a:gdLst/>
              <a:ahLst/>
              <a:cxnLst/>
              <a:rect l="l" t="t" r="r" b="b"/>
              <a:pathLst>
                <a:path w="4324" h="1848" extrusionOk="0">
                  <a:moveTo>
                    <a:pt x="0" y="1"/>
                  </a:moveTo>
                  <a:lnTo>
                    <a:pt x="0" y="1"/>
                  </a:lnTo>
                  <a:cubicBezTo>
                    <a:pt x="109" y="707"/>
                    <a:pt x="559" y="1431"/>
                    <a:pt x="1175" y="1705"/>
                  </a:cubicBezTo>
                  <a:cubicBezTo>
                    <a:pt x="1355" y="1785"/>
                    <a:pt x="1594" y="1847"/>
                    <a:pt x="1783" y="1847"/>
                  </a:cubicBezTo>
                  <a:cubicBezTo>
                    <a:pt x="1880" y="1847"/>
                    <a:pt x="1965" y="1831"/>
                    <a:pt x="2022" y="1792"/>
                  </a:cubicBezTo>
                  <a:cubicBezTo>
                    <a:pt x="2083" y="1750"/>
                    <a:pt x="2081" y="1650"/>
                    <a:pt x="2155" y="1650"/>
                  </a:cubicBezTo>
                  <a:cubicBezTo>
                    <a:pt x="2228" y="1650"/>
                    <a:pt x="2223" y="1759"/>
                    <a:pt x="2290" y="1792"/>
                  </a:cubicBezTo>
                  <a:cubicBezTo>
                    <a:pt x="2359" y="1827"/>
                    <a:pt x="2445" y="1843"/>
                    <a:pt x="2538" y="1843"/>
                  </a:cubicBezTo>
                  <a:cubicBezTo>
                    <a:pt x="2703" y="1843"/>
                    <a:pt x="2889" y="1794"/>
                    <a:pt x="3044" y="1720"/>
                  </a:cubicBezTo>
                  <a:cubicBezTo>
                    <a:pt x="3671" y="1424"/>
                    <a:pt x="4185" y="800"/>
                    <a:pt x="4323" y="11"/>
                  </a:cubicBezTo>
                  <a:lnTo>
                    <a:pt x="4323" y="11"/>
                  </a:lnTo>
                  <a:cubicBezTo>
                    <a:pt x="3766" y="581"/>
                    <a:pt x="3007" y="932"/>
                    <a:pt x="2169" y="932"/>
                  </a:cubicBezTo>
                  <a:cubicBezTo>
                    <a:pt x="1324" y="932"/>
                    <a:pt x="559" y="57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5"/>
            <p:cNvSpPr/>
            <p:nvPr/>
          </p:nvSpPr>
          <p:spPr>
            <a:xfrm>
              <a:off x="6826449" y="2639159"/>
              <a:ext cx="141568" cy="105271"/>
            </a:xfrm>
            <a:custGeom>
              <a:avLst/>
              <a:gdLst/>
              <a:ahLst/>
              <a:cxnLst/>
              <a:rect l="l" t="t" r="r" b="b"/>
              <a:pathLst>
                <a:path w="2071" h="1540" extrusionOk="0">
                  <a:moveTo>
                    <a:pt x="1038" y="1"/>
                  </a:moveTo>
                  <a:cubicBezTo>
                    <a:pt x="675" y="1"/>
                    <a:pt x="0" y="309"/>
                    <a:pt x="0" y="900"/>
                  </a:cubicBezTo>
                  <a:cubicBezTo>
                    <a:pt x="0" y="1265"/>
                    <a:pt x="465" y="1540"/>
                    <a:pt x="1082" y="1540"/>
                  </a:cubicBezTo>
                  <a:lnTo>
                    <a:pt x="1105" y="1540"/>
                  </a:lnTo>
                  <a:cubicBezTo>
                    <a:pt x="1675" y="1533"/>
                    <a:pt x="2071" y="1270"/>
                    <a:pt x="2071" y="897"/>
                  </a:cubicBezTo>
                  <a:cubicBezTo>
                    <a:pt x="2071" y="316"/>
                    <a:pt x="1389" y="1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 w="575" cap="flat" cmpd="sng">
              <a:solidFill>
                <a:srgbClr val="231F20"/>
              </a:solidFill>
              <a:prstDash val="solid"/>
              <a:miter lim="17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5"/>
            <p:cNvSpPr/>
            <p:nvPr/>
          </p:nvSpPr>
          <p:spPr>
            <a:xfrm>
              <a:off x="6863841" y="2651258"/>
              <a:ext cx="66717" cy="29667"/>
            </a:xfrm>
            <a:custGeom>
              <a:avLst/>
              <a:gdLst/>
              <a:ahLst/>
              <a:cxnLst/>
              <a:rect l="l" t="t" r="r" b="b"/>
              <a:pathLst>
                <a:path w="976" h="434" extrusionOk="0">
                  <a:moveTo>
                    <a:pt x="14" y="1"/>
                  </a:moveTo>
                  <a:cubicBezTo>
                    <a:pt x="0" y="243"/>
                    <a:pt x="365" y="434"/>
                    <a:pt x="488" y="434"/>
                  </a:cubicBezTo>
                  <a:cubicBezTo>
                    <a:pt x="621" y="434"/>
                    <a:pt x="958" y="243"/>
                    <a:pt x="9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5"/>
            <p:cNvSpPr/>
            <p:nvPr/>
          </p:nvSpPr>
          <p:spPr>
            <a:xfrm>
              <a:off x="6864046" y="2625145"/>
              <a:ext cx="67195" cy="42382"/>
            </a:xfrm>
            <a:custGeom>
              <a:avLst/>
              <a:gdLst/>
              <a:ahLst/>
              <a:cxnLst/>
              <a:rect l="l" t="t" r="r" b="b"/>
              <a:pathLst>
                <a:path w="983" h="620" extrusionOk="0">
                  <a:moveTo>
                    <a:pt x="492" y="1"/>
                  </a:moveTo>
                  <a:cubicBezTo>
                    <a:pt x="357" y="1"/>
                    <a:pt x="115" y="155"/>
                    <a:pt x="1" y="383"/>
                  </a:cubicBezTo>
                  <a:lnTo>
                    <a:pt x="6" y="386"/>
                  </a:lnTo>
                  <a:lnTo>
                    <a:pt x="17" y="393"/>
                  </a:lnTo>
                  <a:cubicBezTo>
                    <a:pt x="153" y="495"/>
                    <a:pt x="367" y="619"/>
                    <a:pt x="478" y="619"/>
                  </a:cubicBezTo>
                  <a:cubicBezTo>
                    <a:pt x="595" y="619"/>
                    <a:pt x="848" y="470"/>
                    <a:pt x="965" y="393"/>
                  </a:cubicBezTo>
                  <a:lnTo>
                    <a:pt x="977" y="386"/>
                  </a:lnTo>
                  <a:lnTo>
                    <a:pt x="983" y="383"/>
                  </a:lnTo>
                  <a:cubicBezTo>
                    <a:pt x="844" y="143"/>
                    <a:pt x="583" y="1"/>
                    <a:pt x="4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26" name="Google Shape;2026;p35"/>
            <p:cNvGrpSpPr/>
            <p:nvPr/>
          </p:nvGrpSpPr>
          <p:grpSpPr>
            <a:xfrm flipH="1">
              <a:off x="6814326" y="2576747"/>
              <a:ext cx="64529" cy="55301"/>
              <a:chOff x="6688530" y="2567647"/>
              <a:chExt cx="64529" cy="55301"/>
            </a:xfrm>
          </p:grpSpPr>
          <p:sp>
            <p:nvSpPr>
              <p:cNvPr id="2027" name="Google Shape;2027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1" name="Google Shape;2031;p35"/>
            <p:cNvGrpSpPr/>
            <p:nvPr/>
          </p:nvGrpSpPr>
          <p:grpSpPr>
            <a:xfrm>
              <a:off x="6916580" y="2576747"/>
              <a:ext cx="64529" cy="55301"/>
              <a:chOff x="6688530" y="2567647"/>
              <a:chExt cx="64529" cy="55301"/>
            </a:xfrm>
          </p:grpSpPr>
          <p:sp>
            <p:nvSpPr>
              <p:cNvPr id="2032" name="Google Shape;2032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36" name="Google Shape;2036;p35"/>
          <p:cNvGrpSpPr/>
          <p:nvPr/>
        </p:nvGrpSpPr>
        <p:grpSpPr>
          <a:xfrm>
            <a:off x="6821953" y="468019"/>
            <a:ext cx="251312" cy="263356"/>
            <a:chOff x="6612760" y="2533135"/>
            <a:chExt cx="570516" cy="597857"/>
          </a:xfrm>
        </p:grpSpPr>
        <p:sp>
          <p:nvSpPr>
            <p:cNvPr id="2037" name="Google Shape;2037;p35"/>
            <p:cNvSpPr/>
            <p:nvPr/>
          </p:nvSpPr>
          <p:spPr>
            <a:xfrm>
              <a:off x="6804027" y="3059216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770" y="1"/>
                  </a:moveTo>
                  <a:lnTo>
                    <a:pt x="770" y="1"/>
                  </a:lnTo>
                  <a:cubicBezTo>
                    <a:pt x="784" y="76"/>
                    <a:pt x="777" y="132"/>
                    <a:pt x="751" y="176"/>
                  </a:cubicBezTo>
                  <a:cubicBezTo>
                    <a:pt x="726" y="213"/>
                    <a:pt x="686" y="237"/>
                    <a:pt x="642" y="246"/>
                  </a:cubicBezTo>
                  <a:cubicBezTo>
                    <a:pt x="418" y="293"/>
                    <a:pt x="132" y="400"/>
                    <a:pt x="43" y="504"/>
                  </a:cubicBezTo>
                  <a:cubicBezTo>
                    <a:pt x="9" y="541"/>
                    <a:pt x="1" y="595"/>
                    <a:pt x="22" y="641"/>
                  </a:cubicBezTo>
                  <a:cubicBezTo>
                    <a:pt x="48" y="701"/>
                    <a:pt x="122" y="739"/>
                    <a:pt x="214" y="739"/>
                  </a:cubicBezTo>
                  <a:cubicBezTo>
                    <a:pt x="219" y="739"/>
                    <a:pt x="223" y="739"/>
                    <a:pt x="227" y="739"/>
                  </a:cubicBezTo>
                  <a:cubicBezTo>
                    <a:pt x="193" y="420"/>
                    <a:pt x="707" y="299"/>
                    <a:pt x="730" y="293"/>
                  </a:cubicBezTo>
                  <a:cubicBezTo>
                    <a:pt x="732" y="293"/>
                    <a:pt x="734" y="293"/>
                    <a:pt x="736" y="293"/>
                  </a:cubicBezTo>
                  <a:cubicBezTo>
                    <a:pt x="766" y="293"/>
                    <a:pt x="775" y="338"/>
                    <a:pt x="742" y="346"/>
                  </a:cubicBezTo>
                  <a:cubicBezTo>
                    <a:pt x="737" y="346"/>
                    <a:pt x="223" y="467"/>
                    <a:pt x="285" y="760"/>
                  </a:cubicBezTo>
                  <a:cubicBezTo>
                    <a:pt x="353" y="842"/>
                    <a:pt x="453" y="891"/>
                    <a:pt x="560" y="897"/>
                  </a:cubicBezTo>
                  <a:cubicBezTo>
                    <a:pt x="583" y="897"/>
                    <a:pt x="605" y="893"/>
                    <a:pt x="626" y="882"/>
                  </a:cubicBezTo>
                  <a:cubicBezTo>
                    <a:pt x="560" y="548"/>
                    <a:pt x="919" y="372"/>
                    <a:pt x="923" y="371"/>
                  </a:cubicBezTo>
                  <a:cubicBezTo>
                    <a:pt x="928" y="368"/>
                    <a:pt x="933" y="366"/>
                    <a:pt x="937" y="366"/>
                  </a:cubicBezTo>
                  <a:cubicBezTo>
                    <a:pt x="963" y="366"/>
                    <a:pt x="977" y="406"/>
                    <a:pt x="946" y="418"/>
                  </a:cubicBezTo>
                  <a:cubicBezTo>
                    <a:pt x="933" y="425"/>
                    <a:pt x="616" y="581"/>
                    <a:pt x="679" y="879"/>
                  </a:cubicBezTo>
                  <a:cubicBezTo>
                    <a:pt x="679" y="879"/>
                    <a:pt x="679" y="881"/>
                    <a:pt x="679" y="881"/>
                  </a:cubicBezTo>
                  <a:cubicBezTo>
                    <a:pt x="733" y="958"/>
                    <a:pt x="928" y="1049"/>
                    <a:pt x="1038" y="1049"/>
                  </a:cubicBezTo>
                  <a:cubicBezTo>
                    <a:pt x="1042" y="1050"/>
                    <a:pt x="1046" y="1050"/>
                    <a:pt x="1049" y="1050"/>
                  </a:cubicBezTo>
                  <a:cubicBezTo>
                    <a:pt x="1066" y="1050"/>
                    <a:pt x="1082" y="1044"/>
                    <a:pt x="1095" y="1035"/>
                  </a:cubicBezTo>
                  <a:lnTo>
                    <a:pt x="1103" y="1005"/>
                  </a:lnTo>
                  <a:cubicBezTo>
                    <a:pt x="1095" y="821"/>
                    <a:pt x="1151" y="702"/>
                    <a:pt x="1194" y="606"/>
                  </a:cubicBezTo>
                  <a:cubicBezTo>
                    <a:pt x="1240" y="511"/>
                    <a:pt x="1270" y="446"/>
                    <a:pt x="1219" y="362"/>
                  </a:cubicBezTo>
                  <a:cubicBezTo>
                    <a:pt x="1165" y="267"/>
                    <a:pt x="1140" y="160"/>
                    <a:pt x="1149" y="52"/>
                  </a:cubicBezTo>
                  <a:lnTo>
                    <a:pt x="7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5"/>
            <p:cNvSpPr/>
            <p:nvPr/>
          </p:nvSpPr>
          <p:spPr>
            <a:xfrm>
              <a:off x="6903284" y="3059079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498" y="1"/>
                  </a:moveTo>
                  <a:lnTo>
                    <a:pt x="119" y="54"/>
                  </a:lnTo>
                  <a:cubicBezTo>
                    <a:pt x="128" y="160"/>
                    <a:pt x="105" y="267"/>
                    <a:pt x="51" y="362"/>
                  </a:cubicBezTo>
                  <a:cubicBezTo>
                    <a:pt x="0" y="446"/>
                    <a:pt x="30" y="509"/>
                    <a:pt x="76" y="606"/>
                  </a:cubicBezTo>
                  <a:cubicBezTo>
                    <a:pt x="119" y="702"/>
                    <a:pt x="175" y="821"/>
                    <a:pt x="167" y="1005"/>
                  </a:cubicBezTo>
                  <a:lnTo>
                    <a:pt x="174" y="1034"/>
                  </a:lnTo>
                  <a:cubicBezTo>
                    <a:pt x="189" y="1044"/>
                    <a:pt x="206" y="1050"/>
                    <a:pt x="224" y="1050"/>
                  </a:cubicBezTo>
                  <a:cubicBezTo>
                    <a:pt x="226" y="1050"/>
                    <a:pt x="229" y="1050"/>
                    <a:pt x="232" y="1049"/>
                  </a:cubicBezTo>
                  <a:cubicBezTo>
                    <a:pt x="342" y="1049"/>
                    <a:pt x="538" y="958"/>
                    <a:pt x="591" y="881"/>
                  </a:cubicBezTo>
                  <a:lnTo>
                    <a:pt x="591" y="877"/>
                  </a:lnTo>
                  <a:cubicBezTo>
                    <a:pt x="654" y="581"/>
                    <a:pt x="337" y="425"/>
                    <a:pt x="323" y="418"/>
                  </a:cubicBezTo>
                  <a:cubicBezTo>
                    <a:pt x="310" y="411"/>
                    <a:pt x="303" y="395"/>
                    <a:pt x="310" y="383"/>
                  </a:cubicBezTo>
                  <a:cubicBezTo>
                    <a:pt x="315" y="373"/>
                    <a:pt x="325" y="368"/>
                    <a:pt x="334" y="368"/>
                  </a:cubicBezTo>
                  <a:cubicBezTo>
                    <a:pt x="338" y="368"/>
                    <a:pt x="342" y="369"/>
                    <a:pt x="346" y="371"/>
                  </a:cubicBezTo>
                  <a:cubicBezTo>
                    <a:pt x="349" y="371"/>
                    <a:pt x="710" y="548"/>
                    <a:pt x="644" y="883"/>
                  </a:cubicBezTo>
                  <a:cubicBezTo>
                    <a:pt x="661" y="892"/>
                    <a:pt x="680" y="895"/>
                    <a:pt x="699" y="895"/>
                  </a:cubicBezTo>
                  <a:cubicBezTo>
                    <a:pt x="703" y="895"/>
                    <a:pt x="706" y="895"/>
                    <a:pt x="710" y="895"/>
                  </a:cubicBezTo>
                  <a:cubicBezTo>
                    <a:pt x="817" y="892"/>
                    <a:pt x="917" y="842"/>
                    <a:pt x="985" y="760"/>
                  </a:cubicBezTo>
                  <a:cubicBezTo>
                    <a:pt x="1047" y="467"/>
                    <a:pt x="533" y="346"/>
                    <a:pt x="528" y="346"/>
                  </a:cubicBezTo>
                  <a:cubicBezTo>
                    <a:pt x="495" y="338"/>
                    <a:pt x="503" y="293"/>
                    <a:pt x="531" y="293"/>
                  </a:cubicBezTo>
                  <a:cubicBezTo>
                    <a:pt x="533" y="293"/>
                    <a:pt x="536" y="293"/>
                    <a:pt x="538" y="294"/>
                  </a:cubicBezTo>
                  <a:cubicBezTo>
                    <a:pt x="561" y="299"/>
                    <a:pt x="1077" y="418"/>
                    <a:pt x="1043" y="739"/>
                  </a:cubicBezTo>
                  <a:cubicBezTo>
                    <a:pt x="1047" y="739"/>
                    <a:pt x="1051" y="739"/>
                    <a:pt x="1056" y="739"/>
                  </a:cubicBezTo>
                  <a:cubicBezTo>
                    <a:pt x="1148" y="739"/>
                    <a:pt x="1220" y="701"/>
                    <a:pt x="1248" y="639"/>
                  </a:cubicBezTo>
                  <a:cubicBezTo>
                    <a:pt x="1269" y="593"/>
                    <a:pt x="1261" y="541"/>
                    <a:pt x="1227" y="504"/>
                  </a:cubicBezTo>
                  <a:cubicBezTo>
                    <a:pt x="1136" y="402"/>
                    <a:pt x="849" y="295"/>
                    <a:pt x="626" y="246"/>
                  </a:cubicBezTo>
                  <a:cubicBezTo>
                    <a:pt x="580" y="239"/>
                    <a:pt x="540" y="215"/>
                    <a:pt x="516" y="176"/>
                  </a:cubicBezTo>
                  <a:cubicBezTo>
                    <a:pt x="489" y="134"/>
                    <a:pt x="484" y="78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5"/>
            <p:cNvSpPr/>
            <p:nvPr/>
          </p:nvSpPr>
          <p:spPr>
            <a:xfrm>
              <a:off x="6612760" y="2749079"/>
              <a:ext cx="280266" cy="103220"/>
            </a:xfrm>
            <a:custGeom>
              <a:avLst/>
              <a:gdLst/>
              <a:ahLst/>
              <a:cxnLst/>
              <a:rect l="l" t="t" r="r" b="b"/>
              <a:pathLst>
                <a:path w="4100" h="1510" extrusionOk="0">
                  <a:moveTo>
                    <a:pt x="3416" y="0"/>
                  </a:moveTo>
                  <a:lnTo>
                    <a:pt x="3205" y="498"/>
                  </a:lnTo>
                  <a:cubicBezTo>
                    <a:pt x="2563" y="841"/>
                    <a:pt x="1779" y="965"/>
                    <a:pt x="1148" y="965"/>
                  </a:cubicBezTo>
                  <a:cubicBezTo>
                    <a:pt x="491" y="965"/>
                    <a:pt x="0" y="829"/>
                    <a:pt x="13" y="665"/>
                  </a:cubicBezTo>
                  <a:cubicBezTo>
                    <a:pt x="15" y="660"/>
                    <a:pt x="16" y="654"/>
                    <a:pt x="20" y="651"/>
                  </a:cubicBezTo>
                  <a:lnTo>
                    <a:pt x="16" y="651"/>
                  </a:lnTo>
                  <a:lnTo>
                    <a:pt x="8" y="649"/>
                  </a:lnTo>
                  <a:lnTo>
                    <a:pt x="8" y="651"/>
                  </a:lnTo>
                  <a:cubicBezTo>
                    <a:pt x="6" y="656"/>
                    <a:pt x="4" y="660"/>
                    <a:pt x="2" y="663"/>
                  </a:cubicBezTo>
                  <a:lnTo>
                    <a:pt x="2" y="670"/>
                  </a:lnTo>
                  <a:cubicBezTo>
                    <a:pt x="2" y="675"/>
                    <a:pt x="2" y="679"/>
                    <a:pt x="2" y="684"/>
                  </a:cubicBezTo>
                  <a:cubicBezTo>
                    <a:pt x="4" y="738"/>
                    <a:pt x="34" y="795"/>
                    <a:pt x="90" y="856"/>
                  </a:cubicBezTo>
                  <a:cubicBezTo>
                    <a:pt x="381" y="1171"/>
                    <a:pt x="1301" y="1510"/>
                    <a:pt x="2208" y="1510"/>
                  </a:cubicBezTo>
                  <a:lnTo>
                    <a:pt x="2252" y="1510"/>
                  </a:lnTo>
                  <a:cubicBezTo>
                    <a:pt x="2757" y="1503"/>
                    <a:pt x="3233" y="1387"/>
                    <a:pt x="3596" y="1184"/>
                  </a:cubicBezTo>
                  <a:cubicBezTo>
                    <a:pt x="3908" y="1010"/>
                    <a:pt x="4099" y="791"/>
                    <a:pt x="4096" y="614"/>
                  </a:cubicBezTo>
                  <a:cubicBezTo>
                    <a:pt x="4092" y="432"/>
                    <a:pt x="3826" y="134"/>
                    <a:pt x="34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5"/>
            <p:cNvSpPr/>
            <p:nvPr/>
          </p:nvSpPr>
          <p:spPr>
            <a:xfrm>
              <a:off x="6612760" y="2722214"/>
              <a:ext cx="238294" cy="92829"/>
            </a:xfrm>
            <a:custGeom>
              <a:avLst/>
              <a:gdLst/>
              <a:ahLst/>
              <a:cxnLst/>
              <a:rect l="l" t="t" r="r" b="b"/>
              <a:pathLst>
                <a:path w="3486" h="1358" extrusionOk="0">
                  <a:moveTo>
                    <a:pt x="3052" y="0"/>
                  </a:moveTo>
                  <a:cubicBezTo>
                    <a:pt x="2885" y="0"/>
                    <a:pt x="2650" y="89"/>
                    <a:pt x="2273" y="351"/>
                  </a:cubicBezTo>
                  <a:cubicBezTo>
                    <a:pt x="1301" y="1028"/>
                    <a:pt x="118" y="932"/>
                    <a:pt x="20" y="1044"/>
                  </a:cubicBezTo>
                  <a:cubicBezTo>
                    <a:pt x="16" y="1047"/>
                    <a:pt x="15" y="1053"/>
                    <a:pt x="13" y="1058"/>
                  </a:cubicBezTo>
                  <a:cubicBezTo>
                    <a:pt x="0" y="1222"/>
                    <a:pt x="491" y="1358"/>
                    <a:pt x="1148" y="1358"/>
                  </a:cubicBezTo>
                  <a:cubicBezTo>
                    <a:pt x="1779" y="1358"/>
                    <a:pt x="2563" y="1234"/>
                    <a:pt x="3205" y="891"/>
                  </a:cubicBezTo>
                  <a:lnTo>
                    <a:pt x="3416" y="393"/>
                  </a:lnTo>
                  <a:lnTo>
                    <a:pt x="3486" y="230"/>
                  </a:lnTo>
                  <a:cubicBezTo>
                    <a:pt x="3355" y="126"/>
                    <a:pt x="3252" y="0"/>
                    <a:pt x="3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5"/>
            <p:cNvSpPr/>
            <p:nvPr/>
          </p:nvSpPr>
          <p:spPr>
            <a:xfrm>
              <a:off x="6902805" y="2749079"/>
              <a:ext cx="280471" cy="103220"/>
            </a:xfrm>
            <a:custGeom>
              <a:avLst/>
              <a:gdLst/>
              <a:ahLst/>
              <a:cxnLst/>
              <a:rect l="l" t="t" r="r" b="b"/>
              <a:pathLst>
                <a:path w="4103" h="1510" extrusionOk="0">
                  <a:moveTo>
                    <a:pt x="680" y="0"/>
                  </a:moveTo>
                  <a:cubicBezTo>
                    <a:pt x="270" y="134"/>
                    <a:pt x="4" y="432"/>
                    <a:pt x="2" y="614"/>
                  </a:cubicBezTo>
                  <a:cubicBezTo>
                    <a:pt x="0" y="793"/>
                    <a:pt x="191" y="1010"/>
                    <a:pt x="502" y="1184"/>
                  </a:cubicBezTo>
                  <a:cubicBezTo>
                    <a:pt x="866" y="1389"/>
                    <a:pt x="1343" y="1503"/>
                    <a:pt x="1846" y="1510"/>
                  </a:cubicBezTo>
                  <a:lnTo>
                    <a:pt x="1892" y="1510"/>
                  </a:lnTo>
                  <a:cubicBezTo>
                    <a:pt x="2798" y="1510"/>
                    <a:pt x="3718" y="1173"/>
                    <a:pt x="4010" y="856"/>
                  </a:cubicBezTo>
                  <a:cubicBezTo>
                    <a:pt x="4073" y="787"/>
                    <a:pt x="4102" y="723"/>
                    <a:pt x="4097" y="665"/>
                  </a:cubicBezTo>
                  <a:cubicBezTo>
                    <a:pt x="4095" y="661"/>
                    <a:pt x="4095" y="658"/>
                    <a:pt x="4094" y="654"/>
                  </a:cubicBezTo>
                  <a:lnTo>
                    <a:pt x="4090" y="649"/>
                  </a:lnTo>
                  <a:lnTo>
                    <a:pt x="4080" y="651"/>
                  </a:lnTo>
                  <a:lnTo>
                    <a:pt x="4076" y="651"/>
                  </a:lnTo>
                  <a:cubicBezTo>
                    <a:pt x="4080" y="654"/>
                    <a:pt x="4081" y="660"/>
                    <a:pt x="4083" y="665"/>
                  </a:cubicBezTo>
                  <a:cubicBezTo>
                    <a:pt x="4096" y="829"/>
                    <a:pt x="3605" y="965"/>
                    <a:pt x="2948" y="965"/>
                  </a:cubicBezTo>
                  <a:cubicBezTo>
                    <a:pt x="2317" y="965"/>
                    <a:pt x="1533" y="841"/>
                    <a:pt x="891" y="498"/>
                  </a:cubicBezTo>
                  <a:lnTo>
                    <a:pt x="6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5"/>
            <p:cNvSpPr/>
            <p:nvPr/>
          </p:nvSpPr>
          <p:spPr>
            <a:xfrm>
              <a:off x="6944504" y="2722146"/>
              <a:ext cx="238294" cy="92898"/>
            </a:xfrm>
            <a:custGeom>
              <a:avLst/>
              <a:gdLst/>
              <a:ahLst/>
              <a:cxnLst/>
              <a:rect l="l" t="t" r="r" b="b"/>
              <a:pathLst>
                <a:path w="3486" h="1359" extrusionOk="0">
                  <a:moveTo>
                    <a:pt x="433" y="1"/>
                  </a:moveTo>
                  <a:cubicBezTo>
                    <a:pt x="233" y="1"/>
                    <a:pt x="131" y="126"/>
                    <a:pt x="0" y="231"/>
                  </a:cubicBezTo>
                  <a:lnTo>
                    <a:pt x="70" y="394"/>
                  </a:lnTo>
                  <a:lnTo>
                    <a:pt x="281" y="890"/>
                  </a:lnTo>
                  <a:cubicBezTo>
                    <a:pt x="924" y="1234"/>
                    <a:pt x="1709" y="1359"/>
                    <a:pt x="2339" y="1359"/>
                  </a:cubicBezTo>
                  <a:cubicBezTo>
                    <a:pt x="2996" y="1359"/>
                    <a:pt x="3486" y="1223"/>
                    <a:pt x="3473" y="1059"/>
                  </a:cubicBezTo>
                  <a:cubicBezTo>
                    <a:pt x="3471" y="1054"/>
                    <a:pt x="3470" y="1048"/>
                    <a:pt x="3466" y="1045"/>
                  </a:cubicBezTo>
                  <a:cubicBezTo>
                    <a:pt x="3368" y="933"/>
                    <a:pt x="2185" y="1029"/>
                    <a:pt x="1213" y="352"/>
                  </a:cubicBezTo>
                  <a:cubicBezTo>
                    <a:pt x="836" y="89"/>
                    <a:pt x="600" y="1"/>
                    <a:pt x="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5"/>
            <p:cNvSpPr/>
            <p:nvPr/>
          </p:nvSpPr>
          <p:spPr>
            <a:xfrm>
              <a:off x="6744214" y="2533135"/>
              <a:ext cx="306173" cy="485133"/>
            </a:xfrm>
            <a:custGeom>
              <a:avLst/>
              <a:gdLst/>
              <a:ahLst/>
              <a:cxnLst/>
              <a:rect l="l" t="t" r="r" b="b"/>
              <a:pathLst>
                <a:path w="4479" h="7097" extrusionOk="0">
                  <a:moveTo>
                    <a:pt x="2240" y="0"/>
                  </a:moveTo>
                  <a:cubicBezTo>
                    <a:pt x="1379" y="0"/>
                    <a:pt x="737" y="903"/>
                    <a:pt x="737" y="1710"/>
                  </a:cubicBezTo>
                  <a:cubicBezTo>
                    <a:pt x="737" y="1827"/>
                    <a:pt x="774" y="1934"/>
                    <a:pt x="811" y="2039"/>
                  </a:cubicBezTo>
                  <a:cubicBezTo>
                    <a:pt x="848" y="2143"/>
                    <a:pt x="881" y="2237"/>
                    <a:pt x="879" y="2339"/>
                  </a:cubicBezTo>
                  <a:cubicBezTo>
                    <a:pt x="870" y="2877"/>
                    <a:pt x="681" y="3277"/>
                    <a:pt x="479" y="3701"/>
                  </a:cubicBezTo>
                  <a:cubicBezTo>
                    <a:pt x="246" y="4195"/>
                    <a:pt x="3" y="4709"/>
                    <a:pt x="3" y="5503"/>
                  </a:cubicBezTo>
                  <a:cubicBezTo>
                    <a:pt x="1" y="6099"/>
                    <a:pt x="239" y="6671"/>
                    <a:pt x="663" y="7090"/>
                  </a:cubicBezTo>
                  <a:lnTo>
                    <a:pt x="670" y="7097"/>
                  </a:lnTo>
                  <a:lnTo>
                    <a:pt x="3810" y="7097"/>
                  </a:lnTo>
                  <a:lnTo>
                    <a:pt x="3817" y="7090"/>
                  </a:lnTo>
                  <a:cubicBezTo>
                    <a:pt x="4242" y="6671"/>
                    <a:pt x="4478" y="6099"/>
                    <a:pt x="4476" y="5503"/>
                  </a:cubicBezTo>
                  <a:cubicBezTo>
                    <a:pt x="4478" y="4678"/>
                    <a:pt x="4233" y="4167"/>
                    <a:pt x="3996" y="3673"/>
                  </a:cubicBezTo>
                  <a:cubicBezTo>
                    <a:pt x="3798" y="3261"/>
                    <a:pt x="3610" y="2872"/>
                    <a:pt x="3602" y="2339"/>
                  </a:cubicBezTo>
                  <a:cubicBezTo>
                    <a:pt x="3600" y="2237"/>
                    <a:pt x="3633" y="2141"/>
                    <a:pt x="3670" y="2039"/>
                  </a:cubicBezTo>
                  <a:cubicBezTo>
                    <a:pt x="3705" y="1936"/>
                    <a:pt x="3744" y="1827"/>
                    <a:pt x="3744" y="1710"/>
                  </a:cubicBezTo>
                  <a:cubicBezTo>
                    <a:pt x="3744" y="903"/>
                    <a:pt x="3100" y="0"/>
                    <a:pt x="2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5"/>
            <p:cNvSpPr/>
            <p:nvPr/>
          </p:nvSpPr>
          <p:spPr>
            <a:xfrm>
              <a:off x="6741850" y="2726925"/>
              <a:ext cx="311028" cy="337152"/>
            </a:xfrm>
            <a:custGeom>
              <a:avLst/>
              <a:gdLst/>
              <a:ahLst/>
              <a:cxnLst/>
              <a:rect l="l" t="t" r="r" b="b"/>
              <a:pathLst>
                <a:path w="4477" h="4932" extrusionOk="0">
                  <a:moveTo>
                    <a:pt x="3654" y="0"/>
                  </a:moveTo>
                  <a:lnTo>
                    <a:pt x="3635" y="19"/>
                  </a:lnTo>
                  <a:cubicBezTo>
                    <a:pt x="3321" y="328"/>
                    <a:pt x="2795" y="512"/>
                    <a:pt x="2223" y="512"/>
                  </a:cubicBezTo>
                  <a:cubicBezTo>
                    <a:pt x="1664" y="512"/>
                    <a:pt x="1161" y="338"/>
                    <a:pt x="840" y="35"/>
                  </a:cubicBezTo>
                  <a:lnTo>
                    <a:pt x="819" y="16"/>
                  </a:lnTo>
                  <a:lnTo>
                    <a:pt x="807" y="40"/>
                  </a:lnTo>
                  <a:cubicBezTo>
                    <a:pt x="325" y="891"/>
                    <a:pt x="1" y="1948"/>
                    <a:pt x="1" y="2670"/>
                  </a:cubicBezTo>
                  <a:cubicBezTo>
                    <a:pt x="1" y="3545"/>
                    <a:pt x="511" y="4416"/>
                    <a:pt x="1240" y="4788"/>
                  </a:cubicBezTo>
                  <a:cubicBezTo>
                    <a:pt x="1426" y="4879"/>
                    <a:pt x="1629" y="4928"/>
                    <a:pt x="1836" y="4932"/>
                  </a:cubicBezTo>
                  <a:cubicBezTo>
                    <a:pt x="1954" y="4932"/>
                    <a:pt x="2046" y="4910"/>
                    <a:pt x="2108" y="4870"/>
                  </a:cubicBezTo>
                  <a:cubicBezTo>
                    <a:pt x="2134" y="4851"/>
                    <a:pt x="2155" y="4825"/>
                    <a:pt x="2169" y="4795"/>
                  </a:cubicBezTo>
                  <a:cubicBezTo>
                    <a:pt x="2190" y="4760"/>
                    <a:pt x="2201" y="4740"/>
                    <a:pt x="2229" y="4740"/>
                  </a:cubicBezTo>
                  <a:cubicBezTo>
                    <a:pt x="2259" y="4740"/>
                    <a:pt x="2267" y="4758"/>
                    <a:pt x="2285" y="4793"/>
                  </a:cubicBezTo>
                  <a:cubicBezTo>
                    <a:pt x="2299" y="4826"/>
                    <a:pt x="2323" y="4854"/>
                    <a:pt x="2355" y="4872"/>
                  </a:cubicBezTo>
                  <a:cubicBezTo>
                    <a:pt x="2432" y="4905"/>
                    <a:pt x="2517" y="4923"/>
                    <a:pt x="2602" y="4923"/>
                  </a:cubicBezTo>
                  <a:cubicBezTo>
                    <a:pt x="2606" y="4923"/>
                    <a:pt x="2610" y="4923"/>
                    <a:pt x="2614" y="4923"/>
                  </a:cubicBezTo>
                  <a:cubicBezTo>
                    <a:pt x="2791" y="4919"/>
                    <a:pt x="2965" y="4879"/>
                    <a:pt x="3126" y="4805"/>
                  </a:cubicBezTo>
                  <a:cubicBezTo>
                    <a:pt x="3922" y="4446"/>
                    <a:pt x="4476" y="3569"/>
                    <a:pt x="4476" y="2670"/>
                  </a:cubicBezTo>
                  <a:cubicBezTo>
                    <a:pt x="4476" y="1893"/>
                    <a:pt x="4166" y="878"/>
                    <a:pt x="3668" y="25"/>
                  </a:cubicBezTo>
                  <a:lnTo>
                    <a:pt x="36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5"/>
            <p:cNvSpPr/>
            <p:nvPr/>
          </p:nvSpPr>
          <p:spPr>
            <a:xfrm>
              <a:off x="6744125" y="2935525"/>
              <a:ext cx="306150" cy="128376"/>
            </a:xfrm>
            <a:custGeom>
              <a:avLst/>
              <a:gdLst/>
              <a:ahLst/>
              <a:cxnLst/>
              <a:rect l="l" t="t" r="r" b="b"/>
              <a:pathLst>
                <a:path w="4324" h="1848" extrusionOk="0">
                  <a:moveTo>
                    <a:pt x="0" y="1"/>
                  </a:moveTo>
                  <a:lnTo>
                    <a:pt x="0" y="1"/>
                  </a:lnTo>
                  <a:cubicBezTo>
                    <a:pt x="109" y="707"/>
                    <a:pt x="559" y="1431"/>
                    <a:pt x="1175" y="1705"/>
                  </a:cubicBezTo>
                  <a:cubicBezTo>
                    <a:pt x="1355" y="1785"/>
                    <a:pt x="1594" y="1847"/>
                    <a:pt x="1783" y="1847"/>
                  </a:cubicBezTo>
                  <a:cubicBezTo>
                    <a:pt x="1880" y="1847"/>
                    <a:pt x="1965" y="1831"/>
                    <a:pt x="2022" y="1792"/>
                  </a:cubicBezTo>
                  <a:cubicBezTo>
                    <a:pt x="2083" y="1750"/>
                    <a:pt x="2081" y="1650"/>
                    <a:pt x="2155" y="1650"/>
                  </a:cubicBezTo>
                  <a:cubicBezTo>
                    <a:pt x="2228" y="1650"/>
                    <a:pt x="2223" y="1759"/>
                    <a:pt x="2290" y="1792"/>
                  </a:cubicBezTo>
                  <a:cubicBezTo>
                    <a:pt x="2359" y="1827"/>
                    <a:pt x="2445" y="1843"/>
                    <a:pt x="2538" y="1843"/>
                  </a:cubicBezTo>
                  <a:cubicBezTo>
                    <a:pt x="2703" y="1843"/>
                    <a:pt x="2889" y="1794"/>
                    <a:pt x="3044" y="1720"/>
                  </a:cubicBezTo>
                  <a:cubicBezTo>
                    <a:pt x="3671" y="1424"/>
                    <a:pt x="4185" y="800"/>
                    <a:pt x="4323" y="11"/>
                  </a:cubicBezTo>
                  <a:lnTo>
                    <a:pt x="4323" y="11"/>
                  </a:lnTo>
                  <a:cubicBezTo>
                    <a:pt x="3766" y="581"/>
                    <a:pt x="3007" y="932"/>
                    <a:pt x="2169" y="932"/>
                  </a:cubicBezTo>
                  <a:cubicBezTo>
                    <a:pt x="1324" y="932"/>
                    <a:pt x="559" y="57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5"/>
            <p:cNvSpPr/>
            <p:nvPr/>
          </p:nvSpPr>
          <p:spPr>
            <a:xfrm>
              <a:off x="6826449" y="2639159"/>
              <a:ext cx="141568" cy="105271"/>
            </a:xfrm>
            <a:custGeom>
              <a:avLst/>
              <a:gdLst/>
              <a:ahLst/>
              <a:cxnLst/>
              <a:rect l="l" t="t" r="r" b="b"/>
              <a:pathLst>
                <a:path w="2071" h="1540" extrusionOk="0">
                  <a:moveTo>
                    <a:pt x="1038" y="1"/>
                  </a:moveTo>
                  <a:cubicBezTo>
                    <a:pt x="675" y="1"/>
                    <a:pt x="0" y="309"/>
                    <a:pt x="0" y="900"/>
                  </a:cubicBezTo>
                  <a:cubicBezTo>
                    <a:pt x="0" y="1265"/>
                    <a:pt x="465" y="1540"/>
                    <a:pt x="1082" y="1540"/>
                  </a:cubicBezTo>
                  <a:lnTo>
                    <a:pt x="1105" y="1540"/>
                  </a:lnTo>
                  <a:cubicBezTo>
                    <a:pt x="1675" y="1533"/>
                    <a:pt x="2071" y="1270"/>
                    <a:pt x="2071" y="897"/>
                  </a:cubicBezTo>
                  <a:cubicBezTo>
                    <a:pt x="2071" y="316"/>
                    <a:pt x="1389" y="1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 w="575" cap="flat" cmpd="sng">
              <a:solidFill>
                <a:srgbClr val="231F20"/>
              </a:solidFill>
              <a:prstDash val="solid"/>
              <a:miter lim="17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5"/>
            <p:cNvSpPr/>
            <p:nvPr/>
          </p:nvSpPr>
          <p:spPr>
            <a:xfrm>
              <a:off x="6863841" y="2651258"/>
              <a:ext cx="66717" cy="29667"/>
            </a:xfrm>
            <a:custGeom>
              <a:avLst/>
              <a:gdLst/>
              <a:ahLst/>
              <a:cxnLst/>
              <a:rect l="l" t="t" r="r" b="b"/>
              <a:pathLst>
                <a:path w="976" h="434" extrusionOk="0">
                  <a:moveTo>
                    <a:pt x="14" y="1"/>
                  </a:moveTo>
                  <a:cubicBezTo>
                    <a:pt x="0" y="243"/>
                    <a:pt x="365" y="434"/>
                    <a:pt x="488" y="434"/>
                  </a:cubicBezTo>
                  <a:cubicBezTo>
                    <a:pt x="621" y="434"/>
                    <a:pt x="958" y="243"/>
                    <a:pt x="9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5"/>
            <p:cNvSpPr/>
            <p:nvPr/>
          </p:nvSpPr>
          <p:spPr>
            <a:xfrm>
              <a:off x="6864046" y="2625145"/>
              <a:ext cx="67195" cy="42382"/>
            </a:xfrm>
            <a:custGeom>
              <a:avLst/>
              <a:gdLst/>
              <a:ahLst/>
              <a:cxnLst/>
              <a:rect l="l" t="t" r="r" b="b"/>
              <a:pathLst>
                <a:path w="983" h="620" extrusionOk="0">
                  <a:moveTo>
                    <a:pt x="492" y="1"/>
                  </a:moveTo>
                  <a:cubicBezTo>
                    <a:pt x="357" y="1"/>
                    <a:pt x="115" y="155"/>
                    <a:pt x="1" y="383"/>
                  </a:cubicBezTo>
                  <a:lnTo>
                    <a:pt x="6" y="386"/>
                  </a:lnTo>
                  <a:lnTo>
                    <a:pt x="17" y="393"/>
                  </a:lnTo>
                  <a:cubicBezTo>
                    <a:pt x="153" y="495"/>
                    <a:pt x="367" y="619"/>
                    <a:pt x="478" y="619"/>
                  </a:cubicBezTo>
                  <a:cubicBezTo>
                    <a:pt x="595" y="619"/>
                    <a:pt x="848" y="470"/>
                    <a:pt x="965" y="393"/>
                  </a:cubicBezTo>
                  <a:lnTo>
                    <a:pt x="977" y="386"/>
                  </a:lnTo>
                  <a:lnTo>
                    <a:pt x="983" y="383"/>
                  </a:lnTo>
                  <a:cubicBezTo>
                    <a:pt x="844" y="143"/>
                    <a:pt x="583" y="1"/>
                    <a:pt x="4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49" name="Google Shape;2049;p35"/>
            <p:cNvGrpSpPr/>
            <p:nvPr/>
          </p:nvGrpSpPr>
          <p:grpSpPr>
            <a:xfrm flipH="1">
              <a:off x="6814326" y="2576747"/>
              <a:ext cx="64529" cy="55301"/>
              <a:chOff x="6688530" y="2567647"/>
              <a:chExt cx="64529" cy="55301"/>
            </a:xfrm>
          </p:grpSpPr>
          <p:sp>
            <p:nvSpPr>
              <p:cNvPr id="2050" name="Google Shape;2050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54" name="Google Shape;2054;p35"/>
            <p:cNvGrpSpPr/>
            <p:nvPr/>
          </p:nvGrpSpPr>
          <p:grpSpPr>
            <a:xfrm>
              <a:off x="6916580" y="2576747"/>
              <a:ext cx="64529" cy="55301"/>
              <a:chOff x="6688530" y="2567647"/>
              <a:chExt cx="64529" cy="55301"/>
            </a:xfrm>
          </p:grpSpPr>
          <p:sp>
            <p:nvSpPr>
              <p:cNvPr id="2055" name="Google Shape;2055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59" name="Google Shape;2059;p35"/>
          <p:cNvGrpSpPr/>
          <p:nvPr/>
        </p:nvGrpSpPr>
        <p:grpSpPr>
          <a:xfrm>
            <a:off x="4102791" y="3643245"/>
            <a:ext cx="251312" cy="263356"/>
            <a:chOff x="6612760" y="2533135"/>
            <a:chExt cx="570516" cy="597857"/>
          </a:xfrm>
        </p:grpSpPr>
        <p:sp>
          <p:nvSpPr>
            <p:cNvPr id="2060" name="Google Shape;2060;p35"/>
            <p:cNvSpPr/>
            <p:nvPr/>
          </p:nvSpPr>
          <p:spPr>
            <a:xfrm>
              <a:off x="6804027" y="3059216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770" y="1"/>
                  </a:moveTo>
                  <a:lnTo>
                    <a:pt x="770" y="1"/>
                  </a:lnTo>
                  <a:cubicBezTo>
                    <a:pt x="784" y="76"/>
                    <a:pt x="777" y="132"/>
                    <a:pt x="751" y="176"/>
                  </a:cubicBezTo>
                  <a:cubicBezTo>
                    <a:pt x="726" y="213"/>
                    <a:pt x="686" y="237"/>
                    <a:pt x="642" y="246"/>
                  </a:cubicBezTo>
                  <a:cubicBezTo>
                    <a:pt x="418" y="293"/>
                    <a:pt x="132" y="400"/>
                    <a:pt x="43" y="504"/>
                  </a:cubicBezTo>
                  <a:cubicBezTo>
                    <a:pt x="9" y="541"/>
                    <a:pt x="1" y="595"/>
                    <a:pt x="22" y="641"/>
                  </a:cubicBezTo>
                  <a:cubicBezTo>
                    <a:pt x="48" y="701"/>
                    <a:pt x="122" y="739"/>
                    <a:pt x="214" y="739"/>
                  </a:cubicBezTo>
                  <a:cubicBezTo>
                    <a:pt x="219" y="739"/>
                    <a:pt x="223" y="739"/>
                    <a:pt x="227" y="739"/>
                  </a:cubicBezTo>
                  <a:cubicBezTo>
                    <a:pt x="193" y="420"/>
                    <a:pt x="707" y="299"/>
                    <a:pt x="730" y="293"/>
                  </a:cubicBezTo>
                  <a:cubicBezTo>
                    <a:pt x="732" y="293"/>
                    <a:pt x="734" y="293"/>
                    <a:pt x="736" y="293"/>
                  </a:cubicBezTo>
                  <a:cubicBezTo>
                    <a:pt x="766" y="293"/>
                    <a:pt x="775" y="338"/>
                    <a:pt x="742" y="346"/>
                  </a:cubicBezTo>
                  <a:cubicBezTo>
                    <a:pt x="737" y="346"/>
                    <a:pt x="223" y="467"/>
                    <a:pt x="285" y="760"/>
                  </a:cubicBezTo>
                  <a:cubicBezTo>
                    <a:pt x="353" y="842"/>
                    <a:pt x="453" y="891"/>
                    <a:pt x="560" y="897"/>
                  </a:cubicBezTo>
                  <a:cubicBezTo>
                    <a:pt x="583" y="897"/>
                    <a:pt x="605" y="893"/>
                    <a:pt x="626" y="882"/>
                  </a:cubicBezTo>
                  <a:cubicBezTo>
                    <a:pt x="560" y="548"/>
                    <a:pt x="919" y="372"/>
                    <a:pt x="923" y="371"/>
                  </a:cubicBezTo>
                  <a:cubicBezTo>
                    <a:pt x="928" y="368"/>
                    <a:pt x="933" y="366"/>
                    <a:pt x="937" y="366"/>
                  </a:cubicBezTo>
                  <a:cubicBezTo>
                    <a:pt x="963" y="366"/>
                    <a:pt x="977" y="406"/>
                    <a:pt x="946" y="418"/>
                  </a:cubicBezTo>
                  <a:cubicBezTo>
                    <a:pt x="933" y="425"/>
                    <a:pt x="616" y="581"/>
                    <a:pt x="679" y="879"/>
                  </a:cubicBezTo>
                  <a:cubicBezTo>
                    <a:pt x="679" y="879"/>
                    <a:pt x="679" y="881"/>
                    <a:pt x="679" y="881"/>
                  </a:cubicBezTo>
                  <a:cubicBezTo>
                    <a:pt x="733" y="958"/>
                    <a:pt x="928" y="1049"/>
                    <a:pt x="1038" y="1049"/>
                  </a:cubicBezTo>
                  <a:cubicBezTo>
                    <a:pt x="1042" y="1050"/>
                    <a:pt x="1046" y="1050"/>
                    <a:pt x="1049" y="1050"/>
                  </a:cubicBezTo>
                  <a:cubicBezTo>
                    <a:pt x="1066" y="1050"/>
                    <a:pt x="1082" y="1044"/>
                    <a:pt x="1095" y="1035"/>
                  </a:cubicBezTo>
                  <a:lnTo>
                    <a:pt x="1103" y="1005"/>
                  </a:lnTo>
                  <a:cubicBezTo>
                    <a:pt x="1095" y="821"/>
                    <a:pt x="1151" y="702"/>
                    <a:pt x="1194" y="606"/>
                  </a:cubicBezTo>
                  <a:cubicBezTo>
                    <a:pt x="1240" y="511"/>
                    <a:pt x="1270" y="446"/>
                    <a:pt x="1219" y="362"/>
                  </a:cubicBezTo>
                  <a:cubicBezTo>
                    <a:pt x="1165" y="267"/>
                    <a:pt x="1140" y="160"/>
                    <a:pt x="1149" y="52"/>
                  </a:cubicBezTo>
                  <a:lnTo>
                    <a:pt x="7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5"/>
            <p:cNvSpPr/>
            <p:nvPr/>
          </p:nvSpPr>
          <p:spPr>
            <a:xfrm>
              <a:off x="6903284" y="3059079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498" y="1"/>
                  </a:moveTo>
                  <a:lnTo>
                    <a:pt x="119" y="54"/>
                  </a:lnTo>
                  <a:cubicBezTo>
                    <a:pt x="128" y="160"/>
                    <a:pt x="105" y="267"/>
                    <a:pt x="51" y="362"/>
                  </a:cubicBezTo>
                  <a:cubicBezTo>
                    <a:pt x="0" y="446"/>
                    <a:pt x="30" y="509"/>
                    <a:pt x="76" y="606"/>
                  </a:cubicBezTo>
                  <a:cubicBezTo>
                    <a:pt x="119" y="702"/>
                    <a:pt x="175" y="821"/>
                    <a:pt x="167" y="1005"/>
                  </a:cubicBezTo>
                  <a:lnTo>
                    <a:pt x="174" y="1034"/>
                  </a:lnTo>
                  <a:cubicBezTo>
                    <a:pt x="189" y="1044"/>
                    <a:pt x="206" y="1050"/>
                    <a:pt x="224" y="1050"/>
                  </a:cubicBezTo>
                  <a:cubicBezTo>
                    <a:pt x="226" y="1050"/>
                    <a:pt x="229" y="1050"/>
                    <a:pt x="232" y="1049"/>
                  </a:cubicBezTo>
                  <a:cubicBezTo>
                    <a:pt x="342" y="1049"/>
                    <a:pt x="538" y="958"/>
                    <a:pt x="591" y="881"/>
                  </a:cubicBezTo>
                  <a:lnTo>
                    <a:pt x="591" y="877"/>
                  </a:lnTo>
                  <a:cubicBezTo>
                    <a:pt x="654" y="581"/>
                    <a:pt x="337" y="425"/>
                    <a:pt x="323" y="418"/>
                  </a:cubicBezTo>
                  <a:cubicBezTo>
                    <a:pt x="310" y="411"/>
                    <a:pt x="303" y="395"/>
                    <a:pt x="310" y="383"/>
                  </a:cubicBezTo>
                  <a:cubicBezTo>
                    <a:pt x="315" y="373"/>
                    <a:pt x="325" y="368"/>
                    <a:pt x="334" y="368"/>
                  </a:cubicBezTo>
                  <a:cubicBezTo>
                    <a:pt x="338" y="368"/>
                    <a:pt x="342" y="369"/>
                    <a:pt x="346" y="371"/>
                  </a:cubicBezTo>
                  <a:cubicBezTo>
                    <a:pt x="349" y="371"/>
                    <a:pt x="710" y="548"/>
                    <a:pt x="644" y="883"/>
                  </a:cubicBezTo>
                  <a:cubicBezTo>
                    <a:pt x="661" y="892"/>
                    <a:pt x="680" y="895"/>
                    <a:pt x="699" y="895"/>
                  </a:cubicBezTo>
                  <a:cubicBezTo>
                    <a:pt x="703" y="895"/>
                    <a:pt x="706" y="895"/>
                    <a:pt x="710" y="895"/>
                  </a:cubicBezTo>
                  <a:cubicBezTo>
                    <a:pt x="817" y="892"/>
                    <a:pt x="917" y="842"/>
                    <a:pt x="985" y="760"/>
                  </a:cubicBezTo>
                  <a:cubicBezTo>
                    <a:pt x="1047" y="467"/>
                    <a:pt x="533" y="346"/>
                    <a:pt x="528" y="346"/>
                  </a:cubicBezTo>
                  <a:cubicBezTo>
                    <a:pt x="495" y="338"/>
                    <a:pt x="503" y="293"/>
                    <a:pt x="531" y="293"/>
                  </a:cubicBezTo>
                  <a:cubicBezTo>
                    <a:pt x="533" y="293"/>
                    <a:pt x="536" y="293"/>
                    <a:pt x="538" y="294"/>
                  </a:cubicBezTo>
                  <a:cubicBezTo>
                    <a:pt x="561" y="299"/>
                    <a:pt x="1077" y="418"/>
                    <a:pt x="1043" y="739"/>
                  </a:cubicBezTo>
                  <a:cubicBezTo>
                    <a:pt x="1047" y="739"/>
                    <a:pt x="1051" y="739"/>
                    <a:pt x="1056" y="739"/>
                  </a:cubicBezTo>
                  <a:cubicBezTo>
                    <a:pt x="1148" y="739"/>
                    <a:pt x="1220" y="701"/>
                    <a:pt x="1248" y="639"/>
                  </a:cubicBezTo>
                  <a:cubicBezTo>
                    <a:pt x="1269" y="593"/>
                    <a:pt x="1261" y="541"/>
                    <a:pt x="1227" y="504"/>
                  </a:cubicBezTo>
                  <a:cubicBezTo>
                    <a:pt x="1136" y="402"/>
                    <a:pt x="849" y="295"/>
                    <a:pt x="626" y="246"/>
                  </a:cubicBezTo>
                  <a:cubicBezTo>
                    <a:pt x="580" y="239"/>
                    <a:pt x="540" y="215"/>
                    <a:pt x="516" y="176"/>
                  </a:cubicBezTo>
                  <a:cubicBezTo>
                    <a:pt x="489" y="134"/>
                    <a:pt x="484" y="78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5"/>
            <p:cNvSpPr/>
            <p:nvPr/>
          </p:nvSpPr>
          <p:spPr>
            <a:xfrm>
              <a:off x="6612760" y="2749079"/>
              <a:ext cx="280266" cy="103220"/>
            </a:xfrm>
            <a:custGeom>
              <a:avLst/>
              <a:gdLst/>
              <a:ahLst/>
              <a:cxnLst/>
              <a:rect l="l" t="t" r="r" b="b"/>
              <a:pathLst>
                <a:path w="4100" h="1510" extrusionOk="0">
                  <a:moveTo>
                    <a:pt x="3416" y="0"/>
                  </a:moveTo>
                  <a:lnTo>
                    <a:pt x="3205" y="498"/>
                  </a:lnTo>
                  <a:cubicBezTo>
                    <a:pt x="2563" y="841"/>
                    <a:pt x="1779" y="965"/>
                    <a:pt x="1148" y="965"/>
                  </a:cubicBezTo>
                  <a:cubicBezTo>
                    <a:pt x="491" y="965"/>
                    <a:pt x="0" y="829"/>
                    <a:pt x="13" y="665"/>
                  </a:cubicBezTo>
                  <a:cubicBezTo>
                    <a:pt x="15" y="660"/>
                    <a:pt x="16" y="654"/>
                    <a:pt x="20" y="651"/>
                  </a:cubicBezTo>
                  <a:lnTo>
                    <a:pt x="16" y="651"/>
                  </a:lnTo>
                  <a:lnTo>
                    <a:pt x="8" y="649"/>
                  </a:lnTo>
                  <a:lnTo>
                    <a:pt x="8" y="651"/>
                  </a:lnTo>
                  <a:cubicBezTo>
                    <a:pt x="6" y="656"/>
                    <a:pt x="4" y="660"/>
                    <a:pt x="2" y="663"/>
                  </a:cubicBezTo>
                  <a:lnTo>
                    <a:pt x="2" y="670"/>
                  </a:lnTo>
                  <a:cubicBezTo>
                    <a:pt x="2" y="675"/>
                    <a:pt x="2" y="679"/>
                    <a:pt x="2" y="684"/>
                  </a:cubicBezTo>
                  <a:cubicBezTo>
                    <a:pt x="4" y="738"/>
                    <a:pt x="34" y="795"/>
                    <a:pt x="90" y="856"/>
                  </a:cubicBezTo>
                  <a:cubicBezTo>
                    <a:pt x="381" y="1171"/>
                    <a:pt x="1301" y="1510"/>
                    <a:pt x="2208" y="1510"/>
                  </a:cubicBezTo>
                  <a:lnTo>
                    <a:pt x="2252" y="1510"/>
                  </a:lnTo>
                  <a:cubicBezTo>
                    <a:pt x="2757" y="1503"/>
                    <a:pt x="3233" y="1387"/>
                    <a:pt x="3596" y="1184"/>
                  </a:cubicBezTo>
                  <a:cubicBezTo>
                    <a:pt x="3908" y="1010"/>
                    <a:pt x="4099" y="791"/>
                    <a:pt x="4096" y="614"/>
                  </a:cubicBezTo>
                  <a:cubicBezTo>
                    <a:pt x="4092" y="432"/>
                    <a:pt x="3826" y="134"/>
                    <a:pt x="34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5"/>
            <p:cNvSpPr/>
            <p:nvPr/>
          </p:nvSpPr>
          <p:spPr>
            <a:xfrm>
              <a:off x="6612760" y="2722214"/>
              <a:ext cx="238294" cy="92829"/>
            </a:xfrm>
            <a:custGeom>
              <a:avLst/>
              <a:gdLst/>
              <a:ahLst/>
              <a:cxnLst/>
              <a:rect l="l" t="t" r="r" b="b"/>
              <a:pathLst>
                <a:path w="3486" h="1358" extrusionOk="0">
                  <a:moveTo>
                    <a:pt x="3052" y="0"/>
                  </a:moveTo>
                  <a:cubicBezTo>
                    <a:pt x="2885" y="0"/>
                    <a:pt x="2650" y="89"/>
                    <a:pt x="2273" y="351"/>
                  </a:cubicBezTo>
                  <a:cubicBezTo>
                    <a:pt x="1301" y="1028"/>
                    <a:pt x="118" y="932"/>
                    <a:pt x="20" y="1044"/>
                  </a:cubicBezTo>
                  <a:cubicBezTo>
                    <a:pt x="16" y="1047"/>
                    <a:pt x="15" y="1053"/>
                    <a:pt x="13" y="1058"/>
                  </a:cubicBezTo>
                  <a:cubicBezTo>
                    <a:pt x="0" y="1222"/>
                    <a:pt x="491" y="1358"/>
                    <a:pt x="1148" y="1358"/>
                  </a:cubicBezTo>
                  <a:cubicBezTo>
                    <a:pt x="1779" y="1358"/>
                    <a:pt x="2563" y="1234"/>
                    <a:pt x="3205" y="891"/>
                  </a:cubicBezTo>
                  <a:lnTo>
                    <a:pt x="3416" y="393"/>
                  </a:lnTo>
                  <a:lnTo>
                    <a:pt x="3486" y="230"/>
                  </a:lnTo>
                  <a:cubicBezTo>
                    <a:pt x="3355" y="126"/>
                    <a:pt x="3252" y="0"/>
                    <a:pt x="3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5"/>
            <p:cNvSpPr/>
            <p:nvPr/>
          </p:nvSpPr>
          <p:spPr>
            <a:xfrm>
              <a:off x="6902805" y="2749079"/>
              <a:ext cx="280471" cy="103220"/>
            </a:xfrm>
            <a:custGeom>
              <a:avLst/>
              <a:gdLst/>
              <a:ahLst/>
              <a:cxnLst/>
              <a:rect l="l" t="t" r="r" b="b"/>
              <a:pathLst>
                <a:path w="4103" h="1510" extrusionOk="0">
                  <a:moveTo>
                    <a:pt x="680" y="0"/>
                  </a:moveTo>
                  <a:cubicBezTo>
                    <a:pt x="270" y="134"/>
                    <a:pt x="4" y="432"/>
                    <a:pt x="2" y="614"/>
                  </a:cubicBezTo>
                  <a:cubicBezTo>
                    <a:pt x="0" y="793"/>
                    <a:pt x="191" y="1010"/>
                    <a:pt x="502" y="1184"/>
                  </a:cubicBezTo>
                  <a:cubicBezTo>
                    <a:pt x="866" y="1389"/>
                    <a:pt x="1343" y="1503"/>
                    <a:pt x="1846" y="1510"/>
                  </a:cubicBezTo>
                  <a:lnTo>
                    <a:pt x="1892" y="1510"/>
                  </a:lnTo>
                  <a:cubicBezTo>
                    <a:pt x="2798" y="1510"/>
                    <a:pt x="3718" y="1173"/>
                    <a:pt x="4010" y="856"/>
                  </a:cubicBezTo>
                  <a:cubicBezTo>
                    <a:pt x="4073" y="787"/>
                    <a:pt x="4102" y="723"/>
                    <a:pt x="4097" y="665"/>
                  </a:cubicBezTo>
                  <a:cubicBezTo>
                    <a:pt x="4095" y="661"/>
                    <a:pt x="4095" y="658"/>
                    <a:pt x="4094" y="654"/>
                  </a:cubicBezTo>
                  <a:lnTo>
                    <a:pt x="4090" y="649"/>
                  </a:lnTo>
                  <a:lnTo>
                    <a:pt x="4080" y="651"/>
                  </a:lnTo>
                  <a:lnTo>
                    <a:pt x="4076" y="651"/>
                  </a:lnTo>
                  <a:cubicBezTo>
                    <a:pt x="4080" y="654"/>
                    <a:pt x="4081" y="660"/>
                    <a:pt x="4083" y="665"/>
                  </a:cubicBezTo>
                  <a:cubicBezTo>
                    <a:pt x="4096" y="829"/>
                    <a:pt x="3605" y="965"/>
                    <a:pt x="2948" y="965"/>
                  </a:cubicBezTo>
                  <a:cubicBezTo>
                    <a:pt x="2317" y="965"/>
                    <a:pt x="1533" y="841"/>
                    <a:pt x="891" y="498"/>
                  </a:cubicBezTo>
                  <a:lnTo>
                    <a:pt x="6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5"/>
            <p:cNvSpPr/>
            <p:nvPr/>
          </p:nvSpPr>
          <p:spPr>
            <a:xfrm>
              <a:off x="6944504" y="2722146"/>
              <a:ext cx="238294" cy="92898"/>
            </a:xfrm>
            <a:custGeom>
              <a:avLst/>
              <a:gdLst/>
              <a:ahLst/>
              <a:cxnLst/>
              <a:rect l="l" t="t" r="r" b="b"/>
              <a:pathLst>
                <a:path w="3486" h="1359" extrusionOk="0">
                  <a:moveTo>
                    <a:pt x="433" y="1"/>
                  </a:moveTo>
                  <a:cubicBezTo>
                    <a:pt x="233" y="1"/>
                    <a:pt x="131" y="126"/>
                    <a:pt x="0" y="231"/>
                  </a:cubicBezTo>
                  <a:lnTo>
                    <a:pt x="70" y="394"/>
                  </a:lnTo>
                  <a:lnTo>
                    <a:pt x="281" y="890"/>
                  </a:lnTo>
                  <a:cubicBezTo>
                    <a:pt x="924" y="1234"/>
                    <a:pt x="1709" y="1359"/>
                    <a:pt x="2339" y="1359"/>
                  </a:cubicBezTo>
                  <a:cubicBezTo>
                    <a:pt x="2996" y="1359"/>
                    <a:pt x="3486" y="1223"/>
                    <a:pt x="3473" y="1059"/>
                  </a:cubicBezTo>
                  <a:cubicBezTo>
                    <a:pt x="3471" y="1054"/>
                    <a:pt x="3470" y="1048"/>
                    <a:pt x="3466" y="1045"/>
                  </a:cubicBezTo>
                  <a:cubicBezTo>
                    <a:pt x="3368" y="933"/>
                    <a:pt x="2185" y="1029"/>
                    <a:pt x="1213" y="352"/>
                  </a:cubicBezTo>
                  <a:cubicBezTo>
                    <a:pt x="836" y="89"/>
                    <a:pt x="600" y="1"/>
                    <a:pt x="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5"/>
            <p:cNvSpPr/>
            <p:nvPr/>
          </p:nvSpPr>
          <p:spPr>
            <a:xfrm>
              <a:off x="6744214" y="2533135"/>
              <a:ext cx="306173" cy="485133"/>
            </a:xfrm>
            <a:custGeom>
              <a:avLst/>
              <a:gdLst/>
              <a:ahLst/>
              <a:cxnLst/>
              <a:rect l="l" t="t" r="r" b="b"/>
              <a:pathLst>
                <a:path w="4479" h="7097" extrusionOk="0">
                  <a:moveTo>
                    <a:pt x="2240" y="0"/>
                  </a:moveTo>
                  <a:cubicBezTo>
                    <a:pt x="1379" y="0"/>
                    <a:pt x="737" y="903"/>
                    <a:pt x="737" y="1710"/>
                  </a:cubicBezTo>
                  <a:cubicBezTo>
                    <a:pt x="737" y="1827"/>
                    <a:pt x="774" y="1934"/>
                    <a:pt x="811" y="2039"/>
                  </a:cubicBezTo>
                  <a:cubicBezTo>
                    <a:pt x="848" y="2143"/>
                    <a:pt x="881" y="2237"/>
                    <a:pt x="879" y="2339"/>
                  </a:cubicBezTo>
                  <a:cubicBezTo>
                    <a:pt x="870" y="2877"/>
                    <a:pt x="681" y="3277"/>
                    <a:pt x="479" y="3701"/>
                  </a:cubicBezTo>
                  <a:cubicBezTo>
                    <a:pt x="246" y="4195"/>
                    <a:pt x="3" y="4709"/>
                    <a:pt x="3" y="5503"/>
                  </a:cubicBezTo>
                  <a:cubicBezTo>
                    <a:pt x="1" y="6099"/>
                    <a:pt x="239" y="6671"/>
                    <a:pt x="663" y="7090"/>
                  </a:cubicBezTo>
                  <a:lnTo>
                    <a:pt x="670" y="7097"/>
                  </a:lnTo>
                  <a:lnTo>
                    <a:pt x="3810" y="7097"/>
                  </a:lnTo>
                  <a:lnTo>
                    <a:pt x="3817" y="7090"/>
                  </a:lnTo>
                  <a:cubicBezTo>
                    <a:pt x="4242" y="6671"/>
                    <a:pt x="4478" y="6099"/>
                    <a:pt x="4476" y="5503"/>
                  </a:cubicBezTo>
                  <a:cubicBezTo>
                    <a:pt x="4478" y="4678"/>
                    <a:pt x="4233" y="4167"/>
                    <a:pt x="3996" y="3673"/>
                  </a:cubicBezTo>
                  <a:cubicBezTo>
                    <a:pt x="3798" y="3261"/>
                    <a:pt x="3610" y="2872"/>
                    <a:pt x="3602" y="2339"/>
                  </a:cubicBezTo>
                  <a:cubicBezTo>
                    <a:pt x="3600" y="2237"/>
                    <a:pt x="3633" y="2141"/>
                    <a:pt x="3670" y="2039"/>
                  </a:cubicBezTo>
                  <a:cubicBezTo>
                    <a:pt x="3705" y="1936"/>
                    <a:pt x="3744" y="1827"/>
                    <a:pt x="3744" y="1710"/>
                  </a:cubicBezTo>
                  <a:cubicBezTo>
                    <a:pt x="3744" y="903"/>
                    <a:pt x="3100" y="0"/>
                    <a:pt x="2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5"/>
            <p:cNvSpPr/>
            <p:nvPr/>
          </p:nvSpPr>
          <p:spPr>
            <a:xfrm>
              <a:off x="6741850" y="2726925"/>
              <a:ext cx="311028" cy="337152"/>
            </a:xfrm>
            <a:custGeom>
              <a:avLst/>
              <a:gdLst/>
              <a:ahLst/>
              <a:cxnLst/>
              <a:rect l="l" t="t" r="r" b="b"/>
              <a:pathLst>
                <a:path w="4477" h="4932" extrusionOk="0">
                  <a:moveTo>
                    <a:pt x="3654" y="0"/>
                  </a:moveTo>
                  <a:lnTo>
                    <a:pt x="3635" y="19"/>
                  </a:lnTo>
                  <a:cubicBezTo>
                    <a:pt x="3321" y="328"/>
                    <a:pt x="2795" y="512"/>
                    <a:pt x="2223" y="512"/>
                  </a:cubicBezTo>
                  <a:cubicBezTo>
                    <a:pt x="1664" y="512"/>
                    <a:pt x="1161" y="338"/>
                    <a:pt x="840" y="35"/>
                  </a:cubicBezTo>
                  <a:lnTo>
                    <a:pt x="819" y="16"/>
                  </a:lnTo>
                  <a:lnTo>
                    <a:pt x="807" y="40"/>
                  </a:lnTo>
                  <a:cubicBezTo>
                    <a:pt x="325" y="891"/>
                    <a:pt x="1" y="1948"/>
                    <a:pt x="1" y="2670"/>
                  </a:cubicBezTo>
                  <a:cubicBezTo>
                    <a:pt x="1" y="3545"/>
                    <a:pt x="511" y="4416"/>
                    <a:pt x="1240" y="4788"/>
                  </a:cubicBezTo>
                  <a:cubicBezTo>
                    <a:pt x="1426" y="4879"/>
                    <a:pt x="1629" y="4928"/>
                    <a:pt x="1836" y="4932"/>
                  </a:cubicBezTo>
                  <a:cubicBezTo>
                    <a:pt x="1954" y="4932"/>
                    <a:pt x="2046" y="4910"/>
                    <a:pt x="2108" y="4870"/>
                  </a:cubicBezTo>
                  <a:cubicBezTo>
                    <a:pt x="2134" y="4851"/>
                    <a:pt x="2155" y="4825"/>
                    <a:pt x="2169" y="4795"/>
                  </a:cubicBezTo>
                  <a:cubicBezTo>
                    <a:pt x="2190" y="4760"/>
                    <a:pt x="2201" y="4740"/>
                    <a:pt x="2229" y="4740"/>
                  </a:cubicBezTo>
                  <a:cubicBezTo>
                    <a:pt x="2259" y="4740"/>
                    <a:pt x="2267" y="4758"/>
                    <a:pt x="2285" y="4793"/>
                  </a:cubicBezTo>
                  <a:cubicBezTo>
                    <a:pt x="2299" y="4826"/>
                    <a:pt x="2323" y="4854"/>
                    <a:pt x="2355" y="4872"/>
                  </a:cubicBezTo>
                  <a:cubicBezTo>
                    <a:pt x="2432" y="4905"/>
                    <a:pt x="2517" y="4923"/>
                    <a:pt x="2602" y="4923"/>
                  </a:cubicBezTo>
                  <a:cubicBezTo>
                    <a:pt x="2606" y="4923"/>
                    <a:pt x="2610" y="4923"/>
                    <a:pt x="2614" y="4923"/>
                  </a:cubicBezTo>
                  <a:cubicBezTo>
                    <a:pt x="2791" y="4919"/>
                    <a:pt x="2965" y="4879"/>
                    <a:pt x="3126" y="4805"/>
                  </a:cubicBezTo>
                  <a:cubicBezTo>
                    <a:pt x="3922" y="4446"/>
                    <a:pt x="4476" y="3569"/>
                    <a:pt x="4476" y="2670"/>
                  </a:cubicBezTo>
                  <a:cubicBezTo>
                    <a:pt x="4476" y="1893"/>
                    <a:pt x="4166" y="878"/>
                    <a:pt x="3668" y="25"/>
                  </a:cubicBezTo>
                  <a:lnTo>
                    <a:pt x="36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5"/>
            <p:cNvSpPr/>
            <p:nvPr/>
          </p:nvSpPr>
          <p:spPr>
            <a:xfrm>
              <a:off x="6744125" y="2935525"/>
              <a:ext cx="306150" cy="128376"/>
            </a:xfrm>
            <a:custGeom>
              <a:avLst/>
              <a:gdLst/>
              <a:ahLst/>
              <a:cxnLst/>
              <a:rect l="l" t="t" r="r" b="b"/>
              <a:pathLst>
                <a:path w="4324" h="1848" extrusionOk="0">
                  <a:moveTo>
                    <a:pt x="0" y="1"/>
                  </a:moveTo>
                  <a:lnTo>
                    <a:pt x="0" y="1"/>
                  </a:lnTo>
                  <a:cubicBezTo>
                    <a:pt x="109" y="707"/>
                    <a:pt x="559" y="1431"/>
                    <a:pt x="1175" y="1705"/>
                  </a:cubicBezTo>
                  <a:cubicBezTo>
                    <a:pt x="1355" y="1785"/>
                    <a:pt x="1594" y="1847"/>
                    <a:pt x="1783" y="1847"/>
                  </a:cubicBezTo>
                  <a:cubicBezTo>
                    <a:pt x="1880" y="1847"/>
                    <a:pt x="1965" y="1831"/>
                    <a:pt x="2022" y="1792"/>
                  </a:cubicBezTo>
                  <a:cubicBezTo>
                    <a:pt x="2083" y="1750"/>
                    <a:pt x="2081" y="1650"/>
                    <a:pt x="2155" y="1650"/>
                  </a:cubicBezTo>
                  <a:cubicBezTo>
                    <a:pt x="2228" y="1650"/>
                    <a:pt x="2223" y="1759"/>
                    <a:pt x="2290" y="1792"/>
                  </a:cubicBezTo>
                  <a:cubicBezTo>
                    <a:pt x="2359" y="1827"/>
                    <a:pt x="2445" y="1843"/>
                    <a:pt x="2538" y="1843"/>
                  </a:cubicBezTo>
                  <a:cubicBezTo>
                    <a:pt x="2703" y="1843"/>
                    <a:pt x="2889" y="1794"/>
                    <a:pt x="3044" y="1720"/>
                  </a:cubicBezTo>
                  <a:cubicBezTo>
                    <a:pt x="3671" y="1424"/>
                    <a:pt x="4185" y="800"/>
                    <a:pt x="4323" y="11"/>
                  </a:cubicBezTo>
                  <a:lnTo>
                    <a:pt x="4323" y="11"/>
                  </a:lnTo>
                  <a:cubicBezTo>
                    <a:pt x="3766" y="581"/>
                    <a:pt x="3007" y="932"/>
                    <a:pt x="2169" y="932"/>
                  </a:cubicBezTo>
                  <a:cubicBezTo>
                    <a:pt x="1324" y="932"/>
                    <a:pt x="559" y="57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5"/>
            <p:cNvSpPr/>
            <p:nvPr/>
          </p:nvSpPr>
          <p:spPr>
            <a:xfrm>
              <a:off x="6826449" y="2639159"/>
              <a:ext cx="141568" cy="105271"/>
            </a:xfrm>
            <a:custGeom>
              <a:avLst/>
              <a:gdLst/>
              <a:ahLst/>
              <a:cxnLst/>
              <a:rect l="l" t="t" r="r" b="b"/>
              <a:pathLst>
                <a:path w="2071" h="1540" extrusionOk="0">
                  <a:moveTo>
                    <a:pt x="1038" y="1"/>
                  </a:moveTo>
                  <a:cubicBezTo>
                    <a:pt x="675" y="1"/>
                    <a:pt x="0" y="309"/>
                    <a:pt x="0" y="900"/>
                  </a:cubicBezTo>
                  <a:cubicBezTo>
                    <a:pt x="0" y="1265"/>
                    <a:pt x="465" y="1540"/>
                    <a:pt x="1082" y="1540"/>
                  </a:cubicBezTo>
                  <a:lnTo>
                    <a:pt x="1105" y="1540"/>
                  </a:lnTo>
                  <a:cubicBezTo>
                    <a:pt x="1675" y="1533"/>
                    <a:pt x="2071" y="1270"/>
                    <a:pt x="2071" y="897"/>
                  </a:cubicBezTo>
                  <a:cubicBezTo>
                    <a:pt x="2071" y="316"/>
                    <a:pt x="1389" y="1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 w="575" cap="flat" cmpd="sng">
              <a:solidFill>
                <a:srgbClr val="231F20"/>
              </a:solidFill>
              <a:prstDash val="solid"/>
              <a:miter lim="17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5"/>
            <p:cNvSpPr/>
            <p:nvPr/>
          </p:nvSpPr>
          <p:spPr>
            <a:xfrm>
              <a:off x="6863841" y="2651258"/>
              <a:ext cx="66717" cy="29667"/>
            </a:xfrm>
            <a:custGeom>
              <a:avLst/>
              <a:gdLst/>
              <a:ahLst/>
              <a:cxnLst/>
              <a:rect l="l" t="t" r="r" b="b"/>
              <a:pathLst>
                <a:path w="976" h="434" extrusionOk="0">
                  <a:moveTo>
                    <a:pt x="14" y="1"/>
                  </a:moveTo>
                  <a:cubicBezTo>
                    <a:pt x="0" y="243"/>
                    <a:pt x="365" y="434"/>
                    <a:pt x="488" y="434"/>
                  </a:cubicBezTo>
                  <a:cubicBezTo>
                    <a:pt x="621" y="434"/>
                    <a:pt x="958" y="243"/>
                    <a:pt x="9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5"/>
            <p:cNvSpPr/>
            <p:nvPr/>
          </p:nvSpPr>
          <p:spPr>
            <a:xfrm>
              <a:off x="6864046" y="2625145"/>
              <a:ext cx="67195" cy="42382"/>
            </a:xfrm>
            <a:custGeom>
              <a:avLst/>
              <a:gdLst/>
              <a:ahLst/>
              <a:cxnLst/>
              <a:rect l="l" t="t" r="r" b="b"/>
              <a:pathLst>
                <a:path w="983" h="620" extrusionOk="0">
                  <a:moveTo>
                    <a:pt x="492" y="1"/>
                  </a:moveTo>
                  <a:cubicBezTo>
                    <a:pt x="357" y="1"/>
                    <a:pt x="115" y="155"/>
                    <a:pt x="1" y="383"/>
                  </a:cubicBezTo>
                  <a:lnTo>
                    <a:pt x="6" y="386"/>
                  </a:lnTo>
                  <a:lnTo>
                    <a:pt x="17" y="393"/>
                  </a:lnTo>
                  <a:cubicBezTo>
                    <a:pt x="153" y="495"/>
                    <a:pt x="367" y="619"/>
                    <a:pt x="478" y="619"/>
                  </a:cubicBezTo>
                  <a:cubicBezTo>
                    <a:pt x="595" y="619"/>
                    <a:pt x="848" y="470"/>
                    <a:pt x="965" y="393"/>
                  </a:cubicBezTo>
                  <a:lnTo>
                    <a:pt x="977" y="386"/>
                  </a:lnTo>
                  <a:lnTo>
                    <a:pt x="983" y="383"/>
                  </a:lnTo>
                  <a:cubicBezTo>
                    <a:pt x="844" y="143"/>
                    <a:pt x="583" y="1"/>
                    <a:pt x="4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72" name="Google Shape;2072;p35"/>
            <p:cNvGrpSpPr/>
            <p:nvPr/>
          </p:nvGrpSpPr>
          <p:grpSpPr>
            <a:xfrm flipH="1">
              <a:off x="6814326" y="2576747"/>
              <a:ext cx="64529" cy="55301"/>
              <a:chOff x="6688530" y="2567647"/>
              <a:chExt cx="64529" cy="55301"/>
            </a:xfrm>
          </p:grpSpPr>
          <p:sp>
            <p:nvSpPr>
              <p:cNvPr id="2073" name="Google Shape;2073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77" name="Google Shape;2077;p35"/>
            <p:cNvGrpSpPr/>
            <p:nvPr/>
          </p:nvGrpSpPr>
          <p:grpSpPr>
            <a:xfrm>
              <a:off x="6916580" y="2576747"/>
              <a:ext cx="64529" cy="55301"/>
              <a:chOff x="6688530" y="2567647"/>
              <a:chExt cx="64529" cy="55301"/>
            </a:xfrm>
          </p:grpSpPr>
          <p:sp>
            <p:nvSpPr>
              <p:cNvPr id="2078" name="Google Shape;2078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82" name="Google Shape;2082;p35"/>
          <p:cNvGrpSpPr/>
          <p:nvPr/>
        </p:nvGrpSpPr>
        <p:grpSpPr>
          <a:xfrm>
            <a:off x="4354091" y="4090920"/>
            <a:ext cx="251312" cy="263356"/>
            <a:chOff x="6612760" y="2533135"/>
            <a:chExt cx="570516" cy="597857"/>
          </a:xfrm>
        </p:grpSpPr>
        <p:sp>
          <p:nvSpPr>
            <p:cNvPr id="2083" name="Google Shape;2083;p35"/>
            <p:cNvSpPr/>
            <p:nvPr/>
          </p:nvSpPr>
          <p:spPr>
            <a:xfrm>
              <a:off x="6804027" y="3059216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770" y="1"/>
                  </a:moveTo>
                  <a:lnTo>
                    <a:pt x="770" y="1"/>
                  </a:lnTo>
                  <a:cubicBezTo>
                    <a:pt x="784" y="76"/>
                    <a:pt x="777" y="132"/>
                    <a:pt x="751" y="176"/>
                  </a:cubicBezTo>
                  <a:cubicBezTo>
                    <a:pt x="726" y="213"/>
                    <a:pt x="686" y="237"/>
                    <a:pt x="642" y="246"/>
                  </a:cubicBezTo>
                  <a:cubicBezTo>
                    <a:pt x="418" y="293"/>
                    <a:pt x="132" y="400"/>
                    <a:pt x="43" y="504"/>
                  </a:cubicBezTo>
                  <a:cubicBezTo>
                    <a:pt x="9" y="541"/>
                    <a:pt x="1" y="595"/>
                    <a:pt x="22" y="641"/>
                  </a:cubicBezTo>
                  <a:cubicBezTo>
                    <a:pt x="48" y="701"/>
                    <a:pt x="122" y="739"/>
                    <a:pt x="214" y="739"/>
                  </a:cubicBezTo>
                  <a:cubicBezTo>
                    <a:pt x="219" y="739"/>
                    <a:pt x="223" y="739"/>
                    <a:pt x="227" y="739"/>
                  </a:cubicBezTo>
                  <a:cubicBezTo>
                    <a:pt x="193" y="420"/>
                    <a:pt x="707" y="299"/>
                    <a:pt x="730" y="293"/>
                  </a:cubicBezTo>
                  <a:cubicBezTo>
                    <a:pt x="732" y="293"/>
                    <a:pt x="734" y="293"/>
                    <a:pt x="736" y="293"/>
                  </a:cubicBezTo>
                  <a:cubicBezTo>
                    <a:pt x="766" y="293"/>
                    <a:pt x="775" y="338"/>
                    <a:pt x="742" y="346"/>
                  </a:cubicBezTo>
                  <a:cubicBezTo>
                    <a:pt x="737" y="346"/>
                    <a:pt x="223" y="467"/>
                    <a:pt x="285" y="760"/>
                  </a:cubicBezTo>
                  <a:cubicBezTo>
                    <a:pt x="353" y="842"/>
                    <a:pt x="453" y="891"/>
                    <a:pt x="560" y="897"/>
                  </a:cubicBezTo>
                  <a:cubicBezTo>
                    <a:pt x="583" y="897"/>
                    <a:pt x="605" y="893"/>
                    <a:pt x="626" y="882"/>
                  </a:cubicBezTo>
                  <a:cubicBezTo>
                    <a:pt x="560" y="548"/>
                    <a:pt x="919" y="372"/>
                    <a:pt x="923" y="371"/>
                  </a:cubicBezTo>
                  <a:cubicBezTo>
                    <a:pt x="928" y="368"/>
                    <a:pt x="933" y="366"/>
                    <a:pt x="937" y="366"/>
                  </a:cubicBezTo>
                  <a:cubicBezTo>
                    <a:pt x="963" y="366"/>
                    <a:pt x="977" y="406"/>
                    <a:pt x="946" y="418"/>
                  </a:cubicBezTo>
                  <a:cubicBezTo>
                    <a:pt x="933" y="425"/>
                    <a:pt x="616" y="581"/>
                    <a:pt x="679" y="879"/>
                  </a:cubicBezTo>
                  <a:cubicBezTo>
                    <a:pt x="679" y="879"/>
                    <a:pt x="679" y="881"/>
                    <a:pt x="679" y="881"/>
                  </a:cubicBezTo>
                  <a:cubicBezTo>
                    <a:pt x="733" y="958"/>
                    <a:pt x="928" y="1049"/>
                    <a:pt x="1038" y="1049"/>
                  </a:cubicBezTo>
                  <a:cubicBezTo>
                    <a:pt x="1042" y="1050"/>
                    <a:pt x="1046" y="1050"/>
                    <a:pt x="1049" y="1050"/>
                  </a:cubicBezTo>
                  <a:cubicBezTo>
                    <a:pt x="1066" y="1050"/>
                    <a:pt x="1082" y="1044"/>
                    <a:pt x="1095" y="1035"/>
                  </a:cubicBezTo>
                  <a:lnTo>
                    <a:pt x="1103" y="1005"/>
                  </a:lnTo>
                  <a:cubicBezTo>
                    <a:pt x="1095" y="821"/>
                    <a:pt x="1151" y="702"/>
                    <a:pt x="1194" y="606"/>
                  </a:cubicBezTo>
                  <a:cubicBezTo>
                    <a:pt x="1240" y="511"/>
                    <a:pt x="1270" y="446"/>
                    <a:pt x="1219" y="362"/>
                  </a:cubicBezTo>
                  <a:cubicBezTo>
                    <a:pt x="1165" y="267"/>
                    <a:pt x="1140" y="160"/>
                    <a:pt x="1149" y="52"/>
                  </a:cubicBezTo>
                  <a:lnTo>
                    <a:pt x="7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5"/>
            <p:cNvSpPr/>
            <p:nvPr/>
          </p:nvSpPr>
          <p:spPr>
            <a:xfrm>
              <a:off x="6903284" y="3059079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498" y="1"/>
                  </a:moveTo>
                  <a:lnTo>
                    <a:pt x="119" y="54"/>
                  </a:lnTo>
                  <a:cubicBezTo>
                    <a:pt x="128" y="160"/>
                    <a:pt x="105" y="267"/>
                    <a:pt x="51" y="362"/>
                  </a:cubicBezTo>
                  <a:cubicBezTo>
                    <a:pt x="0" y="446"/>
                    <a:pt x="30" y="509"/>
                    <a:pt x="76" y="606"/>
                  </a:cubicBezTo>
                  <a:cubicBezTo>
                    <a:pt x="119" y="702"/>
                    <a:pt x="175" y="821"/>
                    <a:pt x="167" y="1005"/>
                  </a:cubicBezTo>
                  <a:lnTo>
                    <a:pt x="174" y="1034"/>
                  </a:lnTo>
                  <a:cubicBezTo>
                    <a:pt x="189" y="1044"/>
                    <a:pt x="206" y="1050"/>
                    <a:pt x="224" y="1050"/>
                  </a:cubicBezTo>
                  <a:cubicBezTo>
                    <a:pt x="226" y="1050"/>
                    <a:pt x="229" y="1050"/>
                    <a:pt x="232" y="1049"/>
                  </a:cubicBezTo>
                  <a:cubicBezTo>
                    <a:pt x="342" y="1049"/>
                    <a:pt x="538" y="958"/>
                    <a:pt x="591" y="881"/>
                  </a:cubicBezTo>
                  <a:lnTo>
                    <a:pt x="591" y="877"/>
                  </a:lnTo>
                  <a:cubicBezTo>
                    <a:pt x="654" y="581"/>
                    <a:pt x="337" y="425"/>
                    <a:pt x="323" y="418"/>
                  </a:cubicBezTo>
                  <a:cubicBezTo>
                    <a:pt x="310" y="411"/>
                    <a:pt x="303" y="395"/>
                    <a:pt x="310" y="383"/>
                  </a:cubicBezTo>
                  <a:cubicBezTo>
                    <a:pt x="315" y="373"/>
                    <a:pt x="325" y="368"/>
                    <a:pt x="334" y="368"/>
                  </a:cubicBezTo>
                  <a:cubicBezTo>
                    <a:pt x="338" y="368"/>
                    <a:pt x="342" y="369"/>
                    <a:pt x="346" y="371"/>
                  </a:cubicBezTo>
                  <a:cubicBezTo>
                    <a:pt x="349" y="371"/>
                    <a:pt x="710" y="548"/>
                    <a:pt x="644" y="883"/>
                  </a:cubicBezTo>
                  <a:cubicBezTo>
                    <a:pt x="661" y="892"/>
                    <a:pt x="680" y="895"/>
                    <a:pt x="699" y="895"/>
                  </a:cubicBezTo>
                  <a:cubicBezTo>
                    <a:pt x="703" y="895"/>
                    <a:pt x="706" y="895"/>
                    <a:pt x="710" y="895"/>
                  </a:cubicBezTo>
                  <a:cubicBezTo>
                    <a:pt x="817" y="892"/>
                    <a:pt x="917" y="842"/>
                    <a:pt x="985" y="760"/>
                  </a:cubicBezTo>
                  <a:cubicBezTo>
                    <a:pt x="1047" y="467"/>
                    <a:pt x="533" y="346"/>
                    <a:pt x="528" y="346"/>
                  </a:cubicBezTo>
                  <a:cubicBezTo>
                    <a:pt x="495" y="338"/>
                    <a:pt x="503" y="293"/>
                    <a:pt x="531" y="293"/>
                  </a:cubicBezTo>
                  <a:cubicBezTo>
                    <a:pt x="533" y="293"/>
                    <a:pt x="536" y="293"/>
                    <a:pt x="538" y="294"/>
                  </a:cubicBezTo>
                  <a:cubicBezTo>
                    <a:pt x="561" y="299"/>
                    <a:pt x="1077" y="418"/>
                    <a:pt x="1043" y="739"/>
                  </a:cubicBezTo>
                  <a:cubicBezTo>
                    <a:pt x="1047" y="739"/>
                    <a:pt x="1051" y="739"/>
                    <a:pt x="1056" y="739"/>
                  </a:cubicBezTo>
                  <a:cubicBezTo>
                    <a:pt x="1148" y="739"/>
                    <a:pt x="1220" y="701"/>
                    <a:pt x="1248" y="639"/>
                  </a:cubicBezTo>
                  <a:cubicBezTo>
                    <a:pt x="1269" y="593"/>
                    <a:pt x="1261" y="541"/>
                    <a:pt x="1227" y="504"/>
                  </a:cubicBezTo>
                  <a:cubicBezTo>
                    <a:pt x="1136" y="402"/>
                    <a:pt x="849" y="295"/>
                    <a:pt x="626" y="246"/>
                  </a:cubicBezTo>
                  <a:cubicBezTo>
                    <a:pt x="580" y="239"/>
                    <a:pt x="540" y="215"/>
                    <a:pt x="516" y="176"/>
                  </a:cubicBezTo>
                  <a:cubicBezTo>
                    <a:pt x="489" y="134"/>
                    <a:pt x="484" y="78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5"/>
            <p:cNvSpPr/>
            <p:nvPr/>
          </p:nvSpPr>
          <p:spPr>
            <a:xfrm>
              <a:off x="6612760" y="2749079"/>
              <a:ext cx="280266" cy="103220"/>
            </a:xfrm>
            <a:custGeom>
              <a:avLst/>
              <a:gdLst/>
              <a:ahLst/>
              <a:cxnLst/>
              <a:rect l="l" t="t" r="r" b="b"/>
              <a:pathLst>
                <a:path w="4100" h="1510" extrusionOk="0">
                  <a:moveTo>
                    <a:pt x="3416" y="0"/>
                  </a:moveTo>
                  <a:lnTo>
                    <a:pt x="3205" y="498"/>
                  </a:lnTo>
                  <a:cubicBezTo>
                    <a:pt x="2563" y="841"/>
                    <a:pt x="1779" y="965"/>
                    <a:pt x="1148" y="965"/>
                  </a:cubicBezTo>
                  <a:cubicBezTo>
                    <a:pt x="491" y="965"/>
                    <a:pt x="0" y="829"/>
                    <a:pt x="13" y="665"/>
                  </a:cubicBezTo>
                  <a:cubicBezTo>
                    <a:pt x="15" y="660"/>
                    <a:pt x="16" y="654"/>
                    <a:pt x="20" y="651"/>
                  </a:cubicBezTo>
                  <a:lnTo>
                    <a:pt x="16" y="651"/>
                  </a:lnTo>
                  <a:lnTo>
                    <a:pt x="8" y="649"/>
                  </a:lnTo>
                  <a:lnTo>
                    <a:pt x="8" y="651"/>
                  </a:lnTo>
                  <a:cubicBezTo>
                    <a:pt x="6" y="656"/>
                    <a:pt x="4" y="660"/>
                    <a:pt x="2" y="663"/>
                  </a:cubicBezTo>
                  <a:lnTo>
                    <a:pt x="2" y="670"/>
                  </a:lnTo>
                  <a:cubicBezTo>
                    <a:pt x="2" y="675"/>
                    <a:pt x="2" y="679"/>
                    <a:pt x="2" y="684"/>
                  </a:cubicBezTo>
                  <a:cubicBezTo>
                    <a:pt x="4" y="738"/>
                    <a:pt x="34" y="795"/>
                    <a:pt x="90" y="856"/>
                  </a:cubicBezTo>
                  <a:cubicBezTo>
                    <a:pt x="381" y="1171"/>
                    <a:pt x="1301" y="1510"/>
                    <a:pt x="2208" y="1510"/>
                  </a:cubicBezTo>
                  <a:lnTo>
                    <a:pt x="2252" y="1510"/>
                  </a:lnTo>
                  <a:cubicBezTo>
                    <a:pt x="2757" y="1503"/>
                    <a:pt x="3233" y="1387"/>
                    <a:pt x="3596" y="1184"/>
                  </a:cubicBezTo>
                  <a:cubicBezTo>
                    <a:pt x="3908" y="1010"/>
                    <a:pt x="4099" y="791"/>
                    <a:pt x="4096" y="614"/>
                  </a:cubicBezTo>
                  <a:cubicBezTo>
                    <a:pt x="4092" y="432"/>
                    <a:pt x="3826" y="134"/>
                    <a:pt x="34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5"/>
            <p:cNvSpPr/>
            <p:nvPr/>
          </p:nvSpPr>
          <p:spPr>
            <a:xfrm>
              <a:off x="6612760" y="2722214"/>
              <a:ext cx="238294" cy="92829"/>
            </a:xfrm>
            <a:custGeom>
              <a:avLst/>
              <a:gdLst/>
              <a:ahLst/>
              <a:cxnLst/>
              <a:rect l="l" t="t" r="r" b="b"/>
              <a:pathLst>
                <a:path w="3486" h="1358" extrusionOk="0">
                  <a:moveTo>
                    <a:pt x="3052" y="0"/>
                  </a:moveTo>
                  <a:cubicBezTo>
                    <a:pt x="2885" y="0"/>
                    <a:pt x="2650" y="89"/>
                    <a:pt x="2273" y="351"/>
                  </a:cubicBezTo>
                  <a:cubicBezTo>
                    <a:pt x="1301" y="1028"/>
                    <a:pt x="118" y="932"/>
                    <a:pt x="20" y="1044"/>
                  </a:cubicBezTo>
                  <a:cubicBezTo>
                    <a:pt x="16" y="1047"/>
                    <a:pt x="15" y="1053"/>
                    <a:pt x="13" y="1058"/>
                  </a:cubicBezTo>
                  <a:cubicBezTo>
                    <a:pt x="0" y="1222"/>
                    <a:pt x="491" y="1358"/>
                    <a:pt x="1148" y="1358"/>
                  </a:cubicBezTo>
                  <a:cubicBezTo>
                    <a:pt x="1779" y="1358"/>
                    <a:pt x="2563" y="1234"/>
                    <a:pt x="3205" y="891"/>
                  </a:cubicBezTo>
                  <a:lnTo>
                    <a:pt x="3416" y="393"/>
                  </a:lnTo>
                  <a:lnTo>
                    <a:pt x="3486" y="230"/>
                  </a:lnTo>
                  <a:cubicBezTo>
                    <a:pt x="3355" y="126"/>
                    <a:pt x="3252" y="0"/>
                    <a:pt x="3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5"/>
            <p:cNvSpPr/>
            <p:nvPr/>
          </p:nvSpPr>
          <p:spPr>
            <a:xfrm>
              <a:off x="6902805" y="2749079"/>
              <a:ext cx="280471" cy="103220"/>
            </a:xfrm>
            <a:custGeom>
              <a:avLst/>
              <a:gdLst/>
              <a:ahLst/>
              <a:cxnLst/>
              <a:rect l="l" t="t" r="r" b="b"/>
              <a:pathLst>
                <a:path w="4103" h="1510" extrusionOk="0">
                  <a:moveTo>
                    <a:pt x="680" y="0"/>
                  </a:moveTo>
                  <a:cubicBezTo>
                    <a:pt x="270" y="134"/>
                    <a:pt x="4" y="432"/>
                    <a:pt x="2" y="614"/>
                  </a:cubicBezTo>
                  <a:cubicBezTo>
                    <a:pt x="0" y="793"/>
                    <a:pt x="191" y="1010"/>
                    <a:pt x="502" y="1184"/>
                  </a:cubicBezTo>
                  <a:cubicBezTo>
                    <a:pt x="866" y="1389"/>
                    <a:pt x="1343" y="1503"/>
                    <a:pt x="1846" y="1510"/>
                  </a:cubicBezTo>
                  <a:lnTo>
                    <a:pt x="1892" y="1510"/>
                  </a:lnTo>
                  <a:cubicBezTo>
                    <a:pt x="2798" y="1510"/>
                    <a:pt x="3718" y="1173"/>
                    <a:pt x="4010" y="856"/>
                  </a:cubicBezTo>
                  <a:cubicBezTo>
                    <a:pt x="4073" y="787"/>
                    <a:pt x="4102" y="723"/>
                    <a:pt x="4097" y="665"/>
                  </a:cubicBezTo>
                  <a:cubicBezTo>
                    <a:pt x="4095" y="661"/>
                    <a:pt x="4095" y="658"/>
                    <a:pt x="4094" y="654"/>
                  </a:cubicBezTo>
                  <a:lnTo>
                    <a:pt x="4090" y="649"/>
                  </a:lnTo>
                  <a:lnTo>
                    <a:pt x="4080" y="651"/>
                  </a:lnTo>
                  <a:lnTo>
                    <a:pt x="4076" y="651"/>
                  </a:lnTo>
                  <a:cubicBezTo>
                    <a:pt x="4080" y="654"/>
                    <a:pt x="4081" y="660"/>
                    <a:pt x="4083" y="665"/>
                  </a:cubicBezTo>
                  <a:cubicBezTo>
                    <a:pt x="4096" y="829"/>
                    <a:pt x="3605" y="965"/>
                    <a:pt x="2948" y="965"/>
                  </a:cubicBezTo>
                  <a:cubicBezTo>
                    <a:pt x="2317" y="965"/>
                    <a:pt x="1533" y="841"/>
                    <a:pt x="891" y="498"/>
                  </a:cubicBezTo>
                  <a:lnTo>
                    <a:pt x="6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5"/>
            <p:cNvSpPr/>
            <p:nvPr/>
          </p:nvSpPr>
          <p:spPr>
            <a:xfrm>
              <a:off x="6944504" y="2722146"/>
              <a:ext cx="238294" cy="92898"/>
            </a:xfrm>
            <a:custGeom>
              <a:avLst/>
              <a:gdLst/>
              <a:ahLst/>
              <a:cxnLst/>
              <a:rect l="l" t="t" r="r" b="b"/>
              <a:pathLst>
                <a:path w="3486" h="1359" extrusionOk="0">
                  <a:moveTo>
                    <a:pt x="433" y="1"/>
                  </a:moveTo>
                  <a:cubicBezTo>
                    <a:pt x="233" y="1"/>
                    <a:pt x="131" y="126"/>
                    <a:pt x="0" y="231"/>
                  </a:cubicBezTo>
                  <a:lnTo>
                    <a:pt x="70" y="394"/>
                  </a:lnTo>
                  <a:lnTo>
                    <a:pt x="281" y="890"/>
                  </a:lnTo>
                  <a:cubicBezTo>
                    <a:pt x="924" y="1234"/>
                    <a:pt x="1709" y="1359"/>
                    <a:pt x="2339" y="1359"/>
                  </a:cubicBezTo>
                  <a:cubicBezTo>
                    <a:pt x="2996" y="1359"/>
                    <a:pt x="3486" y="1223"/>
                    <a:pt x="3473" y="1059"/>
                  </a:cubicBezTo>
                  <a:cubicBezTo>
                    <a:pt x="3471" y="1054"/>
                    <a:pt x="3470" y="1048"/>
                    <a:pt x="3466" y="1045"/>
                  </a:cubicBezTo>
                  <a:cubicBezTo>
                    <a:pt x="3368" y="933"/>
                    <a:pt x="2185" y="1029"/>
                    <a:pt x="1213" y="352"/>
                  </a:cubicBezTo>
                  <a:cubicBezTo>
                    <a:pt x="836" y="89"/>
                    <a:pt x="600" y="1"/>
                    <a:pt x="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5"/>
            <p:cNvSpPr/>
            <p:nvPr/>
          </p:nvSpPr>
          <p:spPr>
            <a:xfrm>
              <a:off x="6744214" y="2533135"/>
              <a:ext cx="306173" cy="485133"/>
            </a:xfrm>
            <a:custGeom>
              <a:avLst/>
              <a:gdLst/>
              <a:ahLst/>
              <a:cxnLst/>
              <a:rect l="l" t="t" r="r" b="b"/>
              <a:pathLst>
                <a:path w="4479" h="7097" extrusionOk="0">
                  <a:moveTo>
                    <a:pt x="2240" y="0"/>
                  </a:moveTo>
                  <a:cubicBezTo>
                    <a:pt x="1379" y="0"/>
                    <a:pt x="737" y="903"/>
                    <a:pt x="737" y="1710"/>
                  </a:cubicBezTo>
                  <a:cubicBezTo>
                    <a:pt x="737" y="1827"/>
                    <a:pt x="774" y="1934"/>
                    <a:pt x="811" y="2039"/>
                  </a:cubicBezTo>
                  <a:cubicBezTo>
                    <a:pt x="848" y="2143"/>
                    <a:pt x="881" y="2237"/>
                    <a:pt x="879" y="2339"/>
                  </a:cubicBezTo>
                  <a:cubicBezTo>
                    <a:pt x="870" y="2877"/>
                    <a:pt x="681" y="3277"/>
                    <a:pt x="479" y="3701"/>
                  </a:cubicBezTo>
                  <a:cubicBezTo>
                    <a:pt x="246" y="4195"/>
                    <a:pt x="3" y="4709"/>
                    <a:pt x="3" y="5503"/>
                  </a:cubicBezTo>
                  <a:cubicBezTo>
                    <a:pt x="1" y="6099"/>
                    <a:pt x="239" y="6671"/>
                    <a:pt x="663" y="7090"/>
                  </a:cubicBezTo>
                  <a:lnTo>
                    <a:pt x="670" y="7097"/>
                  </a:lnTo>
                  <a:lnTo>
                    <a:pt x="3810" y="7097"/>
                  </a:lnTo>
                  <a:lnTo>
                    <a:pt x="3817" y="7090"/>
                  </a:lnTo>
                  <a:cubicBezTo>
                    <a:pt x="4242" y="6671"/>
                    <a:pt x="4478" y="6099"/>
                    <a:pt x="4476" y="5503"/>
                  </a:cubicBezTo>
                  <a:cubicBezTo>
                    <a:pt x="4478" y="4678"/>
                    <a:pt x="4233" y="4167"/>
                    <a:pt x="3996" y="3673"/>
                  </a:cubicBezTo>
                  <a:cubicBezTo>
                    <a:pt x="3798" y="3261"/>
                    <a:pt x="3610" y="2872"/>
                    <a:pt x="3602" y="2339"/>
                  </a:cubicBezTo>
                  <a:cubicBezTo>
                    <a:pt x="3600" y="2237"/>
                    <a:pt x="3633" y="2141"/>
                    <a:pt x="3670" y="2039"/>
                  </a:cubicBezTo>
                  <a:cubicBezTo>
                    <a:pt x="3705" y="1936"/>
                    <a:pt x="3744" y="1827"/>
                    <a:pt x="3744" y="1710"/>
                  </a:cubicBezTo>
                  <a:cubicBezTo>
                    <a:pt x="3744" y="903"/>
                    <a:pt x="3100" y="0"/>
                    <a:pt x="2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5"/>
            <p:cNvSpPr/>
            <p:nvPr/>
          </p:nvSpPr>
          <p:spPr>
            <a:xfrm>
              <a:off x="6741850" y="2726925"/>
              <a:ext cx="311028" cy="337152"/>
            </a:xfrm>
            <a:custGeom>
              <a:avLst/>
              <a:gdLst/>
              <a:ahLst/>
              <a:cxnLst/>
              <a:rect l="l" t="t" r="r" b="b"/>
              <a:pathLst>
                <a:path w="4477" h="4932" extrusionOk="0">
                  <a:moveTo>
                    <a:pt x="3654" y="0"/>
                  </a:moveTo>
                  <a:lnTo>
                    <a:pt x="3635" y="19"/>
                  </a:lnTo>
                  <a:cubicBezTo>
                    <a:pt x="3321" y="328"/>
                    <a:pt x="2795" y="512"/>
                    <a:pt x="2223" y="512"/>
                  </a:cubicBezTo>
                  <a:cubicBezTo>
                    <a:pt x="1664" y="512"/>
                    <a:pt x="1161" y="338"/>
                    <a:pt x="840" y="35"/>
                  </a:cubicBezTo>
                  <a:lnTo>
                    <a:pt x="819" y="16"/>
                  </a:lnTo>
                  <a:lnTo>
                    <a:pt x="807" y="40"/>
                  </a:lnTo>
                  <a:cubicBezTo>
                    <a:pt x="325" y="891"/>
                    <a:pt x="1" y="1948"/>
                    <a:pt x="1" y="2670"/>
                  </a:cubicBezTo>
                  <a:cubicBezTo>
                    <a:pt x="1" y="3545"/>
                    <a:pt x="511" y="4416"/>
                    <a:pt x="1240" y="4788"/>
                  </a:cubicBezTo>
                  <a:cubicBezTo>
                    <a:pt x="1426" y="4879"/>
                    <a:pt x="1629" y="4928"/>
                    <a:pt x="1836" y="4932"/>
                  </a:cubicBezTo>
                  <a:cubicBezTo>
                    <a:pt x="1954" y="4932"/>
                    <a:pt x="2046" y="4910"/>
                    <a:pt x="2108" y="4870"/>
                  </a:cubicBezTo>
                  <a:cubicBezTo>
                    <a:pt x="2134" y="4851"/>
                    <a:pt x="2155" y="4825"/>
                    <a:pt x="2169" y="4795"/>
                  </a:cubicBezTo>
                  <a:cubicBezTo>
                    <a:pt x="2190" y="4760"/>
                    <a:pt x="2201" y="4740"/>
                    <a:pt x="2229" y="4740"/>
                  </a:cubicBezTo>
                  <a:cubicBezTo>
                    <a:pt x="2259" y="4740"/>
                    <a:pt x="2267" y="4758"/>
                    <a:pt x="2285" y="4793"/>
                  </a:cubicBezTo>
                  <a:cubicBezTo>
                    <a:pt x="2299" y="4826"/>
                    <a:pt x="2323" y="4854"/>
                    <a:pt x="2355" y="4872"/>
                  </a:cubicBezTo>
                  <a:cubicBezTo>
                    <a:pt x="2432" y="4905"/>
                    <a:pt x="2517" y="4923"/>
                    <a:pt x="2602" y="4923"/>
                  </a:cubicBezTo>
                  <a:cubicBezTo>
                    <a:pt x="2606" y="4923"/>
                    <a:pt x="2610" y="4923"/>
                    <a:pt x="2614" y="4923"/>
                  </a:cubicBezTo>
                  <a:cubicBezTo>
                    <a:pt x="2791" y="4919"/>
                    <a:pt x="2965" y="4879"/>
                    <a:pt x="3126" y="4805"/>
                  </a:cubicBezTo>
                  <a:cubicBezTo>
                    <a:pt x="3922" y="4446"/>
                    <a:pt x="4476" y="3569"/>
                    <a:pt x="4476" y="2670"/>
                  </a:cubicBezTo>
                  <a:cubicBezTo>
                    <a:pt x="4476" y="1893"/>
                    <a:pt x="4166" y="878"/>
                    <a:pt x="3668" y="25"/>
                  </a:cubicBezTo>
                  <a:lnTo>
                    <a:pt x="36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5"/>
            <p:cNvSpPr/>
            <p:nvPr/>
          </p:nvSpPr>
          <p:spPr>
            <a:xfrm>
              <a:off x="6744125" y="2935525"/>
              <a:ext cx="306150" cy="128376"/>
            </a:xfrm>
            <a:custGeom>
              <a:avLst/>
              <a:gdLst/>
              <a:ahLst/>
              <a:cxnLst/>
              <a:rect l="l" t="t" r="r" b="b"/>
              <a:pathLst>
                <a:path w="4324" h="1848" extrusionOk="0">
                  <a:moveTo>
                    <a:pt x="0" y="1"/>
                  </a:moveTo>
                  <a:lnTo>
                    <a:pt x="0" y="1"/>
                  </a:lnTo>
                  <a:cubicBezTo>
                    <a:pt x="109" y="707"/>
                    <a:pt x="559" y="1431"/>
                    <a:pt x="1175" y="1705"/>
                  </a:cubicBezTo>
                  <a:cubicBezTo>
                    <a:pt x="1355" y="1785"/>
                    <a:pt x="1594" y="1847"/>
                    <a:pt x="1783" y="1847"/>
                  </a:cubicBezTo>
                  <a:cubicBezTo>
                    <a:pt x="1880" y="1847"/>
                    <a:pt x="1965" y="1831"/>
                    <a:pt x="2022" y="1792"/>
                  </a:cubicBezTo>
                  <a:cubicBezTo>
                    <a:pt x="2083" y="1750"/>
                    <a:pt x="2081" y="1650"/>
                    <a:pt x="2155" y="1650"/>
                  </a:cubicBezTo>
                  <a:cubicBezTo>
                    <a:pt x="2228" y="1650"/>
                    <a:pt x="2223" y="1759"/>
                    <a:pt x="2290" y="1792"/>
                  </a:cubicBezTo>
                  <a:cubicBezTo>
                    <a:pt x="2359" y="1827"/>
                    <a:pt x="2445" y="1843"/>
                    <a:pt x="2538" y="1843"/>
                  </a:cubicBezTo>
                  <a:cubicBezTo>
                    <a:pt x="2703" y="1843"/>
                    <a:pt x="2889" y="1794"/>
                    <a:pt x="3044" y="1720"/>
                  </a:cubicBezTo>
                  <a:cubicBezTo>
                    <a:pt x="3671" y="1424"/>
                    <a:pt x="4185" y="800"/>
                    <a:pt x="4323" y="11"/>
                  </a:cubicBezTo>
                  <a:lnTo>
                    <a:pt x="4323" y="11"/>
                  </a:lnTo>
                  <a:cubicBezTo>
                    <a:pt x="3766" y="581"/>
                    <a:pt x="3007" y="932"/>
                    <a:pt x="2169" y="932"/>
                  </a:cubicBezTo>
                  <a:cubicBezTo>
                    <a:pt x="1324" y="932"/>
                    <a:pt x="559" y="57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5"/>
            <p:cNvSpPr/>
            <p:nvPr/>
          </p:nvSpPr>
          <p:spPr>
            <a:xfrm>
              <a:off x="6826449" y="2639159"/>
              <a:ext cx="141568" cy="105271"/>
            </a:xfrm>
            <a:custGeom>
              <a:avLst/>
              <a:gdLst/>
              <a:ahLst/>
              <a:cxnLst/>
              <a:rect l="l" t="t" r="r" b="b"/>
              <a:pathLst>
                <a:path w="2071" h="1540" extrusionOk="0">
                  <a:moveTo>
                    <a:pt x="1038" y="1"/>
                  </a:moveTo>
                  <a:cubicBezTo>
                    <a:pt x="675" y="1"/>
                    <a:pt x="0" y="309"/>
                    <a:pt x="0" y="900"/>
                  </a:cubicBezTo>
                  <a:cubicBezTo>
                    <a:pt x="0" y="1265"/>
                    <a:pt x="465" y="1540"/>
                    <a:pt x="1082" y="1540"/>
                  </a:cubicBezTo>
                  <a:lnTo>
                    <a:pt x="1105" y="1540"/>
                  </a:lnTo>
                  <a:cubicBezTo>
                    <a:pt x="1675" y="1533"/>
                    <a:pt x="2071" y="1270"/>
                    <a:pt x="2071" y="897"/>
                  </a:cubicBezTo>
                  <a:cubicBezTo>
                    <a:pt x="2071" y="316"/>
                    <a:pt x="1389" y="1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 w="575" cap="flat" cmpd="sng">
              <a:solidFill>
                <a:srgbClr val="231F20"/>
              </a:solidFill>
              <a:prstDash val="solid"/>
              <a:miter lim="17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5"/>
            <p:cNvSpPr/>
            <p:nvPr/>
          </p:nvSpPr>
          <p:spPr>
            <a:xfrm>
              <a:off x="6863841" y="2651258"/>
              <a:ext cx="66717" cy="29667"/>
            </a:xfrm>
            <a:custGeom>
              <a:avLst/>
              <a:gdLst/>
              <a:ahLst/>
              <a:cxnLst/>
              <a:rect l="l" t="t" r="r" b="b"/>
              <a:pathLst>
                <a:path w="976" h="434" extrusionOk="0">
                  <a:moveTo>
                    <a:pt x="14" y="1"/>
                  </a:moveTo>
                  <a:cubicBezTo>
                    <a:pt x="0" y="243"/>
                    <a:pt x="365" y="434"/>
                    <a:pt x="488" y="434"/>
                  </a:cubicBezTo>
                  <a:cubicBezTo>
                    <a:pt x="621" y="434"/>
                    <a:pt x="958" y="243"/>
                    <a:pt x="9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5"/>
            <p:cNvSpPr/>
            <p:nvPr/>
          </p:nvSpPr>
          <p:spPr>
            <a:xfrm>
              <a:off x="6864046" y="2625145"/>
              <a:ext cx="67195" cy="42382"/>
            </a:xfrm>
            <a:custGeom>
              <a:avLst/>
              <a:gdLst/>
              <a:ahLst/>
              <a:cxnLst/>
              <a:rect l="l" t="t" r="r" b="b"/>
              <a:pathLst>
                <a:path w="983" h="620" extrusionOk="0">
                  <a:moveTo>
                    <a:pt x="492" y="1"/>
                  </a:moveTo>
                  <a:cubicBezTo>
                    <a:pt x="357" y="1"/>
                    <a:pt x="115" y="155"/>
                    <a:pt x="1" y="383"/>
                  </a:cubicBezTo>
                  <a:lnTo>
                    <a:pt x="6" y="386"/>
                  </a:lnTo>
                  <a:lnTo>
                    <a:pt x="17" y="393"/>
                  </a:lnTo>
                  <a:cubicBezTo>
                    <a:pt x="153" y="495"/>
                    <a:pt x="367" y="619"/>
                    <a:pt x="478" y="619"/>
                  </a:cubicBezTo>
                  <a:cubicBezTo>
                    <a:pt x="595" y="619"/>
                    <a:pt x="848" y="470"/>
                    <a:pt x="965" y="393"/>
                  </a:cubicBezTo>
                  <a:lnTo>
                    <a:pt x="977" y="386"/>
                  </a:lnTo>
                  <a:lnTo>
                    <a:pt x="983" y="383"/>
                  </a:lnTo>
                  <a:cubicBezTo>
                    <a:pt x="844" y="143"/>
                    <a:pt x="583" y="1"/>
                    <a:pt x="4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5" name="Google Shape;2095;p35"/>
            <p:cNvGrpSpPr/>
            <p:nvPr/>
          </p:nvGrpSpPr>
          <p:grpSpPr>
            <a:xfrm flipH="1">
              <a:off x="6814326" y="2576747"/>
              <a:ext cx="64529" cy="55301"/>
              <a:chOff x="6688530" y="2567647"/>
              <a:chExt cx="64529" cy="55301"/>
            </a:xfrm>
          </p:grpSpPr>
          <p:sp>
            <p:nvSpPr>
              <p:cNvPr id="2096" name="Google Shape;2096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0" name="Google Shape;2100;p35"/>
            <p:cNvGrpSpPr/>
            <p:nvPr/>
          </p:nvGrpSpPr>
          <p:grpSpPr>
            <a:xfrm>
              <a:off x="6916580" y="2576747"/>
              <a:ext cx="64529" cy="55301"/>
              <a:chOff x="6688530" y="2567647"/>
              <a:chExt cx="64529" cy="55301"/>
            </a:xfrm>
          </p:grpSpPr>
          <p:sp>
            <p:nvSpPr>
              <p:cNvPr id="2101" name="Google Shape;2101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05" name="Google Shape;2105;p35"/>
          <p:cNvGrpSpPr/>
          <p:nvPr/>
        </p:nvGrpSpPr>
        <p:grpSpPr>
          <a:xfrm>
            <a:off x="5806641" y="3528945"/>
            <a:ext cx="251312" cy="263356"/>
            <a:chOff x="6612760" y="2533135"/>
            <a:chExt cx="570516" cy="597857"/>
          </a:xfrm>
        </p:grpSpPr>
        <p:sp>
          <p:nvSpPr>
            <p:cNvPr id="2106" name="Google Shape;2106;p35"/>
            <p:cNvSpPr/>
            <p:nvPr/>
          </p:nvSpPr>
          <p:spPr>
            <a:xfrm>
              <a:off x="6804027" y="3059216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770" y="1"/>
                  </a:moveTo>
                  <a:lnTo>
                    <a:pt x="770" y="1"/>
                  </a:lnTo>
                  <a:cubicBezTo>
                    <a:pt x="784" y="76"/>
                    <a:pt x="777" y="132"/>
                    <a:pt x="751" y="176"/>
                  </a:cubicBezTo>
                  <a:cubicBezTo>
                    <a:pt x="726" y="213"/>
                    <a:pt x="686" y="237"/>
                    <a:pt x="642" y="246"/>
                  </a:cubicBezTo>
                  <a:cubicBezTo>
                    <a:pt x="418" y="293"/>
                    <a:pt x="132" y="400"/>
                    <a:pt x="43" y="504"/>
                  </a:cubicBezTo>
                  <a:cubicBezTo>
                    <a:pt x="9" y="541"/>
                    <a:pt x="1" y="595"/>
                    <a:pt x="22" y="641"/>
                  </a:cubicBezTo>
                  <a:cubicBezTo>
                    <a:pt x="48" y="701"/>
                    <a:pt x="122" y="739"/>
                    <a:pt x="214" y="739"/>
                  </a:cubicBezTo>
                  <a:cubicBezTo>
                    <a:pt x="219" y="739"/>
                    <a:pt x="223" y="739"/>
                    <a:pt x="227" y="739"/>
                  </a:cubicBezTo>
                  <a:cubicBezTo>
                    <a:pt x="193" y="420"/>
                    <a:pt x="707" y="299"/>
                    <a:pt x="730" y="293"/>
                  </a:cubicBezTo>
                  <a:cubicBezTo>
                    <a:pt x="732" y="293"/>
                    <a:pt x="734" y="293"/>
                    <a:pt x="736" y="293"/>
                  </a:cubicBezTo>
                  <a:cubicBezTo>
                    <a:pt x="766" y="293"/>
                    <a:pt x="775" y="338"/>
                    <a:pt x="742" y="346"/>
                  </a:cubicBezTo>
                  <a:cubicBezTo>
                    <a:pt x="737" y="346"/>
                    <a:pt x="223" y="467"/>
                    <a:pt x="285" y="760"/>
                  </a:cubicBezTo>
                  <a:cubicBezTo>
                    <a:pt x="353" y="842"/>
                    <a:pt x="453" y="891"/>
                    <a:pt x="560" y="897"/>
                  </a:cubicBezTo>
                  <a:cubicBezTo>
                    <a:pt x="583" y="897"/>
                    <a:pt x="605" y="893"/>
                    <a:pt x="626" y="882"/>
                  </a:cubicBezTo>
                  <a:cubicBezTo>
                    <a:pt x="560" y="548"/>
                    <a:pt x="919" y="372"/>
                    <a:pt x="923" y="371"/>
                  </a:cubicBezTo>
                  <a:cubicBezTo>
                    <a:pt x="928" y="368"/>
                    <a:pt x="933" y="366"/>
                    <a:pt x="937" y="366"/>
                  </a:cubicBezTo>
                  <a:cubicBezTo>
                    <a:pt x="963" y="366"/>
                    <a:pt x="977" y="406"/>
                    <a:pt x="946" y="418"/>
                  </a:cubicBezTo>
                  <a:cubicBezTo>
                    <a:pt x="933" y="425"/>
                    <a:pt x="616" y="581"/>
                    <a:pt x="679" y="879"/>
                  </a:cubicBezTo>
                  <a:cubicBezTo>
                    <a:pt x="679" y="879"/>
                    <a:pt x="679" y="881"/>
                    <a:pt x="679" y="881"/>
                  </a:cubicBezTo>
                  <a:cubicBezTo>
                    <a:pt x="733" y="958"/>
                    <a:pt x="928" y="1049"/>
                    <a:pt x="1038" y="1049"/>
                  </a:cubicBezTo>
                  <a:cubicBezTo>
                    <a:pt x="1042" y="1050"/>
                    <a:pt x="1046" y="1050"/>
                    <a:pt x="1049" y="1050"/>
                  </a:cubicBezTo>
                  <a:cubicBezTo>
                    <a:pt x="1066" y="1050"/>
                    <a:pt x="1082" y="1044"/>
                    <a:pt x="1095" y="1035"/>
                  </a:cubicBezTo>
                  <a:lnTo>
                    <a:pt x="1103" y="1005"/>
                  </a:lnTo>
                  <a:cubicBezTo>
                    <a:pt x="1095" y="821"/>
                    <a:pt x="1151" y="702"/>
                    <a:pt x="1194" y="606"/>
                  </a:cubicBezTo>
                  <a:cubicBezTo>
                    <a:pt x="1240" y="511"/>
                    <a:pt x="1270" y="446"/>
                    <a:pt x="1219" y="362"/>
                  </a:cubicBezTo>
                  <a:cubicBezTo>
                    <a:pt x="1165" y="267"/>
                    <a:pt x="1140" y="160"/>
                    <a:pt x="1149" y="52"/>
                  </a:cubicBezTo>
                  <a:lnTo>
                    <a:pt x="7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5"/>
            <p:cNvSpPr/>
            <p:nvPr/>
          </p:nvSpPr>
          <p:spPr>
            <a:xfrm>
              <a:off x="6903284" y="3059079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498" y="1"/>
                  </a:moveTo>
                  <a:lnTo>
                    <a:pt x="119" y="54"/>
                  </a:lnTo>
                  <a:cubicBezTo>
                    <a:pt x="128" y="160"/>
                    <a:pt x="105" y="267"/>
                    <a:pt x="51" y="362"/>
                  </a:cubicBezTo>
                  <a:cubicBezTo>
                    <a:pt x="0" y="446"/>
                    <a:pt x="30" y="509"/>
                    <a:pt x="76" y="606"/>
                  </a:cubicBezTo>
                  <a:cubicBezTo>
                    <a:pt x="119" y="702"/>
                    <a:pt x="175" y="821"/>
                    <a:pt x="167" y="1005"/>
                  </a:cubicBezTo>
                  <a:lnTo>
                    <a:pt x="174" y="1034"/>
                  </a:lnTo>
                  <a:cubicBezTo>
                    <a:pt x="189" y="1044"/>
                    <a:pt x="206" y="1050"/>
                    <a:pt x="224" y="1050"/>
                  </a:cubicBezTo>
                  <a:cubicBezTo>
                    <a:pt x="226" y="1050"/>
                    <a:pt x="229" y="1050"/>
                    <a:pt x="232" y="1049"/>
                  </a:cubicBezTo>
                  <a:cubicBezTo>
                    <a:pt x="342" y="1049"/>
                    <a:pt x="538" y="958"/>
                    <a:pt x="591" y="881"/>
                  </a:cubicBezTo>
                  <a:lnTo>
                    <a:pt x="591" y="877"/>
                  </a:lnTo>
                  <a:cubicBezTo>
                    <a:pt x="654" y="581"/>
                    <a:pt x="337" y="425"/>
                    <a:pt x="323" y="418"/>
                  </a:cubicBezTo>
                  <a:cubicBezTo>
                    <a:pt x="310" y="411"/>
                    <a:pt x="303" y="395"/>
                    <a:pt x="310" y="383"/>
                  </a:cubicBezTo>
                  <a:cubicBezTo>
                    <a:pt x="315" y="373"/>
                    <a:pt x="325" y="368"/>
                    <a:pt x="334" y="368"/>
                  </a:cubicBezTo>
                  <a:cubicBezTo>
                    <a:pt x="338" y="368"/>
                    <a:pt x="342" y="369"/>
                    <a:pt x="346" y="371"/>
                  </a:cubicBezTo>
                  <a:cubicBezTo>
                    <a:pt x="349" y="371"/>
                    <a:pt x="710" y="548"/>
                    <a:pt x="644" y="883"/>
                  </a:cubicBezTo>
                  <a:cubicBezTo>
                    <a:pt x="661" y="892"/>
                    <a:pt x="680" y="895"/>
                    <a:pt x="699" y="895"/>
                  </a:cubicBezTo>
                  <a:cubicBezTo>
                    <a:pt x="703" y="895"/>
                    <a:pt x="706" y="895"/>
                    <a:pt x="710" y="895"/>
                  </a:cubicBezTo>
                  <a:cubicBezTo>
                    <a:pt x="817" y="892"/>
                    <a:pt x="917" y="842"/>
                    <a:pt x="985" y="760"/>
                  </a:cubicBezTo>
                  <a:cubicBezTo>
                    <a:pt x="1047" y="467"/>
                    <a:pt x="533" y="346"/>
                    <a:pt x="528" y="346"/>
                  </a:cubicBezTo>
                  <a:cubicBezTo>
                    <a:pt x="495" y="338"/>
                    <a:pt x="503" y="293"/>
                    <a:pt x="531" y="293"/>
                  </a:cubicBezTo>
                  <a:cubicBezTo>
                    <a:pt x="533" y="293"/>
                    <a:pt x="536" y="293"/>
                    <a:pt x="538" y="294"/>
                  </a:cubicBezTo>
                  <a:cubicBezTo>
                    <a:pt x="561" y="299"/>
                    <a:pt x="1077" y="418"/>
                    <a:pt x="1043" y="739"/>
                  </a:cubicBezTo>
                  <a:cubicBezTo>
                    <a:pt x="1047" y="739"/>
                    <a:pt x="1051" y="739"/>
                    <a:pt x="1056" y="739"/>
                  </a:cubicBezTo>
                  <a:cubicBezTo>
                    <a:pt x="1148" y="739"/>
                    <a:pt x="1220" y="701"/>
                    <a:pt x="1248" y="639"/>
                  </a:cubicBezTo>
                  <a:cubicBezTo>
                    <a:pt x="1269" y="593"/>
                    <a:pt x="1261" y="541"/>
                    <a:pt x="1227" y="504"/>
                  </a:cubicBezTo>
                  <a:cubicBezTo>
                    <a:pt x="1136" y="402"/>
                    <a:pt x="849" y="295"/>
                    <a:pt x="626" y="246"/>
                  </a:cubicBezTo>
                  <a:cubicBezTo>
                    <a:pt x="580" y="239"/>
                    <a:pt x="540" y="215"/>
                    <a:pt x="516" y="176"/>
                  </a:cubicBezTo>
                  <a:cubicBezTo>
                    <a:pt x="489" y="134"/>
                    <a:pt x="484" y="78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5"/>
            <p:cNvSpPr/>
            <p:nvPr/>
          </p:nvSpPr>
          <p:spPr>
            <a:xfrm>
              <a:off x="6612760" y="2749079"/>
              <a:ext cx="280266" cy="103220"/>
            </a:xfrm>
            <a:custGeom>
              <a:avLst/>
              <a:gdLst/>
              <a:ahLst/>
              <a:cxnLst/>
              <a:rect l="l" t="t" r="r" b="b"/>
              <a:pathLst>
                <a:path w="4100" h="1510" extrusionOk="0">
                  <a:moveTo>
                    <a:pt x="3416" y="0"/>
                  </a:moveTo>
                  <a:lnTo>
                    <a:pt x="3205" y="498"/>
                  </a:lnTo>
                  <a:cubicBezTo>
                    <a:pt x="2563" y="841"/>
                    <a:pt x="1779" y="965"/>
                    <a:pt x="1148" y="965"/>
                  </a:cubicBezTo>
                  <a:cubicBezTo>
                    <a:pt x="491" y="965"/>
                    <a:pt x="0" y="829"/>
                    <a:pt x="13" y="665"/>
                  </a:cubicBezTo>
                  <a:cubicBezTo>
                    <a:pt x="15" y="660"/>
                    <a:pt x="16" y="654"/>
                    <a:pt x="20" y="651"/>
                  </a:cubicBezTo>
                  <a:lnTo>
                    <a:pt x="16" y="651"/>
                  </a:lnTo>
                  <a:lnTo>
                    <a:pt x="8" y="649"/>
                  </a:lnTo>
                  <a:lnTo>
                    <a:pt x="8" y="651"/>
                  </a:lnTo>
                  <a:cubicBezTo>
                    <a:pt x="6" y="656"/>
                    <a:pt x="4" y="660"/>
                    <a:pt x="2" y="663"/>
                  </a:cubicBezTo>
                  <a:lnTo>
                    <a:pt x="2" y="670"/>
                  </a:lnTo>
                  <a:cubicBezTo>
                    <a:pt x="2" y="675"/>
                    <a:pt x="2" y="679"/>
                    <a:pt x="2" y="684"/>
                  </a:cubicBezTo>
                  <a:cubicBezTo>
                    <a:pt x="4" y="738"/>
                    <a:pt x="34" y="795"/>
                    <a:pt x="90" y="856"/>
                  </a:cubicBezTo>
                  <a:cubicBezTo>
                    <a:pt x="381" y="1171"/>
                    <a:pt x="1301" y="1510"/>
                    <a:pt x="2208" y="1510"/>
                  </a:cubicBezTo>
                  <a:lnTo>
                    <a:pt x="2252" y="1510"/>
                  </a:lnTo>
                  <a:cubicBezTo>
                    <a:pt x="2757" y="1503"/>
                    <a:pt x="3233" y="1387"/>
                    <a:pt x="3596" y="1184"/>
                  </a:cubicBezTo>
                  <a:cubicBezTo>
                    <a:pt x="3908" y="1010"/>
                    <a:pt x="4099" y="791"/>
                    <a:pt x="4096" y="614"/>
                  </a:cubicBezTo>
                  <a:cubicBezTo>
                    <a:pt x="4092" y="432"/>
                    <a:pt x="3826" y="134"/>
                    <a:pt x="34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5"/>
            <p:cNvSpPr/>
            <p:nvPr/>
          </p:nvSpPr>
          <p:spPr>
            <a:xfrm>
              <a:off x="6612760" y="2722214"/>
              <a:ext cx="238294" cy="92829"/>
            </a:xfrm>
            <a:custGeom>
              <a:avLst/>
              <a:gdLst/>
              <a:ahLst/>
              <a:cxnLst/>
              <a:rect l="l" t="t" r="r" b="b"/>
              <a:pathLst>
                <a:path w="3486" h="1358" extrusionOk="0">
                  <a:moveTo>
                    <a:pt x="3052" y="0"/>
                  </a:moveTo>
                  <a:cubicBezTo>
                    <a:pt x="2885" y="0"/>
                    <a:pt x="2650" y="89"/>
                    <a:pt x="2273" y="351"/>
                  </a:cubicBezTo>
                  <a:cubicBezTo>
                    <a:pt x="1301" y="1028"/>
                    <a:pt x="118" y="932"/>
                    <a:pt x="20" y="1044"/>
                  </a:cubicBezTo>
                  <a:cubicBezTo>
                    <a:pt x="16" y="1047"/>
                    <a:pt x="15" y="1053"/>
                    <a:pt x="13" y="1058"/>
                  </a:cubicBezTo>
                  <a:cubicBezTo>
                    <a:pt x="0" y="1222"/>
                    <a:pt x="491" y="1358"/>
                    <a:pt x="1148" y="1358"/>
                  </a:cubicBezTo>
                  <a:cubicBezTo>
                    <a:pt x="1779" y="1358"/>
                    <a:pt x="2563" y="1234"/>
                    <a:pt x="3205" y="891"/>
                  </a:cubicBezTo>
                  <a:lnTo>
                    <a:pt x="3416" y="393"/>
                  </a:lnTo>
                  <a:lnTo>
                    <a:pt x="3486" y="230"/>
                  </a:lnTo>
                  <a:cubicBezTo>
                    <a:pt x="3355" y="126"/>
                    <a:pt x="3252" y="0"/>
                    <a:pt x="3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5"/>
            <p:cNvSpPr/>
            <p:nvPr/>
          </p:nvSpPr>
          <p:spPr>
            <a:xfrm>
              <a:off x="6902805" y="2749079"/>
              <a:ext cx="280471" cy="103220"/>
            </a:xfrm>
            <a:custGeom>
              <a:avLst/>
              <a:gdLst/>
              <a:ahLst/>
              <a:cxnLst/>
              <a:rect l="l" t="t" r="r" b="b"/>
              <a:pathLst>
                <a:path w="4103" h="1510" extrusionOk="0">
                  <a:moveTo>
                    <a:pt x="680" y="0"/>
                  </a:moveTo>
                  <a:cubicBezTo>
                    <a:pt x="270" y="134"/>
                    <a:pt x="4" y="432"/>
                    <a:pt x="2" y="614"/>
                  </a:cubicBezTo>
                  <a:cubicBezTo>
                    <a:pt x="0" y="793"/>
                    <a:pt x="191" y="1010"/>
                    <a:pt x="502" y="1184"/>
                  </a:cubicBezTo>
                  <a:cubicBezTo>
                    <a:pt x="866" y="1389"/>
                    <a:pt x="1343" y="1503"/>
                    <a:pt x="1846" y="1510"/>
                  </a:cubicBezTo>
                  <a:lnTo>
                    <a:pt x="1892" y="1510"/>
                  </a:lnTo>
                  <a:cubicBezTo>
                    <a:pt x="2798" y="1510"/>
                    <a:pt x="3718" y="1173"/>
                    <a:pt x="4010" y="856"/>
                  </a:cubicBezTo>
                  <a:cubicBezTo>
                    <a:pt x="4073" y="787"/>
                    <a:pt x="4102" y="723"/>
                    <a:pt x="4097" y="665"/>
                  </a:cubicBezTo>
                  <a:cubicBezTo>
                    <a:pt x="4095" y="661"/>
                    <a:pt x="4095" y="658"/>
                    <a:pt x="4094" y="654"/>
                  </a:cubicBezTo>
                  <a:lnTo>
                    <a:pt x="4090" y="649"/>
                  </a:lnTo>
                  <a:lnTo>
                    <a:pt x="4080" y="651"/>
                  </a:lnTo>
                  <a:lnTo>
                    <a:pt x="4076" y="651"/>
                  </a:lnTo>
                  <a:cubicBezTo>
                    <a:pt x="4080" y="654"/>
                    <a:pt x="4081" y="660"/>
                    <a:pt x="4083" y="665"/>
                  </a:cubicBezTo>
                  <a:cubicBezTo>
                    <a:pt x="4096" y="829"/>
                    <a:pt x="3605" y="965"/>
                    <a:pt x="2948" y="965"/>
                  </a:cubicBezTo>
                  <a:cubicBezTo>
                    <a:pt x="2317" y="965"/>
                    <a:pt x="1533" y="841"/>
                    <a:pt x="891" y="498"/>
                  </a:cubicBezTo>
                  <a:lnTo>
                    <a:pt x="6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5"/>
            <p:cNvSpPr/>
            <p:nvPr/>
          </p:nvSpPr>
          <p:spPr>
            <a:xfrm>
              <a:off x="6944504" y="2722146"/>
              <a:ext cx="238294" cy="92898"/>
            </a:xfrm>
            <a:custGeom>
              <a:avLst/>
              <a:gdLst/>
              <a:ahLst/>
              <a:cxnLst/>
              <a:rect l="l" t="t" r="r" b="b"/>
              <a:pathLst>
                <a:path w="3486" h="1359" extrusionOk="0">
                  <a:moveTo>
                    <a:pt x="433" y="1"/>
                  </a:moveTo>
                  <a:cubicBezTo>
                    <a:pt x="233" y="1"/>
                    <a:pt x="131" y="126"/>
                    <a:pt x="0" y="231"/>
                  </a:cubicBezTo>
                  <a:lnTo>
                    <a:pt x="70" y="394"/>
                  </a:lnTo>
                  <a:lnTo>
                    <a:pt x="281" y="890"/>
                  </a:lnTo>
                  <a:cubicBezTo>
                    <a:pt x="924" y="1234"/>
                    <a:pt x="1709" y="1359"/>
                    <a:pt x="2339" y="1359"/>
                  </a:cubicBezTo>
                  <a:cubicBezTo>
                    <a:pt x="2996" y="1359"/>
                    <a:pt x="3486" y="1223"/>
                    <a:pt x="3473" y="1059"/>
                  </a:cubicBezTo>
                  <a:cubicBezTo>
                    <a:pt x="3471" y="1054"/>
                    <a:pt x="3470" y="1048"/>
                    <a:pt x="3466" y="1045"/>
                  </a:cubicBezTo>
                  <a:cubicBezTo>
                    <a:pt x="3368" y="933"/>
                    <a:pt x="2185" y="1029"/>
                    <a:pt x="1213" y="352"/>
                  </a:cubicBezTo>
                  <a:cubicBezTo>
                    <a:pt x="836" y="89"/>
                    <a:pt x="600" y="1"/>
                    <a:pt x="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35"/>
            <p:cNvSpPr/>
            <p:nvPr/>
          </p:nvSpPr>
          <p:spPr>
            <a:xfrm>
              <a:off x="6744214" y="2533135"/>
              <a:ext cx="306173" cy="485133"/>
            </a:xfrm>
            <a:custGeom>
              <a:avLst/>
              <a:gdLst/>
              <a:ahLst/>
              <a:cxnLst/>
              <a:rect l="l" t="t" r="r" b="b"/>
              <a:pathLst>
                <a:path w="4479" h="7097" extrusionOk="0">
                  <a:moveTo>
                    <a:pt x="2240" y="0"/>
                  </a:moveTo>
                  <a:cubicBezTo>
                    <a:pt x="1379" y="0"/>
                    <a:pt x="737" y="903"/>
                    <a:pt x="737" y="1710"/>
                  </a:cubicBezTo>
                  <a:cubicBezTo>
                    <a:pt x="737" y="1827"/>
                    <a:pt x="774" y="1934"/>
                    <a:pt x="811" y="2039"/>
                  </a:cubicBezTo>
                  <a:cubicBezTo>
                    <a:pt x="848" y="2143"/>
                    <a:pt x="881" y="2237"/>
                    <a:pt x="879" y="2339"/>
                  </a:cubicBezTo>
                  <a:cubicBezTo>
                    <a:pt x="870" y="2877"/>
                    <a:pt x="681" y="3277"/>
                    <a:pt x="479" y="3701"/>
                  </a:cubicBezTo>
                  <a:cubicBezTo>
                    <a:pt x="246" y="4195"/>
                    <a:pt x="3" y="4709"/>
                    <a:pt x="3" y="5503"/>
                  </a:cubicBezTo>
                  <a:cubicBezTo>
                    <a:pt x="1" y="6099"/>
                    <a:pt x="239" y="6671"/>
                    <a:pt x="663" y="7090"/>
                  </a:cubicBezTo>
                  <a:lnTo>
                    <a:pt x="670" y="7097"/>
                  </a:lnTo>
                  <a:lnTo>
                    <a:pt x="3810" y="7097"/>
                  </a:lnTo>
                  <a:lnTo>
                    <a:pt x="3817" y="7090"/>
                  </a:lnTo>
                  <a:cubicBezTo>
                    <a:pt x="4242" y="6671"/>
                    <a:pt x="4478" y="6099"/>
                    <a:pt x="4476" y="5503"/>
                  </a:cubicBezTo>
                  <a:cubicBezTo>
                    <a:pt x="4478" y="4678"/>
                    <a:pt x="4233" y="4167"/>
                    <a:pt x="3996" y="3673"/>
                  </a:cubicBezTo>
                  <a:cubicBezTo>
                    <a:pt x="3798" y="3261"/>
                    <a:pt x="3610" y="2872"/>
                    <a:pt x="3602" y="2339"/>
                  </a:cubicBezTo>
                  <a:cubicBezTo>
                    <a:pt x="3600" y="2237"/>
                    <a:pt x="3633" y="2141"/>
                    <a:pt x="3670" y="2039"/>
                  </a:cubicBezTo>
                  <a:cubicBezTo>
                    <a:pt x="3705" y="1936"/>
                    <a:pt x="3744" y="1827"/>
                    <a:pt x="3744" y="1710"/>
                  </a:cubicBezTo>
                  <a:cubicBezTo>
                    <a:pt x="3744" y="903"/>
                    <a:pt x="3100" y="0"/>
                    <a:pt x="2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35"/>
            <p:cNvSpPr/>
            <p:nvPr/>
          </p:nvSpPr>
          <p:spPr>
            <a:xfrm>
              <a:off x="6741850" y="2726925"/>
              <a:ext cx="311028" cy="337152"/>
            </a:xfrm>
            <a:custGeom>
              <a:avLst/>
              <a:gdLst/>
              <a:ahLst/>
              <a:cxnLst/>
              <a:rect l="l" t="t" r="r" b="b"/>
              <a:pathLst>
                <a:path w="4477" h="4932" extrusionOk="0">
                  <a:moveTo>
                    <a:pt x="3654" y="0"/>
                  </a:moveTo>
                  <a:lnTo>
                    <a:pt x="3635" y="19"/>
                  </a:lnTo>
                  <a:cubicBezTo>
                    <a:pt x="3321" y="328"/>
                    <a:pt x="2795" y="512"/>
                    <a:pt x="2223" y="512"/>
                  </a:cubicBezTo>
                  <a:cubicBezTo>
                    <a:pt x="1664" y="512"/>
                    <a:pt x="1161" y="338"/>
                    <a:pt x="840" y="35"/>
                  </a:cubicBezTo>
                  <a:lnTo>
                    <a:pt x="819" y="16"/>
                  </a:lnTo>
                  <a:lnTo>
                    <a:pt x="807" y="40"/>
                  </a:lnTo>
                  <a:cubicBezTo>
                    <a:pt x="325" y="891"/>
                    <a:pt x="1" y="1948"/>
                    <a:pt x="1" y="2670"/>
                  </a:cubicBezTo>
                  <a:cubicBezTo>
                    <a:pt x="1" y="3545"/>
                    <a:pt x="511" y="4416"/>
                    <a:pt x="1240" y="4788"/>
                  </a:cubicBezTo>
                  <a:cubicBezTo>
                    <a:pt x="1426" y="4879"/>
                    <a:pt x="1629" y="4928"/>
                    <a:pt x="1836" y="4932"/>
                  </a:cubicBezTo>
                  <a:cubicBezTo>
                    <a:pt x="1954" y="4932"/>
                    <a:pt x="2046" y="4910"/>
                    <a:pt x="2108" y="4870"/>
                  </a:cubicBezTo>
                  <a:cubicBezTo>
                    <a:pt x="2134" y="4851"/>
                    <a:pt x="2155" y="4825"/>
                    <a:pt x="2169" y="4795"/>
                  </a:cubicBezTo>
                  <a:cubicBezTo>
                    <a:pt x="2190" y="4760"/>
                    <a:pt x="2201" y="4740"/>
                    <a:pt x="2229" y="4740"/>
                  </a:cubicBezTo>
                  <a:cubicBezTo>
                    <a:pt x="2259" y="4740"/>
                    <a:pt x="2267" y="4758"/>
                    <a:pt x="2285" y="4793"/>
                  </a:cubicBezTo>
                  <a:cubicBezTo>
                    <a:pt x="2299" y="4826"/>
                    <a:pt x="2323" y="4854"/>
                    <a:pt x="2355" y="4872"/>
                  </a:cubicBezTo>
                  <a:cubicBezTo>
                    <a:pt x="2432" y="4905"/>
                    <a:pt x="2517" y="4923"/>
                    <a:pt x="2602" y="4923"/>
                  </a:cubicBezTo>
                  <a:cubicBezTo>
                    <a:pt x="2606" y="4923"/>
                    <a:pt x="2610" y="4923"/>
                    <a:pt x="2614" y="4923"/>
                  </a:cubicBezTo>
                  <a:cubicBezTo>
                    <a:pt x="2791" y="4919"/>
                    <a:pt x="2965" y="4879"/>
                    <a:pt x="3126" y="4805"/>
                  </a:cubicBezTo>
                  <a:cubicBezTo>
                    <a:pt x="3922" y="4446"/>
                    <a:pt x="4476" y="3569"/>
                    <a:pt x="4476" y="2670"/>
                  </a:cubicBezTo>
                  <a:cubicBezTo>
                    <a:pt x="4476" y="1893"/>
                    <a:pt x="4166" y="878"/>
                    <a:pt x="3668" y="25"/>
                  </a:cubicBezTo>
                  <a:lnTo>
                    <a:pt x="36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35"/>
            <p:cNvSpPr/>
            <p:nvPr/>
          </p:nvSpPr>
          <p:spPr>
            <a:xfrm>
              <a:off x="6744125" y="2935525"/>
              <a:ext cx="306150" cy="128376"/>
            </a:xfrm>
            <a:custGeom>
              <a:avLst/>
              <a:gdLst/>
              <a:ahLst/>
              <a:cxnLst/>
              <a:rect l="l" t="t" r="r" b="b"/>
              <a:pathLst>
                <a:path w="4324" h="1848" extrusionOk="0">
                  <a:moveTo>
                    <a:pt x="0" y="1"/>
                  </a:moveTo>
                  <a:lnTo>
                    <a:pt x="0" y="1"/>
                  </a:lnTo>
                  <a:cubicBezTo>
                    <a:pt x="109" y="707"/>
                    <a:pt x="559" y="1431"/>
                    <a:pt x="1175" y="1705"/>
                  </a:cubicBezTo>
                  <a:cubicBezTo>
                    <a:pt x="1355" y="1785"/>
                    <a:pt x="1594" y="1847"/>
                    <a:pt x="1783" y="1847"/>
                  </a:cubicBezTo>
                  <a:cubicBezTo>
                    <a:pt x="1880" y="1847"/>
                    <a:pt x="1965" y="1831"/>
                    <a:pt x="2022" y="1792"/>
                  </a:cubicBezTo>
                  <a:cubicBezTo>
                    <a:pt x="2083" y="1750"/>
                    <a:pt x="2081" y="1650"/>
                    <a:pt x="2155" y="1650"/>
                  </a:cubicBezTo>
                  <a:cubicBezTo>
                    <a:pt x="2228" y="1650"/>
                    <a:pt x="2223" y="1759"/>
                    <a:pt x="2290" y="1792"/>
                  </a:cubicBezTo>
                  <a:cubicBezTo>
                    <a:pt x="2359" y="1827"/>
                    <a:pt x="2445" y="1843"/>
                    <a:pt x="2538" y="1843"/>
                  </a:cubicBezTo>
                  <a:cubicBezTo>
                    <a:pt x="2703" y="1843"/>
                    <a:pt x="2889" y="1794"/>
                    <a:pt x="3044" y="1720"/>
                  </a:cubicBezTo>
                  <a:cubicBezTo>
                    <a:pt x="3671" y="1424"/>
                    <a:pt x="4185" y="800"/>
                    <a:pt x="4323" y="11"/>
                  </a:cubicBezTo>
                  <a:lnTo>
                    <a:pt x="4323" y="11"/>
                  </a:lnTo>
                  <a:cubicBezTo>
                    <a:pt x="3766" y="581"/>
                    <a:pt x="3007" y="932"/>
                    <a:pt x="2169" y="932"/>
                  </a:cubicBezTo>
                  <a:cubicBezTo>
                    <a:pt x="1324" y="932"/>
                    <a:pt x="559" y="57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35"/>
            <p:cNvSpPr/>
            <p:nvPr/>
          </p:nvSpPr>
          <p:spPr>
            <a:xfrm>
              <a:off x="6826449" y="2639159"/>
              <a:ext cx="141568" cy="105271"/>
            </a:xfrm>
            <a:custGeom>
              <a:avLst/>
              <a:gdLst/>
              <a:ahLst/>
              <a:cxnLst/>
              <a:rect l="l" t="t" r="r" b="b"/>
              <a:pathLst>
                <a:path w="2071" h="1540" extrusionOk="0">
                  <a:moveTo>
                    <a:pt x="1038" y="1"/>
                  </a:moveTo>
                  <a:cubicBezTo>
                    <a:pt x="675" y="1"/>
                    <a:pt x="0" y="309"/>
                    <a:pt x="0" y="900"/>
                  </a:cubicBezTo>
                  <a:cubicBezTo>
                    <a:pt x="0" y="1265"/>
                    <a:pt x="465" y="1540"/>
                    <a:pt x="1082" y="1540"/>
                  </a:cubicBezTo>
                  <a:lnTo>
                    <a:pt x="1105" y="1540"/>
                  </a:lnTo>
                  <a:cubicBezTo>
                    <a:pt x="1675" y="1533"/>
                    <a:pt x="2071" y="1270"/>
                    <a:pt x="2071" y="897"/>
                  </a:cubicBezTo>
                  <a:cubicBezTo>
                    <a:pt x="2071" y="316"/>
                    <a:pt x="1389" y="1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 w="575" cap="flat" cmpd="sng">
              <a:solidFill>
                <a:srgbClr val="231F20"/>
              </a:solidFill>
              <a:prstDash val="solid"/>
              <a:miter lim="17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35"/>
            <p:cNvSpPr/>
            <p:nvPr/>
          </p:nvSpPr>
          <p:spPr>
            <a:xfrm>
              <a:off x="6863841" y="2651258"/>
              <a:ext cx="66717" cy="29667"/>
            </a:xfrm>
            <a:custGeom>
              <a:avLst/>
              <a:gdLst/>
              <a:ahLst/>
              <a:cxnLst/>
              <a:rect l="l" t="t" r="r" b="b"/>
              <a:pathLst>
                <a:path w="976" h="434" extrusionOk="0">
                  <a:moveTo>
                    <a:pt x="14" y="1"/>
                  </a:moveTo>
                  <a:cubicBezTo>
                    <a:pt x="0" y="243"/>
                    <a:pt x="365" y="434"/>
                    <a:pt x="488" y="434"/>
                  </a:cubicBezTo>
                  <a:cubicBezTo>
                    <a:pt x="621" y="434"/>
                    <a:pt x="958" y="243"/>
                    <a:pt x="9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35"/>
            <p:cNvSpPr/>
            <p:nvPr/>
          </p:nvSpPr>
          <p:spPr>
            <a:xfrm>
              <a:off x="6864046" y="2625145"/>
              <a:ext cx="67195" cy="42382"/>
            </a:xfrm>
            <a:custGeom>
              <a:avLst/>
              <a:gdLst/>
              <a:ahLst/>
              <a:cxnLst/>
              <a:rect l="l" t="t" r="r" b="b"/>
              <a:pathLst>
                <a:path w="983" h="620" extrusionOk="0">
                  <a:moveTo>
                    <a:pt x="492" y="1"/>
                  </a:moveTo>
                  <a:cubicBezTo>
                    <a:pt x="357" y="1"/>
                    <a:pt x="115" y="155"/>
                    <a:pt x="1" y="383"/>
                  </a:cubicBezTo>
                  <a:lnTo>
                    <a:pt x="6" y="386"/>
                  </a:lnTo>
                  <a:lnTo>
                    <a:pt x="17" y="393"/>
                  </a:lnTo>
                  <a:cubicBezTo>
                    <a:pt x="153" y="495"/>
                    <a:pt x="367" y="619"/>
                    <a:pt x="478" y="619"/>
                  </a:cubicBezTo>
                  <a:cubicBezTo>
                    <a:pt x="595" y="619"/>
                    <a:pt x="848" y="470"/>
                    <a:pt x="965" y="393"/>
                  </a:cubicBezTo>
                  <a:lnTo>
                    <a:pt x="977" y="386"/>
                  </a:lnTo>
                  <a:lnTo>
                    <a:pt x="983" y="383"/>
                  </a:lnTo>
                  <a:cubicBezTo>
                    <a:pt x="844" y="143"/>
                    <a:pt x="583" y="1"/>
                    <a:pt x="4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18" name="Google Shape;2118;p35"/>
            <p:cNvGrpSpPr/>
            <p:nvPr/>
          </p:nvGrpSpPr>
          <p:grpSpPr>
            <a:xfrm flipH="1">
              <a:off x="6814326" y="2576747"/>
              <a:ext cx="64529" cy="55301"/>
              <a:chOff x="6688530" y="2567647"/>
              <a:chExt cx="64529" cy="55301"/>
            </a:xfrm>
          </p:grpSpPr>
          <p:sp>
            <p:nvSpPr>
              <p:cNvPr id="2119" name="Google Shape;2119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3" name="Google Shape;2123;p35"/>
            <p:cNvGrpSpPr/>
            <p:nvPr/>
          </p:nvGrpSpPr>
          <p:grpSpPr>
            <a:xfrm>
              <a:off x="6916580" y="2576747"/>
              <a:ext cx="64529" cy="55301"/>
              <a:chOff x="6688530" y="2567647"/>
              <a:chExt cx="64529" cy="55301"/>
            </a:xfrm>
          </p:grpSpPr>
          <p:sp>
            <p:nvSpPr>
              <p:cNvPr id="2124" name="Google Shape;2124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28" name="Google Shape;2128;p35"/>
          <p:cNvGrpSpPr/>
          <p:nvPr/>
        </p:nvGrpSpPr>
        <p:grpSpPr>
          <a:xfrm>
            <a:off x="7749741" y="3738495"/>
            <a:ext cx="251312" cy="263356"/>
            <a:chOff x="6612760" y="2533135"/>
            <a:chExt cx="570516" cy="597857"/>
          </a:xfrm>
        </p:grpSpPr>
        <p:sp>
          <p:nvSpPr>
            <p:cNvPr id="2129" name="Google Shape;2129;p35"/>
            <p:cNvSpPr/>
            <p:nvPr/>
          </p:nvSpPr>
          <p:spPr>
            <a:xfrm>
              <a:off x="6804027" y="3059216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770" y="1"/>
                  </a:moveTo>
                  <a:lnTo>
                    <a:pt x="770" y="1"/>
                  </a:lnTo>
                  <a:cubicBezTo>
                    <a:pt x="784" y="76"/>
                    <a:pt x="777" y="132"/>
                    <a:pt x="751" y="176"/>
                  </a:cubicBezTo>
                  <a:cubicBezTo>
                    <a:pt x="726" y="213"/>
                    <a:pt x="686" y="237"/>
                    <a:pt x="642" y="246"/>
                  </a:cubicBezTo>
                  <a:cubicBezTo>
                    <a:pt x="418" y="293"/>
                    <a:pt x="132" y="400"/>
                    <a:pt x="43" y="504"/>
                  </a:cubicBezTo>
                  <a:cubicBezTo>
                    <a:pt x="9" y="541"/>
                    <a:pt x="1" y="595"/>
                    <a:pt x="22" y="641"/>
                  </a:cubicBezTo>
                  <a:cubicBezTo>
                    <a:pt x="48" y="701"/>
                    <a:pt x="122" y="739"/>
                    <a:pt x="214" y="739"/>
                  </a:cubicBezTo>
                  <a:cubicBezTo>
                    <a:pt x="219" y="739"/>
                    <a:pt x="223" y="739"/>
                    <a:pt x="227" y="739"/>
                  </a:cubicBezTo>
                  <a:cubicBezTo>
                    <a:pt x="193" y="420"/>
                    <a:pt x="707" y="299"/>
                    <a:pt x="730" y="293"/>
                  </a:cubicBezTo>
                  <a:cubicBezTo>
                    <a:pt x="732" y="293"/>
                    <a:pt x="734" y="293"/>
                    <a:pt x="736" y="293"/>
                  </a:cubicBezTo>
                  <a:cubicBezTo>
                    <a:pt x="766" y="293"/>
                    <a:pt x="775" y="338"/>
                    <a:pt x="742" y="346"/>
                  </a:cubicBezTo>
                  <a:cubicBezTo>
                    <a:pt x="737" y="346"/>
                    <a:pt x="223" y="467"/>
                    <a:pt x="285" y="760"/>
                  </a:cubicBezTo>
                  <a:cubicBezTo>
                    <a:pt x="353" y="842"/>
                    <a:pt x="453" y="891"/>
                    <a:pt x="560" y="897"/>
                  </a:cubicBezTo>
                  <a:cubicBezTo>
                    <a:pt x="583" y="897"/>
                    <a:pt x="605" y="893"/>
                    <a:pt x="626" y="882"/>
                  </a:cubicBezTo>
                  <a:cubicBezTo>
                    <a:pt x="560" y="548"/>
                    <a:pt x="919" y="372"/>
                    <a:pt x="923" y="371"/>
                  </a:cubicBezTo>
                  <a:cubicBezTo>
                    <a:pt x="928" y="368"/>
                    <a:pt x="933" y="366"/>
                    <a:pt x="937" y="366"/>
                  </a:cubicBezTo>
                  <a:cubicBezTo>
                    <a:pt x="963" y="366"/>
                    <a:pt x="977" y="406"/>
                    <a:pt x="946" y="418"/>
                  </a:cubicBezTo>
                  <a:cubicBezTo>
                    <a:pt x="933" y="425"/>
                    <a:pt x="616" y="581"/>
                    <a:pt x="679" y="879"/>
                  </a:cubicBezTo>
                  <a:cubicBezTo>
                    <a:pt x="679" y="879"/>
                    <a:pt x="679" y="881"/>
                    <a:pt x="679" y="881"/>
                  </a:cubicBezTo>
                  <a:cubicBezTo>
                    <a:pt x="733" y="958"/>
                    <a:pt x="928" y="1049"/>
                    <a:pt x="1038" y="1049"/>
                  </a:cubicBezTo>
                  <a:cubicBezTo>
                    <a:pt x="1042" y="1050"/>
                    <a:pt x="1046" y="1050"/>
                    <a:pt x="1049" y="1050"/>
                  </a:cubicBezTo>
                  <a:cubicBezTo>
                    <a:pt x="1066" y="1050"/>
                    <a:pt x="1082" y="1044"/>
                    <a:pt x="1095" y="1035"/>
                  </a:cubicBezTo>
                  <a:lnTo>
                    <a:pt x="1103" y="1005"/>
                  </a:lnTo>
                  <a:cubicBezTo>
                    <a:pt x="1095" y="821"/>
                    <a:pt x="1151" y="702"/>
                    <a:pt x="1194" y="606"/>
                  </a:cubicBezTo>
                  <a:cubicBezTo>
                    <a:pt x="1240" y="511"/>
                    <a:pt x="1270" y="446"/>
                    <a:pt x="1219" y="362"/>
                  </a:cubicBezTo>
                  <a:cubicBezTo>
                    <a:pt x="1165" y="267"/>
                    <a:pt x="1140" y="160"/>
                    <a:pt x="1149" y="52"/>
                  </a:cubicBezTo>
                  <a:lnTo>
                    <a:pt x="7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35"/>
            <p:cNvSpPr/>
            <p:nvPr/>
          </p:nvSpPr>
          <p:spPr>
            <a:xfrm>
              <a:off x="6903284" y="3059079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498" y="1"/>
                  </a:moveTo>
                  <a:lnTo>
                    <a:pt x="119" y="54"/>
                  </a:lnTo>
                  <a:cubicBezTo>
                    <a:pt x="128" y="160"/>
                    <a:pt x="105" y="267"/>
                    <a:pt x="51" y="362"/>
                  </a:cubicBezTo>
                  <a:cubicBezTo>
                    <a:pt x="0" y="446"/>
                    <a:pt x="30" y="509"/>
                    <a:pt x="76" y="606"/>
                  </a:cubicBezTo>
                  <a:cubicBezTo>
                    <a:pt x="119" y="702"/>
                    <a:pt x="175" y="821"/>
                    <a:pt x="167" y="1005"/>
                  </a:cubicBezTo>
                  <a:lnTo>
                    <a:pt x="174" y="1034"/>
                  </a:lnTo>
                  <a:cubicBezTo>
                    <a:pt x="189" y="1044"/>
                    <a:pt x="206" y="1050"/>
                    <a:pt x="224" y="1050"/>
                  </a:cubicBezTo>
                  <a:cubicBezTo>
                    <a:pt x="226" y="1050"/>
                    <a:pt x="229" y="1050"/>
                    <a:pt x="232" y="1049"/>
                  </a:cubicBezTo>
                  <a:cubicBezTo>
                    <a:pt x="342" y="1049"/>
                    <a:pt x="538" y="958"/>
                    <a:pt x="591" y="881"/>
                  </a:cubicBezTo>
                  <a:lnTo>
                    <a:pt x="591" y="877"/>
                  </a:lnTo>
                  <a:cubicBezTo>
                    <a:pt x="654" y="581"/>
                    <a:pt x="337" y="425"/>
                    <a:pt x="323" y="418"/>
                  </a:cubicBezTo>
                  <a:cubicBezTo>
                    <a:pt x="310" y="411"/>
                    <a:pt x="303" y="395"/>
                    <a:pt x="310" y="383"/>
                  </a:cubicBezTo>
                  <a:cubicBezTo>
                    <a:pt x="315" y="373"/>
                    <a:pt x="325" y="368"/>
                    <a:pt x="334" y="368"/>
                  </a:cubicBezTo>
                  <a:cubicBezTo>
                    <a:pt x="338" y="368"/>
                    <a:pt x="342" y="369"/>
                    <a:pt x="346" y="371"/>
                  </a:cubicBezTo>
                  <a:cubicBezTo>
                    <a:pt x="349" y="371"/>
                    <a:pt x="710" y="548"/>
                    <a:pt x="644" y="883"/>
                  </a:cubicBezTo>
                  <a:cubicBezTo>
                    <a:pt x="661" y="892"/>
                    <a:pt x="680" y="895"/>
                    <a:pt x="699" y="895"/>
                  </a:cubicBezTo>
                  <a:cubicBezTo>
                    <a:pt x="703" y="895"/>
                    <a:pt x="706" y="895"/>
                    <a:pt x="710" y="895"/>
                  </a:cubicBezTo>
                  <a:cubicBezTo>
                    <a:pt x="817" y="892"/>
                    <a:pt x="917" y="842"/>
                    <a:pt x="985" y="760"/>
                  </a:cubicBezTo>
                  <a:cubicBezTo>
                    <a:pt x="1047" y="467"/>
                    <a:pt x="533" y="346"/>
                    <a:pt x="528" y="346"/>
                  </a:cubicBezTo>
                  <a:cubicBezTo>
                    <a:pt x="495" y="338"/>
                    <a:pt x="503" y="293"/>
                    <a:pt x="531" y="293"/>
                  </a:cubicBezTo>
                  <a:cubicBezTo>
                    <a:pt x="533" y="293"/>
                    <a:pt x="536" y="293"/>
                    <a:pt x="538" y="294"/>
                  </a:cubicBezTo>
                  <a:cubicBezTo>
                    <a:pt x="561" y="299"/>
                    <a:pt x="1077" y="418"/>
                    <a:pt x="1043" y="739"/>
                  </a:cubicBezTo>
                  <a:cubicBezTo>
                    <a:pt x="1047" y="739"/>
                    <a:pt x="1051" y="739"/>
                    <a:pt x="1056" y="739"/>
                  </a:cubicBezTo>
                  <a:cubicBezTo>
                    <a:pt x="1148" y="739"/>
                    <a:pt x="1220" y="701"/>
                    <a:pt x="1248" y="639"/>
                  </a:cubicBezTo>
                  <a:cubicBezTo>
                    <a:pt x="1269" y="593"/>
                    <a:pt x="1261" y="541"/>
                    <a:pt x="1227" y="504"/>
                  </a:cubicBezTo>
                  <a:cubicBezTo>
                    <a:pt x="1136" y="402"/>
                    <a:pt x="849" y="295"/>
                    <a:pt x="626" y="246"/>
                  </a:cubicBezTo>
                  <a:cubicBezTo>
                    <a:pt x="580" y="239"/>
                    <a:pt x="540" y="215"/>
                    <a:pt x="516" y="176"/>
                  </a:cubicBezTo>
                  <a:cubicBezTo>
                    <a:pt x="489" y="134"/>
                    <a:pt x="484" y="78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5"/>
            <p:cNvSpPr/>
            <p:nvPr/>
          </p:nvSpPr>
          <p:spPr>
            <a:xfrm>
              <a:off x="6612760" y="2749079"/>
              <a:ext cx="280266" cy="103220"/>
            </a:xfrm>
            <a:custGeom>
              <a:avLst/>
              <a:gdLst/>
              <a:ahLst/>
              <a:cxnLst/>
              <a:rect l="l" t="t" r="r" b="b"/>
              <a:pathLst>
                <a:path w="4100" h="1510" extrusionOk="0">
                  <a:moveTo>
                    <a:pt x="3416" y="0"/>
                  </a:moveTo>
                  <a:lnTo>
                    <a:pt x="3205" y="498"/>
                  </a:lnTo>
                  <a:cubicBezTo>
                    <a:pt x="2563" y="841"/>
                    <a:pt x="1779" y="965"/>
                    <a:pt x="1148" y="965"/>
                  </a:cubicBezTo>
                  <a:cubicBezTo>
                    <a:pt x="491" y="965"/>
                    <a:pt x="0" y="829"/>
                    <a:pt x="13" y="665"/>
                  </a:cubicBezTo>
                  <a:cubicBezTo>
                    <a:pt x="15" y="660"/>
                    <a:pt x="16" y="654"/>
                    <a:pt x="20" y="651"/>
                  </a:cubicBezTo>
                  <a:lnTo>
                    <a:pt x="16" y="651"/>
                  </a:lnTo>
                  <a:lnTo>
                    <a:pt x="8" y="649"/>
                  </a:lnTo>
                  <a:lnTo>
                    <a:pt x="8" y="651"/>
                  </a:lnTo>
                  <a:cubicBezTo>
                    <a:pt x="6" y="656"/>
                    <a:pt x="4" y="660"/>
                    <a:pt x="2" y="663"/>
                  </a:cubicBezTo>
                  <a:lnTo>
                    <a:pt x="2" y="670"/>
                  </a:lnTo>
                  <a:cubicBezTo>
                    <a:pt x="2" y="675"/>
                    <a:pt x="2" y="679"/>
                    <a:pt x="2" y="684"/>
                  </a:cubicBezTo>
                  <a:cubicBezTo>
                    <a:pt x="4" y="738"/>
                    <a:pt x="34" y="795"/>
                    <a:pt x="90" y="856"/>
                  </a:cubicBezTo>
                  <a:cubicBezTo>
                    <a:pt x="381" y="1171"/>
                    <a:pt x="1301" y="1510"/>
                    <a:pt x="2208" y="1510"/>
                  </a:cubicBezTo>
                  <a:lnTo>
                    <a:pt x="2252" y="1510"/>
                  </a:lnTo>
                  <a:cubicBezTo>
                    <a:pt x="2757" y="1503"/>
                    <a:pt x="3233" y="1387"/>
                    <a:pt x="3596" y="1184"/>
                  </a:cubicBezTo>
                  <a:cubicBezTo>
                    <a:pt x="3908" y="1010"/>
                    <a:pt x="4099" y="791"/>
                    <a:pt x="4096" y="614"/>
                  </a:cubicBezTo>
                  <a:cubicBezTo>
                    <a:pt x="4092" y="432"/>
                    <a:pt x="3826" y="134"/>
                    <a:pt x="34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5"/>
            <p:cNvSpPr/>
            <p:nvPr/>
          </p:nvSpPr>
          <p:spPr>
            <a:xfrm>
              <a:off x="6612760" y="2722214"/>
              <a:ext cx="238294" cy="92829"/>
            </a:xfrm>
            <a:custGeom>
              <a:avLst/>
              <a:gdLst/>
              <a:ahLst/>
              <a:cxnLst/>
              <a:rect l="l" t="t" r="r" b="b"/>
              <a:pathLst>
                <a:path w="3486" h="1358" extrusionOk="0">
                  <a:moveTo>
                    <a:pt x="3052" y="0"/>
                  </a:moveTo>
                  <a:cubicBezTo>
                    <a:pt x="2885" y="0"/>
                    <a:pt x="2650" y="89"/>
                    <a:pt x="2273" y="351"/>
                  </a:cubicBezTo>
                  <a:cubicBezTo>
                    <a:pt x="1301" y="1028"/>
                    <a:pt x="118" y="932"/>
                    <a:pt x="20" y="1044"/>
                  </a:cubicBezTo>
                  <a:cubicBezTo>
                    <a:pt x="16" y="1047"/>
                    <a:pt x="15" y="1053"/>
                    <a:pt x="13" y="1058"/>
                  </a:cubicBezTo>
                  <a:cubicBezTo>
                    <a:pt x="0" y="1222"/>
                    <a:pt x="491" y="1358"/>
                    <a:pt x="1148" y="1358"/>
                  </a:cubicBezTo>
                  <a:cubicBezTo>
                    <a:pt x="1779" y="1358"/>
                    <a:pt x="2563" y="1234"/>
                    <a:pt x="3205" y="891"/>
                  </a:cubicBezTo>
                  <a:lnTo>
                    <a:pt x="3416" y="393"/>
                  </a:lnTo>
                  <a:lnTo>
                    <a:pt x="3486" y="230"/>
                  </a:lnTo>
                  <a:cubicBezTo>
                    <a:pt x="3355" y="126"/>
                    <a:pt x="3252" y="0"/>
                    <a:pt x="3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5"/>
            <p:cNvSpPr/>
            <p:nvPr/>
          </p:nvSpPr>
          <p:spPr>
            <a:xfrm>
              <a:off x="6902805" y="2749079"/>
              <a:ext cx="280471" cy="103220"/>
            </a:xfrm>
            <a:custGeom>
              <a:avLst/>
              <a:gdLst/>
              <a:ahLst/>
              <a:cxnLst/>
              <a:rect l="l" t="t" r="r" b="b"/>
              <a:pathLst>
                <a:path w="4103" h="1510" extrusionOk="0">
                  <a:moveTo>
                    <a:pt x="680" y="0"/>
                  </a:moveTo>
                  <a:cubicBezTo>
                    <a:pt x="270" y="134"/>
                    <a:pt x="4" y="432"/>
                    <a:pt x="2" y="614"/>
                  </a:cubicBezTo>
                  <a:cubicBezTo>
                    <a:pt x="0" y="793"/>
                    <a:pt x="191" y="1010"/>
                    <a:pt x="502" y="1184"/>
                  </a:cubicBezTo>
                  <a:cubicBezTo>
                    <a:pt x="866" y="1389"/>
                    <a:pt x="1343" y="1503"/>
                    <a:pt x="1846" y="1510"/>
                  </a:cubicBezTo>
                  <a:lnTo>
                    <a:pt x="1892" y="1510"/>
                  </a:lnTo>
                  <a:cubicBezTo>
                    <a:pt x="2798" y="1510"/>
                    <a:pt x="3718" y="1173"/>
                    <a:pt x="4010" y="856"/>
                  </a:cubicBezTo>
                  <a:cubicBezTo>
                    <a:pt x="4073" y="787"/>
                    <a:pt x="4102" y="723"/>
                    <a:pt x="4097" y="665"/>
                  </a:cubicBezTo>
                  <a:cubicBezTo>
                    <a:pt x="4095" y="661"/>
                    <a:pt x="4095" y="658"/>
                    <a:pt x="4094" y="654"/>
                  </a:cubicBezTo>
                  <a:lnTo>
                    <a:pt x="4090" y="649"/>
                  </a:lnTo>
                  <a:lnTo>
                    <a:pt x="4080" y="651"/>
                  </a:lnTo>
                  <a:lnTo>
                    <a:pt x="4076" y="651"/>
                  </a:lnTo>
                  <a:cubicBezTo>
                    <a:pt x="4080" y="654"/>
                    <a:pt x="4081" y="660"/>
                    <a:pt x="4083" y="665"/>
                  </a:cubicBezTo>
                  <a:cubicBezTo>
                    <a:pt x="4096" y="829"/>
                    <a:pt x="3605" y="965"/>
                    <a:pt x="2948" y="965"/>
                  </a:cubicBezTo>
                  <a:cubicBezTo>
                    <a:pt x="2317" y="965"/>
                    <a:pt x="1533" y="841"/>
                    <a:pt x="891" y="498"/>
                  </a:cubicBezTo>
                  <a:lnTo>
                    <a:pt x="6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35"/>
            <p:cNvSpPr/>
            <p:nvPr/>
          </p:nvSpPr>
          <p:spPr>
            <a:xfrm>
              <a:off x="6944504" y="2722146"/>
              <a:ext cx="238294" cy="92898"/>
            </a:xfrm>
            <a:custGeom>
              <a:avLst/>
              <a:gdLst/>
              <a:ahLst/>
              <a:cxnLst/>
              <a:rect l="l" t="t" r="r" b="b"/>
              <a:pathLst>
                <a:path w="3486" h="1359" extrusionOk="0">
                  <a:moveTo>
                    <a:pt x="433" y="1"/>
                  </a:moveTo>
                  <a:cubicBezTo>
                    <a:pt x="233" y="1"/>
                    <a:pt x="131" y="126"/>
                    <a:pt x="0" y="231"/>
                  </a:cubicBezTo>
                  <a:lnTo>
                    <a:pt x="70" y="394"/>
                  </a:lnTo>
                  <a:lnTo>
                    <a:pt x="281" y="890"/>
                  </a:lnTo>
                  <a:cubicBezTo>
                    <a:pt x="924" y="1234"/>
                    <a:pt x="1709" y="1359"/>
                    <a:pt x="2339" y="1359"/>
                  </a:cubicBezTo>
                  <a:cubicBezTo>
                    <a:pt x="2996" y="1359"/>
                    <a:pt x="3486" y="1223"/>
                    <a:pt x="3473" y="1059"/>
                  </a:cubicBezTo>
                  <a:cubicBezTo>
                    <a:pt x="3471" y="1054"/>
                    <a:pt x="3470" y="1048"/>
                    <a:pt x="3466" y="1045"/>
                  </a:cubicBezTo>
                  <a:cubicBezTo>
                    <a:pt x="3368" y="933"/>
                    <a:pt x="2185" y="1029"/>
                    <a:pt x="1213" y="352"/>
                  </a:cubicBezTo>
                  <a:cubicBezTo>
                    <a:pt x="836" y="89"/>
                    <a:pt x="600" y="1"/>
                    <a:pt x="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35"/>
            <p:cNvSpPr/>
            <p:nvPr/>
          </p:nvSpPr>
          <p:spPr>
            <a:xfrm>
              <a:off x="6744214" y="2533135"/>
              <a:ext cx="306173" cy="485133"/>
            </a:xfrm>
            <a:custGeom>
              <a:avLst/>
              <a:gdLst/>
              <a:ahLst/>
              <a:cxnLst/>
              <a:rect l="l" t="t" r="r" b="b"/>
              <a:pathLst>
                <a:path w="4479" h="7097" extrusionOk="0">
                  <a:moveTo>
                    <a:pt x="2240" y="0"/>
                  </a:moveTo>
                  <a:cubicBezTo>
                    <a:pt x="1379" y="0"/>
                    <a:pt x="737" y="903"/>
                    <a:pt x="737" y="1710"/>
                  </a:cubicBezTo>
                  <a:cubicBezTo>
                    <a:pt x="737" y="1827"/>
                    <a:pt x="774" y="1934"/>
                    <a:pt x="811" y="2039"/>
                  </a:cubicBezTo>
                  <a:cubicBezTo>
                    <a:pt x="848" y="2143"/>
                    <a:pt x="881" y="2237"/>
                    <a:pt x="879" y="2339"/>
                  </a:cubicBezTo>
                  <a:cubicBezTo>
                    <a:pt x="870" y="2877"/>
                    <a:pt x="681" y="3277"/>
                    <a:pt x="479" y="3701"/>
                  </a:cubicBezTo>
                  <a:cubicBezTo>
                    <a:pt x="246" y="4195"/>
                    <a:pt x="3" y="4709"/>
                    <a:pt x="3" y="5503"/>
                  </a:cubicBezTo>
                  <a:cubicBezTo>
                    <a:pt x="1" y="6099"/>
                    <a:pt x="239" y="6671"/>
                    <a:pt x="663" y="7090"/>
                  </a:cubicBezTo>
                  <a:lnTo>
                    <a:pt x="670" y="7097"/>
                  </a:lnTo>
                  <a:lnTo>
                    <a:pt x="3810" y="7097"/>
                  </a:lnTo>
                  <a:lnTo>
                    <a:pt x="3817" y="7090"/>
                  </a:lnTo>
                  <a:cubicBezTo>
                    <a:pt x="4242" y="6671"/>
                    <a:pt x="4478" y="6099"/>
                    <a:pt x="4476" y="5503"/>
                  </a:cubicBezTo>
                  <a:cubicBezTo>
                    <a:pt x="4478" y="4678"/>
                    <a:pt x="4233" y="4167"/>
                    <a:pt x="3996" y="3673"/>
                  </a:cubicBezTo>
                  <a:cubicBezTo>
                    <a:pt x="3798" y="3261"/>
                    <a:pt x="3610" y="2872"/>
                    <a:pt x="3602" y="2339"/>
                  </a:cubicBezTo>
                  <a:cubicBezTo>
                    <a:pt x="3600" y="2237"/>
                    <a:pt x="3633" y="2141"/>
                    <a:pt x="3670" y="2039"/>
                  </a:cubicBezTo>
                  <a:cubicBezTo>
                    <a:pt x="3705" y="1936"/>
                    <a:pt x="3744" y="1827"/>
                    <a:pt x="3744" y="1710"/>
                  </a:cubicBezTo>
                  <a:cubicBezTo>
                    <a:pt x="3744" y="903"/>
                    <a:pt x="3100" y="0"/>
                    <a:pt x="2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5"/>
            <p:cNvSpPr/>
            <p:nvPr/>
          </p:nvSpPr>
          <p:spPr>
            <a:xfrm>
              <a:off x="6741850" y="2726925"/>
              <a:ext cx="311028" cy="337152"/>
            </a:xfrm>
            <a:custGeom>
              <a:avLst/>
              <a:gdLst/>
              <a:ahLst/>
              <a:cxnLst/>
              <a:rect l="l" t="t" r="r" b="b"/>
              <a:pathLst>
                <a:path w="4477" h="4932" extrusionOk="0">
                  <a:moveTo>
                    <a:pt x="3654" y="0"/>
                  </a:moveTo>
                  <a:lnTo>
                    <a:pt x="3635" y="19"/>
                  </a:lnTo>
                  <a:cubicBezTo>
                    <a:pt x="3321" y="328"/>
                    <a:pt x="2795" y="512"/>
                    <a:pt x="2223" y="512"/>
                  </a:cubicBezTo>
                  <a:cubicBezTo>
                    <a:pt x="1664" y="512"/>
                    <a:pt x="1161" y="338"/>
                    <a:pt x="840" y="35"/>
                  </a:cubicBezTo>
                  <a:lnTo>
                    <a:pt x="819" y="16"/>
                  </a:lnTo>
                  <a:lnTo>
                    <a:pt x="807" y="40"/>
                  </a:lnTo>
                  <a:cubicBezTo>
                    <a:pt x="325" y="891"/>
                    <a:pt x="1" y="1948"/>
                    <a:pt x="1" y="2670"/>
                  </a:cubicBezTo>
                  <a:cubicBezTo>
                    <a:pt x="1" y="3545"/>
                    <a:pt x="511" y="4416"/>
                    <a:pt x="1240" y="4788"/>
                  </a:cubicBezTo>
                  <a:cubicBezTo>
                    <a:pt x="1426" y="4879"/>
                    <a:pt x="1629" y="4928"/>
                    <a:pt x="1836" y="4932"/>
                  </a:cubicBezTo>
                  <a:cubicBezTo>
                    <a:pt x="1954" y="4932"/>
                    <a:pt x="2046" y="4910"/>
                    <a:pt x="2108" y="4870"/>
                  </a:cubicBezTo>
                  <a:cubicBezTo>
                    <a:pt x="2134" y="4851"/>
                    <a:pt x="2155" y="4825"/>
                    <a:pt x="2169" y="4795"/>
                  </a:cubicBezTo>
                  <a:cubicBezTo>
                    <a:pt x="2190" y="4760"/>
                    <a:pt x="2201" y="4740"/>
                    <a:pt x="2229" y="4740"/>
                  </a:cubicBezTo>
                  <a:cubicBezTo>
                    <a:pt x="2259" y="4740"/>
                    <a:pt x="2267" y="4758"/>
                    <a:pt x="2285" y="4793"/>
                  </a:cubicBezTo>
                  <a:cubicBezTo>
                    <a:pt x="2299" y="4826"/>
                    <a:pt x="2323" y="4854"/>
                    <a:pt x="2355" y="4872"/>
                  </a:cubicBezTo>
                  <a:cubicBezTo>
                    <a:pt x="2432" y="4905"/>
                    <a:pt x="2517" y="4923"/>
                    <a:pt x="2602" y="4923"/>
                  </a:cubicBezTo>
                  <a:cubicBezTo>
                    <a:pt x="2606" y="4923"/>
                    <a:pt x="2610" y="4923"/>
                    <a:pt x="2614" y="4923"/>
                  </a:cubicBezTo>
                  <a:cubicBezTo>
                    <a:pt x="2791" y="4919"/>
                    <a:pt x="2965" y="4879"/>
                    <a:pt x="3126" y="4805"/>
                  </a:cubicBezTo>
                  <a:cubicBezTo>
                    <a:pt x="3922" y="4446"/>
                    <a:pt x="4476" y="3569"/>
                    <a:pt x="4476" y="2670"/>
                  </a:cubicBezTo>
                  <a:cubicBezTo>
                    <a:pt x="4476" y="1893"/>
                    <a:pt x="4166" y="878"/>
                    <a:pt x="3668" y="25"/>
                  </a:cubicBezTo>
                  <a:lnTo>
                    <a:pt x="36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5"/>
            <p:cNvSpPr/>
            <p:nvPr/>
          </p:nvSpPr>
          <p:spPr>
            <a:xfrm>
              <a:off x="6744125" y="2935525"/>
              <a:ext cx="306150" cy="128376"/>
            </a:xfrm>
            <a:custGeom>
              <a:avLst/>
              <a:gdLst/>
              <a:ahLst/>
              <a:cxnLst/>
              <a:rect l="l" t="t" r="r" b="b"/>
              <a:pathLst>
                <a:path w="4324" h="1848" extrusionOk="0">
                  <a:moveTo>
                    <a:pt x="0" y="1"/>
                  </a:moveTo>
                  <a:lnTo>
                    <a:pt x="0" y="1"/>
                  </a:lnTo>
                  <a:cubicBezTo>
                    <a:pt x="109" y="707"/>
                    <a:pt x="559" y="1431"/>
                    <a:pt x="1175" y="1705"/>
                  </a:cubicBezTo>
                  <a:cubicBezTo>
                    <a:pt x="1355" y="1785"/>
                    <a:pt x="1594" y="1847"/>
                    <a:pt x="1783" y="1847"/>
                  </a:cubicBezTo>
                  <a:cubicBezTo>
                    <a:pt x="1880" y="1847"/>
                    <a:pt x="1965" y="1831"/>
                    <a:pt x="2022" y="1792"/>
                  </a:cubicBezTo>
                  <a:cubicBezTo>
                    <a:pt x="2083" y="1750"/>
                    <a:pt x="2081" y="1650"/>
                    <a:pt x="2155" y="1650"/>
                  </a:cubicBezTo>
                  <a:cubicBezTo>
                    <a:pt x="2228" y="1650"/>
                    <a:pt x="2223" y="1759"/>
                    <a:pt x="2290" y="1792"/>
                  </a:cubicBezTo>
                  <a:cubicBezTo>
                    <a:pt x="2359" y="1827"/>
                    <a:pt x="2445" y="1843"/>
                    <a:pt x="2538" y="1843"/>
                  </a:cubicBezTo>
                  <a:cubicBezTo>
                    <a:pt x="2703" y="1843"/>
                    <a:pt x="2889" y="1794"/>
                    <a:pt x="3044" y="1720"/>
                  </a:cubicBezTo>
                  <a:cubicBezTo>
                    <a:pt x="3671" y="1424"/>
                    <a:pt x="4185" y="800"/>
                    <a:pt x="4323" y="11"/>
                  </a:cubicBezTo>
                  <a:lnTo>
                    <a:pt x="4323" y="11"/>
                  </a:lnTo>
                  <a:cubicBezTo>
                    <a:pt x="3766" y="581"/>
                    <a:pt x="3007" y="932"/>
                    <a:pt x="2169" y="932"/>
                  </a:cubicBezTo>
                  <a:cubicBezTo>
                    <a:pt x="1324" y="932"/>
                    <a:pt x="559" y="57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35"/>
            <p:cNvSpPr/>
            <p:nvPr/>
          </p:nvSpPr>
          <p:spPr>
            <a:xfrm>
              <a:off x="6826449" y="2639159"/>
              <a:ext cx="141568" cy="105271"/>
            </a:xfrm>
            <a:custGeom>
              <a:avLst/>
              <a:gdLst/>
              <a:ahLst/>
              <a:cxnLst/>
              <a:rect l="l" t="t" r="r" b="b"/>
              <a:pathLst>
                <a:path w="2071" h="1540" extrusionOk="0">
                  <a:moveTo>
                    <a:pt x="1038" y="1"/>
                  </a:moveTo>
                  <a:cubicBezTo>
                    <a:pt x="675" y="1"/>
                    <a:pt x="0" y="309"/>
                    <a:pt x="0" y="900"/>
                  </a:cubicBezTo>
                  <a:cubicBezTo>
                    <a:pt x="0" y="1265"/>
                    <a:pt x="465" y="1540"/>
                    <a:pt x="1082" y="1540"/>
                  </a:cubicBezTo>
                  <a:lnTo>
                    <a:pt x="1105" y="1540"/>
                  </a:lnTo>
                  <a:cubicBezTo>
                    <a:pt x="1675" y="1533"/>
                    <a:pt x="2071" y="1270"/>
                    <a:pt x="2071" y="897"/>
                  </a:cubicBezTo>
                  <a:cubicBezTo>
                    <a:pt x="2071" y="316"/>
                    <a:pt x="1389" y="1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 w="575" cap="flat" cmpd="sng">
              <a:solidFill>
                <a:srgbClr val="231F20"/>
              </a:solidFill>
              <a:prstDash val="solid"/>
              <a:miter lim="17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35"/>
            <p:cNvSpPr/>
            <p:nvPr/>
          </p:nvSpPr>
          <p:spPr>
            <a:xfrm>
              <a:off x="6863841" y="2651258"/>
              <a:ext cx="66717" cy="29667"/>
            </a:xfrm>
            <a:custGeom>
              <a:avLst/>
              <a:gdLst/>
              <a:ahLst/>
              <a:cxnLst/>
              <a:rect l="l" t="t" r="r" b="b"/>
              <a:pathLst>
                <a:path w="976" h="434" extrusionOk="0">
                  <a:moveTo>
                    <a:pt x="14" y="1"/>
                  </a:moveTo>
                  <a:cubicBezTo>
                    <a:pt x="0" y="243"/>
                    <a:pt x="365" y="434"/>
                    <a:pt x="488" y="434"/>
                  </a:cubicBezTo>
                  <a:cubicBezTo>
                    <a:pt x="621" y="434"/>
                    <a:pt x="958" y="243"/>
                    <a:pt x="9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35"/>
            <p:cNvSpPr/>
            <p:nvPr/>
          </p:nvSpPr>
          <p:spPr>
            <a:xfrm>
              <a:off x="6864046" y="2625145"/>
              <a:ext cx="67195" cy="42382"/>
            </a:xfrm>
            <a:custGeom>
              <a:avLst/>
              <a:gdLst/>
              <a:ahLst/>
              <a:cxnLst/>
              <a:rect l="l" t="t" r="r" b="b"/>
              <a:pathLst>
                <a:path w="983" h="620" extrusionOk="0">
                  <a:moveTo>
                    <a:pt x="492" y="1"/>
                  </a:moveTo>
                  <a:cubicBezTo>
                    <a:pt x="357" y="1"/>
                    <a:pt x="115" y="155"/>
                    <a:pt x="1" y="383"/>
                  </a:cubicBezTo>
                  <a:lnTo>
                    <a:pt x="6" y="386"/>
                  </a:lnTo>
                  <a:lnTo>
                    <a:pt x="17" y="393"/>
                  </a:lnTo>
                  <a:cubicBezTo>
                    <a:pt x="153" y="495"/>
                    <a:pt x="367" y="619"/>
                    <a:pt x="478" y="619"/>
                  </a:cubicBezTo>
                  <a:cubicBezTo>
                    <a:pt x="595" y="619"/>
                    <a:pt x="848" y="470"/>
                    <a:pt x="965" y="393"/>
                  </a:cubicBezTo>
                  <a:lnTo>
                    <a:pt x="977" y="386"/>
                  </a:lnTo>
                  <a:lnTo>
                    <a:pt x="983" y="383"/>
                  </a:lnTo>
                  <a:cubicBezTo>
                    <a:pt x="844" y="143"/>
                    <a:pt x="583" y="1"/>
                    <a:pt x="4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41" name="Google Shape;2141;p35"/>
            <p:cNvGrpSpPr/>
            <p:nvPr/>
          </p:nvGrpSpPr>
          <p:grpSpPr>
            <a:xfrm flipH="1">
              <a:off x="6814326" y="2576747"/>
              <a:ext cx="64529" cy="55301"/>
              <a:chOff x="6688530" y="2567647"/>
              <a:chExt cx="64529" cy="55301"/>
            </a:xfrm>
          </p:grpSpPr>
          <p:sp>
            <p:nvSpPr>
              <p:cNvPr id="2142" name="Google Shape;2142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6" name="Google Shape;2146;p35"/>
            <p:cNvGrpSpPr/>
            <p:nvPr/>
          </p:nvGrpSpPr>
          <p:grpSpPr>
            <a:xfrm>
              <a:off x="6916580" y="2576747"/>
              <a:ext cx="64529" cy="55301"/>
              <a:chOff x="6688530" y="2567647"/>
              <a:chExt cx="64529" cy="55301"/>
            </a:xfrm>
          </p:grpSpPr>
          <p:sp>
            <p:nvSpPr>
              <p:cNvPr id="2147" name="Google Shape;2147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3140BD9-95F2-4A79-9C35-FEDB3CF54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721" y="866588"/>
            <a:ext cx="5413558" cy="421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61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Google Shape;1998;p35"/>
          <p:cNvSpPr txBox="1">
            <a:spLocks noGrp="1"/>
          </p:cNvSpPr>
          <p:nvPr>
            <p:ph type="title"/>
          </p:nvPr>
        </p:nvSpPr>
        <p:spPr>
          <a:xfrm>
            <a:off x="720397" y="30516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export data to CSV</a:t>
            </a:r>
            <a:endParaRPr b="1" dirty="0">
              <a:solidFill>
                <a:schemeClr val="accent5"/>
              </a:solidFill>
            </a:endParaRPr>
          </a:p>
        </p:txBody>
      </p:sp>
      <p:sp>
        <p:nvSpPr>
          <p:cNvPr id="2001" name="Google Shape;2001;p35"/>
          <p:cNvSpPr/>
          <p:nvPr/>
        </p:nvSpPr>
        <p:spPr>
          <a:xfrm>
            <a:off x="5485020" y="3421891"/>
            <a:ext cx="197100" cy="197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" name="Google Shape;2002;p35"/>
          <p:cNvSpPr/>
          <p:nvPr/>
        </p:nvSpPr>
        <p:spPr>
          <a:xfrm>
            <a:off x="6750509" y="2340490"/>
            <a:ext cx="197100" cy="197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03" name="Google Shape;2003;p35"/>
          <p:cNvGrpSpPr/>
          <p:nvPr/>
        </p:nvGrpSpPr>
        <p:grpSpPr>
          <a:xfrm>
            <a:off x="222539" y="4584552"/>
            <a:ext cx="845771" cy="395161"/>
            <a:chOff x="51655" y="3808136"/>
            <a:chExt cx="699736" cy="263687"/>
          </a:xfrm>
        </p:grpSpPr>
        <p:sp>
          <p:nvSpPr>
            <p:cNvPr id="2004" name="Google Shape;2004;p35"/>
            <p:cNvSpPr/>
            <p:nvPr/>
          </p:nvSpPr>
          <p:spPr>
            <a:xfrm>
              <a:off x="397608" y="3973518"/>
              <a:ext cx="133090" cy="91624"/>
            </a:xfrm>
            <a:custGeom>
              <a:avLst/>
              <a:gdLst/>
              <a:ahLst/>
              <a:cxnLst/>
              <a:rect l="l" t="t" r="r" b="b"/>
              <a:pathLst>
                <a:path w="986" h="672" extrusionOk="0">
                  <a:moveTo>
                    <a:pt x="968" y="0"/>
                  </a:moveTo>
                  <a:lnTo>
                    <a:pt x="0" y="81"/>
                  </a:lnTo>
                  <a:lnTo>
                    <a:pt x="18" y="672"/>
                  </a:lnTo>
                  <a:lnTo>
                    <a:pt x="985" y="589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5"/>
            <p:cNvSpPr/>
            <p:nvPr/>
          </p:nvSpPr>
          <p:spPr>
            <a:xfrm>
              <a:off x="51655" y="3808136"/>
              <a:ext cx="697442" cy="183384"/>
            </a:xfrm>
            <a:custGeom>
              <a:avLst/>
              <a:gdLst/>
              <a:ahLst/>
              <a:cxnLst/>
              <a:rect l="l" t="t" r="r" b="b"/>
              <a:pathLst>
                <a:path w="5167" h="1345" extrusionOk="0">
                  <a:moveTo>
                    <a:pt x="3254" y="0"/>
                  </a:moveTo>
                  <a:lnTo>
                    <a:pt x="1218" y="63"/>
                  </a:lnTo>
                  <a:lnTo>
                    <a:pt x="0" y="545"/>
                  </a:lnTo>
                  <a:lnTo>
                    <a:pt x="826" y="1122"/>
                  </a:lnTo>
                  <a:lnTo>
                    <a:pt x="1813" y="1220"/>
                  </a:lnTo>
                  <a:lnTo>
                    <a:pt x="2230" y="926"/>
                  </a:lnTo>
                  <a:lnTo>
                    <a:pt x="1983" y="1236"/>
                  </a:lnTo>
                  <a:lnTo>
                    <a:pt x="2563" y="1294"/>
                  </a:lnTo>
                  <a:lnTo>
                    <a:pt x="3531" y="1213"/>
                  </a:lnTo>
                  <a:lnTo>
                    <a:pt x="3923" y="1345"/>
                  </a:lnTo>
                  <a:lnTo>
                    <a:pt x="4553" y="1182"/>
                  </a:lnTo>
                  <a:lnTo>
                    <a:pt x="5166" y="496"/>
                  </a:lnTo>
                  <a:lnTo>
                    <a:pt x="32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5"/>
            <p:cNvSpPr/>
            <p:nvPr/>
          </p:nvSpPr>
          <p:spPr>
            <a:xfrm>
              <a:off x="296239" y="3934252"/>
              <a:ext cx="56422" cy="42540"/>
            </a:xfrm>
            <a:custGeom>
              <a:avLst/>
              <a:gdLst/>
              <a:ahLst/>
              <a:cxnLst/>
              <a:rect l="l" t="t" r="r" b="b"/>
              <a:pathLst>
                <a:path w="418" h="312" extrusionOk="0">
                  <a:moveTo>
                    <a:pt x="418" y="1"/>
                  </a:moveTo>
                  <a:lnTo>
                    <a:pt x="1" y="295"/>
                  </a:lnTo>
                  <a:lnTo>
                    <a:pt x="171" y="311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5"/>
            <p:cNvSpPr/>
            <p:nvPr/>
          </p:nvSpPr>
          <p:spPr>
            <a:xfrm>
              <a:off x="666083" y="3875761"/>
              <a:ext cx="85307" cy="173840"/>
            </a:xfrm>
            <a:custGeom>
              <a:avLst/>
              <a:gdLst/>
              <a:ahLst/>
              <a:cxnLst/>
              <a:rect l="l" t="t" r="r" b="b"/>
              <a:pathLst>
                <a:path w="632" h="1275" extrusionOk="0">
                  <a:moveTo>
                    <a:pt x="614" y="0"/>
                  </a:moveTo>
                  <a:lnTo>
                    <a:pt x="1" y="686"/>
                  </a:lnTo>
                  <a:lnTo>
                    <a:pt x="20" y="1275"/>
                  </a:lnTo>
                  <a:lnTo>
                    <a:pt x="632" y="589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5"/>
            <p:cNvSpPr/>
            <p:nvPr/>
          </p:nvSpPr>
          <p:spPr>
            <a:xfrm>
              <a:off x="581181" y="3969155"/>
              <a:ext cx="87737" cy="102668"/>
            </a:xfrm>
            <a:custGeom>
              <a:avLst/>
              <a:gdLst/>
              <a:ahLst/>
              <a:cxnLst/>
              <a:rect l="l" t="t" r="r" b="b"/>
              <a:pathLst>
                <a:path w="650" h="753" extrusionOk="0">
                  <a:moveTo>
                    <a:pt x="630" y="1"/>
                  </a:moveTo>
                  <a:lnTo>
                    <a:pt x="0" y="164"/>
                  </a:lnTo>
                  <a:lnTo>
                    <a:pt x="20" y="753"/>
                  </a:lnTo>
                  <a:lnTo>
                    <a:pt x="649" y="590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9FDCF4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5"/>
            <p:cNvSpPr/>
            <p:nvPr/>
          </p:nvSpPr>
          <p:spPr>
            <a:xfrm>
              <a:off x="528134" y="3973518"/>
              <a:ext cx="55747" cy="98305"/>
            </a:xfrm>
            <a:custGeom>
              <a:avLst/>
              <a:gdLst/>
              <a:ahLst/>
              <a:cxnLst/>
              <a:rect l="l" t="t" r="r" b="b"/>
              <a:pathLst>
                <a:path w="413" h="721" extrusionOk="0">
                  <a:moveTo>
                    <a:pt x="1" y="0"/>
                  </a:moveTo>
                  <a:lnTo>
                    <a:pt x="18" y="589"/>
                  </a:lnTo>
                  <a:lnTo>
                    <a:pt x="413" y="721"/>
                  </a:lnTo>
                  <a:lnTo>
                    <a:pt x="393" y="1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5"/>
            <p:cNvSpPr/>
            <p:nvPr/>
          </p:nvSpPr>
          <p:spPr>
            <a:xfrm>
              <a:off x="163013" y="3961111"/>
              <a:ext cx="237025" cy="104031"/>
            </a:xfrm>
            <a:custGeom>
              <a:avLst/>
              <a:gdLst/>
              <a:ahLst/>
              <a:cxnLst/>
              <a:rect l="l" t="t" r="r" b="b"/>
              <a:pathLst>
                <a:path w="1756" h="763" extrusionOk="0">
                  <a:moveTo>
                    <a:pt x="1" y="0"/>
                  </a:moveTo>
                  <a:lnTo>
                    <a:pt x="20" y="591"/>
                  </a:lnTo>
                  <a:lnTo>
                    <a:pt x="1756" y="763"/>
                  </a:lnTo>
                  <a:lnTo>
                    <a:pt x="1738" y="172"/>
                  </a:lnTo>
                  <a:lnTo>
                    <a:pt x="1158" y="114"/>
                  </a:lnTo>
                  <a:lnTo>
                    <a:pt x="984" y="559"/>
                  </a:lnTo>
                  <a:lnTo>
                    <a:pt x="968" y="112"/>
                  </a:lnTo>
                  <a:lnTo>
                    <a:pt x="1158" y="114"/>
                  </a:lnTo>
                  <a:lnTo>
                    <a:pt x="988" y="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DCF4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5"/>
            <p:cNvSpPr/>
            <p:nvPr/>
          </p:nvSpPr>
          <p:spPr>
            <a:xfrm>
              <a:off x="293674" y="3976381"/>
              <a:ext cx="25646" cy="61083"/>
            </a:xfrm>
            <a:custGeom>
              <a:avLst/>
              <a:gdLst/>
              <a:ahLst/>
              <a:cxnLst/>
              <a:rect l="l" t="t" r="r" b="b"/>
              <a:pathLst>
                <a:path w="190" h="448" extrusionOk="0">
                  <a:moveTo>
                    <a:pt x="0" y="0"/>
                  </a:moveTo>
                  <a:lnTo>
                    <a:pt x="16" y="447"/>
                  </a:lnTo>
                  <a:lnTo>
                    <a:pt x="19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5"/>
            <p:cNvSpPr/>
            <p:nvPr/>
          </p:nvSpPr>
          <p:spPr>
            <a:xfrm>
              <a:off x="51655" y="3882442"/>
              <a:ext cx="114193" cy="159251"/>
            </a:xfrm>
            <a:custGeom>
              <a:avLst/>
              <a:gdLst/>
              <a:ahLst/>
              <a:cxnLst/>
              <a:rect l="l" t="t" r="r" b="b"/>
              <a:pathLst>
                <a:path w="846" h="1168" extrusionOk="0">
                  <a:moveTo>
                    <a:pt x="0" y="0"/>
                  </a:moveTo>
                  <a:lnTo>
                    <a:pt x="18" y="589"/>
                  </a:lnTo>
                  <a:lnTo>
                    <a:pt x="845" y="1168"/>
                  </a:lnTo>
                  <a:lnTo>
                    <a:pt x="826" y="5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3" name="Google Shape;2013;p35"/>
          <p:cNvGrpSpPr/>
          <p:nvPr/>
        </p:nvGrpSpPr>
        <p:grpSpPr>
          <a:xfrm>
            <a:off x="343059" y="4061068"/>
            <a:ext cx="570516" cy="597857"/>
            <a:chOff x="6612760" y="2533135"/>
            <a:chExt cx="570516" cy="597857"/>
          </a:xfrm>
        </p:grpSpPr>
        <p:sp>
          <p:nvSpPr>
            <p:cNvPr id="2014" name="Google Shape;2014;p35"/>
            <p:cNvSpPr/>
            <p:nvPr/>
          </p:nvSpPr>
          <p:spPr>
            <a:xfrm>
              <a:off x="6804027" y="3059216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770" y="1"/>
                  </a:moveTo>
                  <a:lnTo>
                    <a:pt x="770" y="1"/>
                  </a:lnTo>
                  <a:cubicBezTo>
                    <a:pt x="784" y="76"/>
                    <a:pt x="777" y="132"/>
                    <a:pt x="751" y="176"/>
                  </a:cubicBezTo>
                  <a:cubicBezTo>
                    <a:pt x="726" y="213"/>
                    <a:pt x="686" y="237"/>
                    <a:pt x="642" y="246"/>
                  </a:cubicBezTo>
                  <a:cubicBezTo>
                    <a:pt x="418" y="293"/>
                    <a:pt x="132" y="400"/>
                    <a:pt x="43" y="504"/>
                  </a:cubicBezTo>
                  <a:cubicBezTo>
                    <a:pt x="9" y="541"/>
                    <a:pt x="1" y="595"/>
                    <a:pt x="22" y="641"/>
                  </a:cubicBezTo>
                  <a:cubicBezTo>
                    <a:pt x="48" y="701"/>
                    <a:pt x="122" y="739"/>
                    <a:pt x="214" y="739"/>
                  </a:cubicBezTo>
                  <a:cubicBezTo>
                    <a:pt x="219" y="739"/>
                    <a:pt x="223" y="739"/>
                    <a:pt x="227" y="739"/>
                  </a:cubicBezTo>
                  <a:cubicBezTo>
                    <a:pt x="193" y="420"/>
                    <a:pt x="707" y="299"/>
                    <a:pt x="730" y="293"/>
                  </a:cubicBezTo>
                  <a:cubicBezTo>
                    <a:pt x="732" y="293"/>
                    <a:pt x="734" y="293"/>
                    <a:pt x="736" y="293"/>
                  </a:cubicBezTo>
                  <a:cubicBezTo>
                    <a:pt x="766" y="293"/>
                    <a:pt x="775" y="338"/>
                    <a:pt x="742" y="346"/>
                  </a:cubicBezTo>
                  <a:cubicBezTo>
                    <a:pt x="737" y="346"/>
                    <a:pt x="223" y="467"/>
                    <a:pt x="285" y="760"/>
                  </a:cubicBezTo>
                  <a:cubicBezTo>
                    <a:pt x="353" y="842"/>
                    <a:pt x="453" y="891"/>
                    <a:pt x="560" y="897"/>
                  </a:cubicBezTo>
                  <a:cubicBezTo>
                    <a:pt x="583" y="897"/>
                    <a:pt x="605" y="893"/>
                    <a:pt x="626" y="882"/>
                  </a:cubicBezTo>
                  <a:cubicBezTo>
                    <a:pt x="560" y="548"/>
                    <a:pt x="919" y="372"/>
                    <a:pt x="923" y="371"/>
                  </a:cubicBezTo>
                  <a:cubicBezTo>
                    <a:pt x="928" y="368"/>
                    <a:pt x="933" y="366"/>
                    <a:pt x="937" y="366"/>
                  </a:cubicBezTo>
                  <a:cubicBezTo>
                    <a:pt x="963" y="366"/>
                    <a:pt x="977" y="406"/>
                    <a:pt x="946" y="418"/>
                  </a:cubicBezTo>
                  <a:cubicBezTo>
                    <a:pt x="933" y="425"/>
                    <a:pt x="616" y="581"/>
                    <a:pt x="679" y="879"/>
                  </a:cubicBezTo>
                  <a:cubicBezTo>
                    <a:pt x="679" y="879"/>
                    <a:pt x="679" y="881"/>
                    <a:pt x="679" y="881"/>
                  </a:cubicBezTo>
                  <a:cubicBezTo>
                    <a:pt x="733" y="958"/>
                    <a:pt x="928" y="1049"/>
                    <a:pt x="1038" y="1049"/>
                  </a:cubicBezTo>
                  <a:cubicBezTo>
                    <a:pt x="1042" y="1050"/>
                    <a:pt x="1046" y="1050"/>
                    <a:pt x="1049" y="1050"/>
                  </a:cubicBezTo>
                  <a:cubicBezTo>
                    <a:pt x="1066" y="1050"/>
                    <a:pt x="1082" y="1044"/>
                    <a:pt x="1095" y="1035"/>
                  </a:cubicBezTo>
                  <a:lnTo>
                    <a:pt x="1103" y="1005"/>
                  </a:lnTo>
                  <a:cubicBezTo>
                    <a:pt x="1095" y="821"/>
                    <a:pt x="1151" y="702"/>
                    <a:pt x="1194" y="606"/>
                  </a:cubicBezTo>
                  <a:cubicBezTo>
                    <a:pt x="1240" y="511"/>
                    <a:pt x="1270" y="446"/>
                    <a:pt x="1219" y="362"/>
                  </a:cubicBezTo>
                  <a:cubicBezTo>
                    <a:pt x="1165" y="267"/>
                    <a:pt x="1140" y="160"/>
                    <a:pt x="1149" y="52"/>
                  </a:cubicBezTo>
                  <a:lnTo>
                    <a:pt x="7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5"/>
            <p:cNvSpPr/>
            <p:nvPr/>
          </p:nvSpPr>
          <p:spPr>
            <a:xfrm>
              <a:off x="6903284" y="3059079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498" y="1"/>
                  </a:moveTo>
                  <a:lnTo>
                    <a:pt x="119" y="54"/>
                  </a:lnTo>
                  <a:cubicBezTo>
                    <a:pt x="128" y="160"/>
                    <a:pt x="105" y="267"/>
                    <a:pt x="51" y="362"/>
                  </a:cubicBezTo>
                  <a:cubicBezTo>
                    <a:pt x="0" y="446"/>
                    <a:pt x="30" y="509"/>
                    <a:pt x="76" y="606"/>
                  </a:cubicBezTo>
                  <a:cubicBezTo>
                    <a:pt x="119" y="702"/>
                    <a:pt x="175" y="821"/>
                    <a:pt x="167" y="1005"/>
                  </a:cubicBezTo>
                  <a:lnTo>
                    <a:pt x="174" y="1034"/>
                  </a:lnTo>
                  <a:cubicBezTo>
                    <a:pt x="189" y="1044"/>
                    <a:pt x="206" y="1050"/>
                    <a:pt x="224" y="1050"/>
                  </a:cubicBezTo>
                  <a:cubicBezTo>
                    <a:pt x="226" y="1050"/>
                    <a:pt x="229" y="1050"/>
                    <a:pt x="232" y="1049"/>
                  </a:cubicBezTo>
                  <a:cubicBezTo>
                    <a:pt x="342" y="1049"/>
                    <a:pt x="538" y="958"/>
                    <a:pt x="591" y="881"/>
                  </a:cubicBezTo>
                  <a:lnTo>
                    <a:pt x="591" y="877"/>
                  </a:lnTo>
                  <a:cubicBezTo>
                    <a:pt x="654" y="581"/>
                    <a:pt x="337" y="425"/>
                    <a:pt x="323" y="418"/>
                  </a:cubicBezTo>
                  <a:cubicBezTo>
                    <a:pt x="310" y="411"/>
                    <a:pt x="303" y="395"/>
                    <a:pt x="310" y="383"/>
                  </a:cubicBezTo>
                  <a:cubicBezTo>
                    <a:pt x="315" y="373"/>
                    <a:pt x="325" y="368"/>
                    <a:pt x="334" y="368"/>
                  </a:cubicBezTo>
                  <a:cubicBezTo>
                    <a:pt x="338" y="368"/>
                    <a:pt x="342" y="369"/>
                    <a:pt x="346" y="371"/>
                  </a:cubicBezTo>
                  <a:cubicBezTo>
                    <a:pt x="349" y="371"/>
                    <a:pt x="710" y="548"/>
                    <a:pt x="644" y="883"/>
                  </a:cubicBezTo>
                  <a:cubicBezTo>
                    <a:pt x="661" y="892"/>
                    <a:pt x="680" y="895"/>
                    <a:pt x="699" y="895"/>
                  </a:cubicBezTo>
                  <a:cubicBezTo>
                    <a:pt x="703" y="895"/>
                    <a:pt x="706" y="895"/>
                    <a:pt x="710" y="895"/>
                  </a:cubicBezTo>
                  <a:cubicBezTo>
                    <a:pt x="817" y="892"/>
                    <a:pt x="917" y="842"/>
                    <a:pt x="985" y="760"/>
                  </a:cubicBezTo>
                  <a:cubicBezTo>
                    <a:pt x="1047" y="467"/>
                    <a:pt x="533" y="346"/>
                    <a:pt x="528" y="346"/>
                  </a:cubicBezTo>
                  <a:cubicBezTo>
                    <a:pt x="495" y="338"/>
                    <a:pt x="503" y="293"/>
                    <a:pt x="531" y="293"/>
                  </a:cubicBezTo>
                  <a:cubicBezTo>
                    <a:pt x="533" y="293"/>
                    <a:pt x="536" y="293"/>
                    <a:pt x="538" y="294"/>
                  </a:cubicBezTo>
                  <a:cubicBezTo>
                    <a:pt x="561" y="299"/>
                    <a:pt x="1077" y="418"/>
                    <a:pt x="1043" y="739"/>
                  </a:cubicBezTo>
                  <a:cubicBezTo>
                    <a:pt x="1047" y="739"/>
                    <a:pt x="1051" y="739"/>
                    <a:pt x="1056" y="739"/>
                  </a:cubicBezTo>
                  <a:cubicBezTo>
                    <a:pt x="1148" y="739"/>
                    <a:pt x="1220" y="701"/>
                    <a:pt x="1248" y="639"/>
                  </a:cubicBezTo>
                  <a:cubicBezTo>
                    <a:pt x="1269" y="593"/>
                    <a:pt x="1261" y="541"/>
                    <a:pt x="1227" y="504"/>
                  </a:cubicBezTo>
                  <a:cubicBezTo>
                    <a:pt x="1136" y="402"/>
                    <a:pt x="849" y="295"/>
                    <a:pt x="626" y="246"/>
                  </a:cubicBezTo>
                  <a:cubicBezTo>
                    <a:pt x="580" y="239"/>
                    <a:pt x="540" y="215"/>
                    <a:pt x="516" y="176"/>
                  </a:cubicBezTo>
                  <a:cubicBezTo>
                    <a:pt x="489" y="134"/>
                    <a:pt x="484" y="78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5"/>
            <p:cNvSpPr/>
            <p:nvPr/>
          </p:nvSpPr>
          <p:spPr>
            <a:xfrm>
              <a:off x="6612760" y="2749079"/>
              <a:ext cx="280266" cy="103220"/>
            </a:xfrm>
            <a:custGeom>
              <a:avLst/>
              <a:gdLst/>
              <a:ahLst/>
              <a:cxnLst/>
              <a:rect l="l" t="t" r="r" b="b"/>
              <a:pathLst>
                <a:path w="4100" h="1510" extrusionOk="0">
                  <a:moveTo>
                    <a:pt x="3416" y="0"/>
                  </a:moveTo>
                  <a:lnTo>
                    <a:pt x="3205" y="498"/>
                  </a:lnTo>
                  <a:cubicBezTo>
                    <a:pt x="2563" y="841"/>
                    <a:pt x="1779" y="965"/>
                    <a:pt x="1148" y="965"/>
                  </a:cubicBezTo>
                  <a:cubicBezTo>
                    <a:pt x="491" y="965"/>
                    <a:pt x="0" y="829"/>
                    <a:pt x="13" y="665"/>
                  </a:cubicBezTo>
                  <a:cubicBezTo>
                    <a:pt x="15" y="660"/>
                    <a:pt x="16" y="654"/>
                    <a:pt x="20" y="651"/>
                  </a:cubicBezTo>
                  <a:lnTo>
                    <a:pt x="16" y="651"/>
                  </a:lnTo>
                  <a:lnTo>
                    <a:pt x="8" y="649"/>
                  </a:lnTo>
                  <a:lnTo>
                    <a:pt x="8" y="651"/>
                  </a:lnTo>
                  <a:cubicBezTo>
                    <a:pt x="6" y="656"/>
                    <a:pt x="4" y="660"/>
                    <a:pt x="2" y="663"/>
                  </a:cubicBezTo>
                  <a:lnTo>
                    <a:pt x="2" y="670"/>
                  </a:lnTo>
                  <a:cubicBezTo>
                    <a:pt x="2" y="675"/>
                    <a:pt x="2" y="679"/>
                    <a:pt x="2" y="684"/>
                  </a:cubicBezTo>
                  <a:cubicBezTo>
                    <a:pt x="4" y="738"/>
                    <a:pt x="34" y="795"/>
                    <a:pt x="90" y="856"/>
                  </a:cubicBezTo>
                  <a:cubicBezTo>
                    <a:pt x="381" y="1171"/>
                    <a:pt x="1301" y="1510"/>
                    <a:pt x="2208" y="1510"/>
                  </a:cubicBezTo>
                  <a:lnTo>
                    <a:pt x="2252" y="1510"/>
                  </a:lnTo>
                  <a:cubicBezTo>
                    <a:pt x="2757" y="1503"/>
                    <a:pt x="3233" y="1387"/>
                    <a:pt x="3596" y="1184"/>
                  </a:cubicBezTo>
                  <a:cubicBezTo>
                    <a:pt x="3908" y="1010"/>
                    <a:pt x="4099" y="791"/>
                    <a:pt x="4096" y="614"/>
                  </a:cubicBezTo>
                  <a:cubicBezTo>
                    <a:pt x="4092" y="432"/>
                    <a:pt x="3826" y="134"/>
                    <a:pt x="34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5"/>
            <p:cNvSpPr/>
            <p:nvPr/>
          </p:nvSpPr>
          <p:spPr>
            <a:xfrm>
              <a:off x="6612760" y="2722214"/>
              <a:ext cx="238294" cy="92829"/>
            </a:xfrm>
            <a:custGeom>
              <a:avLst/>
              <a:gdLst/>
              <a:ahLst/>
              <a:cxnLst/>
              <a:rect l="l" t="t" r="r" b="b"/>
              <a:pathLst>
                <a:path w="3486" h="1358" extrusionOk="0">
                  <a:moveTo>
                    <a:pt x="3052" y="0"/>
                  </a:moveTo>
                  <a:cubicBezTo>
                    <a:pt x="2885" y="0"/>
                    <a:pt x="2650" y="89"/>
                    <a:pt x="2273" y="351"/>
                  </a:cubicBezTo>
                  <a:cubicBezTo>
                    <a:pt x="1301" y="1028"/>
                    <a:pt x="118" y="932"/>
                    <a:pt x="20" y="1044"/>
                  </a:cubicBezTo>
                  <a:cubicBezTo>
                    <a:pt x="16" y="1047"/>
                    <a:pt x="15" y="1053"/>
                    <a:pt x="13" y="1058"/>
                  </a:cubicBezTo>
                  <a:cubicBezTo>
                    <a:pt x="0" y="1222"/>
                    <a:pt x="491" y="1358"/>
                    <a:pt x="1148" y="1358"/>
                  </a:cubicBezTo>
                  <a:cubicBezTo>
                    <a:pt x="1779" y="1358"/>
                    <a:pt x="2563" y="1234"/>
                    <a:pt x="3205" y="891"/>
                  </a:cubicBezTo>
                  <a:lnTo>
                    <a:pt x="3416" y="393"/>
                  </a:lnTo>
                  <a:lnTo>
                    <a:pt x="3486" y="230"/>
                  </a:lnTo>
                  <a:cubicBezTo>
                    <a:pt x="3355" y="126"/>
                    <a:pt x="3252" y="0"/>
                    <a:pt x="3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5"/>
            <p:cNvSpPr/>
            <p:nvPr/>
          </p:nvSpPr>
          <p:spPr>
            <a:xfrm>
              <a:off x="6902805" y="2749079"/>
              <a:ext cx="280471" cy="103220"/>
            </a:xfrm>
            <a:custGeom>
              <a:avLst/>
              <a:gdLst/>
              <a:ahLst/>
              <a:cxnLst/>
              <a:rect l="l" t="t" r="r" b="b"/>
              <a:pathLst>
                <a:path w="4103" h="1510" extrusionOk="0">
                  <a:moveTo>
                    <a:pt x="680" y="0"/>
                  </a:moveTo>
                  <a:cubicBezTo>
                    <a:pt x="270" y="134"/>
                    <a:pt x="4" y="432"/>
                    <a:pt x="2" y="614"/>
                  </a:cubicBezTo>
                  <a:cubicBezTo>
                    <a:pt x="0" y="793"/>
                    <a:pt x="191" y="1010"/>
                    <a:pt x="502" y="1184"/>
                  </a:cubicBezTo>
                  <a:cubicBezTo>
                    <a:pt x="866" y="1389"/>
                    <a:pt x="1343" y="1503"/>
                    <a:pt x="1846" y="1510"/>
                  </a:cubicBezTo>
                  <a:lnTo>
                    <a:pt x="1892" y="1510"/>
                  </a:lnTo>
                  <a:cubicBezTo>
                    <a:pt x="2798" y="1510"/>
                    <a:pt x="3718" y="1173"/>
                    <a:pt x="4010" y="856"/>
                  </a:cubicBezTo>
                  <a:cubicBezTo>
                    <a:pt x="4073" y="787"/>
                    <a:pt x="4102" y="723"/>
                    <a:pt x="4097" y="665"/>
                  </a:cubicBezTo>
                  <a:cubicBezTo>
                    <a:pt x="4095" y="661"/>
                    <a:pt x="4095" y="658"/>
                    <a:pt x="4094" y="654"/>
                  </a:cubicBezTo>
                  <a:lnTo>
                    <a:pt x="4090" y="649"/>
                  </a:lnTo>
                  <a:lnTo>
                    <a:pt x="4080" y="651"/>
                  </a:lnTo>
                  <a:lnTo>
                    <a:pt x="4076" y="651"/>
                  </a:lnTo>
                  <a:cubicBezTo>
                    <a:pt x="4080" y="654"/>
                    <a:pt x="4081" y="660"/>
                    <a:pt x="4083" y="665"/>
                  </a:cubicBezTo>
                  <a:cubicBezTo>
                    <a:pt x="4096" y="829"/>
                    <a:pt x="3605" y="965"/>
                    <a:pt x="2948" y="965"/>
                  </a:cubicBezTo>
                  <a:cubicBezTo>
                    <a:pt x="2317" y="965"/>
                    <a:pt x="1533" y="841"/>
                    <a:pt x="891" y="498"/>
                  </a:cubicBezTo>
                  <a:lnTo>
                    <a:pt x="6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5"/>
            <p:cNvSpPr/>
            <p:nvPr/>
          </p:nvSpPr>
          <p:spPr>
            <a:xfrm>
              <a:off x="6944504" y="2722146"/>
              <a:ext cx="238294" cy="92898"/>
            </a:xfrm>
            <a:custGeom>
              <a:avLst/>
              <a:gdLst/>
              <a:ahLst/>
              <a:cxnLst/>
              <a:rect l="l" t="t" r="r" b="b"/>
              <a:pathLst>
                <a:path w="3486" h="1359" extrusionOk="0">
                  <a:moveTo>
                    <a:pt x="433" y="1"/>
                  </a:moveTo>
                  <a:cubicBezTo>
                    <a:pt x="233" y="1"/>
                    <a:pt x="131" y="126"/>
                    <a:pt x="0" y="231"/>
                  </a:cubicBezTo>
                  <a:lnTo>
                    <a:pt x="70" y="394"/>
                  </a:lnTo>
                  <a:lnTo>
                    <a:pt x="281" y="890"/>
                  </a:lnTo>
                  <a:cubicBezTo>
                    <a:pt x="924" y="1234"/>
                    <a:pt x="1709" y="1359"/>
                    <a:pt x="2339" y="1359"/>
                  </a:cubicBezTo>
                  <a:cubicBezTo>
                    <a:pt x="2996" y="1359"/>
                    <a:pt x="3486" y="1223"/>
                    <a:pt x="3473" y="1059"/>
                  </a:cubicBezTo>
                  <a:cubicBezTo>
                    <a:pt x="3471" y="1054"/>
                    <a:pt x="3470" y="1048"/>
                    <a:pt x="3466" y="1045"/>
                  </a:cubicBezTo>
                  <a:cubicBezTo>
                    <a:pt x="3368" y="933"/>
                    <a:pt x="2185" y="1029"/>
                    <a:pt x="1213" y="352"/>
                  </a:cubicBezTo>
                  <a:cubicBezTo>
                    <a:pt x="836" y="89"/>
                    <a:pt x="600" y="1"/>
                    <a:pt x="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5"/>
            <p:cNvSpPr/>
            <p:nvPr/>
          </p:nvSpPr>
          <p:spPr>
            <a:xfrm>
              <a:off x="6744214" y="2533135"/>
              <a:ext cx="306173" cy="485133"/>
            </a:xfrm>
            <a:custGeom>
              <a:avLst/>
              <a:gdLst/>
              <a:ahLst/>
              <a:cxnLst/>
              <a:rect l="l" t="t" r="r" b="b"/>
              <a:pathLst>
                <a:path w="4479" h="7097" extrusionOk="0">
                  <a:moveTo>
                    <a:pt x="2240" y="0"/>
                  </a:moveTo>
                  <a:cubicBezTo>
                    <a:pt x="1379" y="0"/>
                    <a:pt x="737" y="903"/>
                    <a:pt x="737" y="1710"/>
                  </a:cubicBezTo>
                  <a:cubicBezTo>
                    <a:pt x="737" y="1827"/>
                    <a:pt x="774" y="1934"/>
                    <a:pt x="811" y="2039"/>
                  </a:cubicBezTo>
                  <a:cubicBezTo>
                    <a:pt x="848" y="2143"/>
                    <a:pt x="881" y="2237"/>
                    <a:pt x="879" y="2339"/>
                  </a:cubicBezTo>
                  <a:cubicBezTo>
                    <a:pt x="870" y="2877"/>
                    <a:pt x="681" y="3277"/>
                    <a:pt x="479" y="3701"/>
                  </a:cubicBezTo>
                  <a:cubicBezTo>
                    <a:pt x="246" y="4195"/>
                    <a:pt x="3" y="4709"/>
                    <a:pt x="3" y="5503"/>
                  </a:cubicBezTo>
                  <a:cubicBezTo>
                    <a:pt x="1" y="6099"/>
                    <a:pt x="239" y="6671"/>
                    <a:pt x="663" y="7090"/>
                  </a:cubicBezTo>
                  <a:lnTo>
                    <a:pt x="670" y="7097"/>
                  </a:lnTo>
                  <a:lnTo>
                    <a:pt x="3810" y="7097"/>
                  </a:lnTo>
                  <a:lnTo>
                    <a:pt x="3817" y="7090"/>
                  </a:lnTo>
                  <a:cubicBezTo>
                    <a:pt x="4242" y="6671"/>
                    <a:pt x="4478" y="6099"/>
                    <a:pt x="4476" y="5503"/>
                  </a:cubicBezTo>
                  <a:cubicBezTo>
                    <a:pt x="4478" y="4678"/>
                    <a:pt x="4233" y="4167"/>
                    <a:pt x="3996" y="3673"/>
                  </a:cubicBezTo>
                  <a:cubicBezTo>
                    <a:pt x="3798" y="3261"/>
                    <a:pt x="3610" y="2872"/>
                    <a:pt x="3602" y="2339"/>
                  </a:cubicBezTo>
                  <a:cubicBezTo>
                    <a:pt x="3600" y="2237"/>
                    <a:pt x="3633" y="2141"/>
                    <a:pt x="3670" y="2039"/>
                  </a:cubicBezTo>
                  <a:cubicBezTo>
                    <a:pt x="3705" y="1936"/>
                    <a:pt x="3744" y="1827"/>
                    <a:pt x="3744" y="1710"/>
                  </a:cubicBezTo>
                  <a:cubicBezTo>
                    <a:pt x="3744" y="903"/>
                    <a:pt x="3100" y="0"/>
                    <a:pt x="2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5"/>
            <p:cNvSpPr/>
            <p:nvPr/>
          </p:nvSpPr>
          <p:spPr>
            <a:xfrm>
              <a:off x="6741850" y="2726925"/>
              <a:ext cx="311028" cy="337152"/>
            </a:xfrm>
            <a:custGeom>
              <a:avLst/>
              <a:gdLst/>
              <a:ahLst/>
              <a:cxnLst/>
              <a:rect l="l" t="t" r="r" b="b"/>
              <a:pathLst>
                <a:path w="4477" h="4932" extrusionOk="0">
                  <a:moveTo>
                    <a:pt x="3654" y="0"/>
                  </a:moveTo>
                  <a:lnTo>
                    <a:pt x="3635" y="19"/>
                  </a:lnTo>
                  <a:cubicBezTo>
                    <a:pt x="3321" y="328"/>
                    <a:pt x="2795" y="512"/>
                    <a:pt x="2223" y="512"/>
                  </a:cubicBezTo>
                  <a:cubicBezTo>
                    <a:pt x="1664" y="512"/>
                    <a:pt x="1161" y="338"/>
                    <a:pt x="840" y="35"/>
                  </a:cubicBezTo>
                  <a:lnTo>
                    <a:pt x="819" y="16"/>
                  </a:lnTo>
                  <a:lnTo>
                    <a:pt x="807" y="40"/>
                  </a:lnTo>
                  <a:cubicBezTo>
                    <a:pt x="325" y="891"/>
                    <a:pt x="1" y="1948"/>
                    <a:pt x="1" y="2670"/>
                  </a:cubicBezTo>
                  <a:cubicBezTo>
                    <a:pt x="1" y="3545"/>
                    <a:pt x="511" y="4416"/>
                    <a:pt x="1240" y="4788"/>
                  </a:cubicBezTo>
                  <a:cubicBezTo>
                    <a:pt x="1426" y="4879"/>
                    <a:pt x="1629" y="4928"/>
                    <a:pt x="1836" y="4932"/>
                  </a:cubicBezTo>
                  <a:cubicBezTo>
                    <a:pt x="1954" y="4932"/>
                    <a:pt x="2046" y="4910"/>
                    <a:pt x="2108" y="4870"/>
                  </a:cubicBezTo>
                  <a:cubicBezTo>
                    <a:pt x="2134" y="4851"/>
                    <a:pt x="2155" y="4825"/>
                    <a:pt x="2169" y="4795"/>
                  </a:cubicBezTo>
                  <a:cubicBezTo>
                    <a:pt x="2190" y="4760"/>
                    <a:pt x="2201" y="4740"/>
                    <a:pt x="2229" y="4740"/>
                  </a:cubicBezTo>
                  <a:cubicBezTo>
                    <a:pt x="2259" y="4740"/>
                    <a:pt x="2267" y="4758"/>
                    <a:pt x="2285" y="4793"/>
                  </a:cubicBezTo>
                  <a:cubicBezTo>
                    <a:pt x="2299" y="4826"/>
                    <a:pt x="2323" y="4854"/>
                    <a:pt x="2355" y="4872"/>
                  </a:cubicBezTo>
                  <a:cubicBezTo>
                    <a:pt x="2432" y="4905"/>
                    <a:pt x="2517" y="4923"/>
                    <a:pt x="2602" y="4923"/>
                  </a:cubicBezTo>
                  <a:cubicBezTo>
                    <a:pt x="2606" y="4923"/>
                    <a:pt x="2610" y="4923"/>
                    <a:pt x="2614" y="4923"/>
                  </a:cubicBezTo>
                  <a:cubicBezTo>
                    <a:pt x="2791" y="4919"/>
                    <a:pt x="2965" y="4879"/>
                    <a:pt x="3126" y="4805"/>
                  </a:cubicBezTo>
                  <a:cubicBezTo>
                    <a:pt x="3922" y="4446"/>
                    <a:pt x="4476" y="3569"/>
                    <a:pt x="4476" y="2670"/>
                  </a:cubicBezTo>
                  <a:cubicBezTo>
                    <a:pt x="4476" y="1893"/>
                    <a:pt x="4166" y="878"/>
                    <a:pt x="3668" y="25"/>
                  </a:cubicBezTo>
                  <a:lnTo>
                    <a:pt x="36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5"/>
            <p:cNvSpPr/>
            <p:nvPr/>
          </p:nvSpPr>
          <p:spPr>
            <a:xfrm>
              <a:off x="6744125" y="2935525"/>
              <a:ext cx="306150" cy="128376"/>
            </a:xfrm>
            <a:custGeom>
              <a:avLst/>
              <a:gdLst/>
              <a:ahLst/>
              <a:cxnLst/>
              <a:rect l="l" t="t" r="r" b="b"/>
              <a:pathLst>
                <a:path w="4324" h="1848" extrusionOk="0">
                  <a:moveTo>
                    <a:pt x="0" y="1"/>
                  </a:moveTo>
                  <a:lnTo>
                    <a:pt x="0" y="1"/>
                  </a:lnTo>
                  <a:cubicBezTo>
                    <a:pt x="109" y="707"/>
                    <a:pt x="559" y="1431"/>
                    <a:pt x="1175" y="1705"/>
                  </a:cubicBezTo>
                  <a:cubicBezTo>
                    <a:pt x="1355" y="1785"/>
                    <a:pt x="1594" y="1847"/>
                    <a:pt x="1783" y="1847"/>
                  </a:cubicBezTo>
                  <a:cubicBezTo>
                    <a:pt x="1880" y="1847"/>
                    <a:pt x="1965" y="1831"/>
                    <a:pt x="2022" y="1792"/>
                  </a:cubicBezTo>
                  <a:cubicBezTo>
                    <a:pt x="2083" y="1750"/>
                    <a:pt x="2081" y="1650"/>
                    <a:pt x="2155" y="1650"/>
                  </a:cubicBezTo>
                  <a:cubicBezTo>
                    <a:pt x="2228" y="1650"/>
                    <a:pt x="2223" y="1759"/>
                    <a:pt x="2290" y="1792"/>
                  </a:cubicBezTo>
                  <a:cubicBezTo>
                    <a:pt x="2359" y="1827"/>
                    <a:pt x="2445" y="1843"/>
                    <a:pt x="2538" y="1843"/>
                  </a:cubicBezTo>
                  <a:cubicBezTo>
                    <a:pt x="2703" y="1843"/>
                    <a:pt x="2889" y="1794"/>
                    <a:pt x="3044" y="1720"/>
                  </a:cubicBezTo>
                  <a:cubicBezTo>
                    <a:pt x="3671" y="1424"/>
                    <a:pt x="4185" y="800"/>
                    <a:pt x="4323" y="11"/>
                  </a:cubicBezTo>
                  <a:lnTo>
                    <a:pt x="4323" y="11"/>
                  </a:lnTo>
                  <a:cubicBezTo>
                    <a:pt x="3766" y="581"/>
                    <a:pt x="3007" y="932"/>
                    <a:pt x="2169" y="932"/>
                  </a:cubicBezTo>
                  <a:cubicBezTo>
                    <a:pt x="1324" y="932"/>
                    <a:pt x="559" y="57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5"/>
            <p:cNvSpPr/>
            <p:nvPr/>
          </p:nvSpPr>
          <p:spPr>
            <a:xfrm>
              <a:off x="6826449" y="2639159"/>
              <a:ext cx="141568" cy="105271"/>
            </a:xfrm>
            <a:custGeom>
              <a:avLst/>
              <a:gdLst/>
              <a:ahLst/>
              <a:cxnLst/>
              <a:rect l="l" t="t" r="r" b="b"/>
              <a:pathLst>
                <a:path w="2071" h="1540" extrusionOk="0">
                  <a:moveTo>
                    <a:pt x="1038" y="1"/>
                  </a:moveTo>
                  <a:cubicBezTo>
                    <a:pt x="675" y="1"/>
                    <a:pt x="0" y="309"/>
                    <a:pt x="0" y="900"/>
                  </a:cubicBezTo>
                  <a:cubicBezTo>
                    <a:pt x="0" y="1265"/>
                    <a:pt x="465" y="1540"/>
                    <a:pt x="1082" y="1540"/>
                  </a:cubicBezTo>
                  <a:lnTo>
                    <a:pt x="1105" y="1540"/>
                  </a:lnTo>
                  <a:cubicBezTo>
                    <a:pt x="1675" y="1533"/>
                    <a:pt x="2071" y="1270"/>
                    <a:pt x="2071" y="897"/>
                  </a:cubicBezTo>
                  <a:cubicBezTo>
                    <a:pt x="2071" y="316"/>
                    <a:pt x="1389" y="1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 w="575" cap="flat" cmpd="sng">
              <a:solidFill>
                <a:srgbClr val="231F20"/>
              </a:solidFill>
              <a:prstDash val="solid"/>
              <a:miter lim="17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5"/>
            <p:cNvSpPr/>
            <p:nvPr/>
          </p:nvSpPr>
          <p:spPr>
            <a:xfrm>
              <a:off x="6863841" y="2651258"/>
              <a:ext cx="66717" cy="29667"/>
            </a:xfrm>
            <a:custGeom>
              <a:avLst/>
              <a:gdLst/>
              <a:ahLst/>
              <a:cxnLst/>
              <a:rect l="l" t="t" r="r" b="b"/>
              <a:pathLst>
                <a:path w="976" h="434" extrusionOk="0">
                  <a:moveTo>
                    <a:pt x="14" y="1"/>
                  </a:moveTo>
                  <a:cubicBezTo>
                    <a:pt x="0" y="243"/>
                    <a:pt x="365" y="434"/>
                    <a:pt x="488" y="434"/>
                  </a:cubicBezTo>
                  <a:cubicBezTo>
                    <a:pt x="621" y="434"/>
                    <a:pt x="958" y="243"/>
                    <a:pt x="9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5"/>
            <p:cNvSpPr/>
            <p:nvPr/>
          </p:nvSpPr>
          <p:spPr>
            <a:xfrm>
              <a:off x="6864046" y="2625145"/>
              <a:ext cx="67195" cy="42382"/>
            </a:xfrm>
            <a:custGeom>
              <a:avLst/>
              <a:gdLst/>
              <a:ahLst/>
              <a:cxnLst/>
              <a:rect l="l" t="t" r="r" b="b"/>
              <a:pathLst>
                <a:path w="983" h="620" extrusionOk="0">
                  <a:moveTo>
                    <a:pt x="492" y="1"/>
                  </a:moveTo>
                  <a:cubicBezTo>
                    <a:pt x="357" y="1"/>
                    <a:pt x="115" y="155"/>
                    <a:pt x="1" y="383"/>
                  </a:cubicBezTo>
                  <a:lnTo>
                    <a:pt x="6" y="386"/>
                  </a:lnTo>
                  <a:lnTo>
                    <a:pt x="17" y="393"/>
                  </a:lnTo>
                  <a:cubicBezTo>
                    <a:pt x="153" y="495"/>
                    <a:pt x="367" y="619"/>
                    <a:pt x="478" y="619"/>
                  </a:cubicBezTo>
                  <a:cubicBezTo>
                    <a:pt x="595" y="619"/>
                    <a:pt x="848" y="470"/>
                    <a:pt x="965" y="393"/>
                  </a:cubicBezTo>
                  <a:lnTo>
                    <a:pt x="977" y="386"/>
                  </a:lnTo>
                  <a:lnTo>
                    <a:pt x="983" y="383"/>
                  </a:lnTo>
                  <a:cubicBezTo>
                    <a:pt x="844" y="143"/>
                    <a:pt x="583" y="1"/>
                    <a:pt x="4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26" name="Google Shape;2026;p35"/>
            <p:cNvGrpSpPr/>
            <p:nvPr/>
          </p:nvGrpSpPr>
          <p:grpSpPr>
            <a:xfrm flipH="1">
              <a:off x="6814326" y="2576747"/>
              <a:ext cx="64529" cy="55301"/>
              <a:chOff x="6688530" y="2567647"/>
              <a:chExt cx="64529" cy="55301"/>
            </a:xfrm>
          </p:grpSpPr>
          <p:sp>
            <p:nvSpPr>
              <p:cNvPr id="2027" name="Google Shape;2027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1" name="Google Shape;2031;p35"/>
            <p:cNvGrpSpPr/>
            <p:nvPr/>
          </p:nvGrpSpPr>
          <p:grpSpPr>
            <a:xfrm>
              <a:off x="6916580" y="2576747"/>
              <a:ext cx="64529" cy="55301"/>
              <a:chOff x="6688530" y="2567647"/>
              <a:chExt cx="64529" cy="55301"/>
            </a:xfrm>
          </p:grpSpPr>
          <p:sp>
            <p:nvSpPr>
              <p:cNvPr id="2032" name="Google Shape;2032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36" name="Google Shape;2036;p35"/>
          <p:cNvGrpSpPr/>
          <p:nvPr/>
        </p:nvGrpSpPr>
        <p:grpSpPr>
          <a:xfrm>
            <a:off x="6821953" y="468019"/>
            <a:ext cx="251312" cy="263356"/>
            <a:chOff x="6612760" y="2533135"/>
            <a:chExt cx="570516" cy="597857"/>
          </a:xfrm>
        </p:grpSpPr>
        <p:sp>
          <p:nvSpPr>
            <p:cNvPr id="2037" name="Google Shape;2037;p35"/>
            <p:cNvSpPr/>
            <p:nvPr/>
          </p:nvSpPr>
          <p:spPr>
            <a:xfrm>
              <a:off x="6804027" y="3059216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770" y="1"/>
                  </a:moveTo>
                  <a:lnTo>
                    <a:pt x="770" y="1"/>
                  </a:lnTo>
                  <a:cubicBezTo>
                    <a:pt x="784" y="76"/>
                    <a:pt x="777" y="132"/>
                    <a:pt x="751" y="176"/>
                  </a:cubicBezTo>
                  <a:cubicBezTo>
                    <a:pt x="726" y="213"/>
                    <a:pt x="686" y="237"/>
                    <a:pt x="642" y="246"/>
                  </a:cubicBezTo>
                  <a:cubicBezTo>
                    <a:pt x="418" y="293"/>
                    <a:pt x="132" y="400"/>
                    <a:pt x="43" y="504"/>
                  </a:cubicBezTo>
                  <a:cubicBezTo>
                    <a:pt x="9" y="541"/>
                    <a:pt x="1" y="595"/>
                    <a:pt x="22" y="641"/>
                  </a:cubicBezTo>
                  <a:cubicBezTo>
                    <a:pt x="48" y="701"/>
                    <a:pt x="122" y="739"/>
                    <a:pt x="214" y="739"/>
                  </a:cubicBezTo>
                  <a:cubicBezTo>
                    <a:pt x="219" y="739"/>
                    <a:pt x="223" y="739"/>
                    <a:pt x="227" y="739"/>
                  </a:cubicBezTo>
                  <a:cubicBezTo>
                    <a:pt x="193" y="420"/>
                    <a:pt x="707" y="299"/>
                    <a:pt x="730" y="293"/>
                  </a:cubicBezTo>
                  <a:cubicBezTo>
                    <a:pt x="732" y="293"/>
                    <a:pt x="734" y="293"/>
                    <a:pt x="736" y="293"/>
                  </a:cubicBezTo>
                  <a:cubicBezTo>
                    <a:pt x="766" y="293"/>
                    <a:pt x="775" y="338"/>
                    <a:pt x="742" y="346"/>
                  </a:cubicBezTo>
                  <a:cubicBezTo>
                    <a:pt x="737" y="346"/>
                    <a:pt x="223" y="467"/>
                    <a:pt x="285" y="760"/>
                  </a:cubicBezTo>
                  <a:cubicBezTo>
                    <a:pt x="353" y="842"/>
                    <a:pt x="453" y="891"/>
                    <a:pt x="560" y="897"/>
                  </a:cubicBezTo>
                  <a:cubicBezTo>
                    <a:pt x="583" y="897"/>
                    <a:pt x="605" y="893"/>
                    <a:pt x="626" y="882"/>
                  </a:cubicBezTo>
                  <a:cubicBezTo>
                    <a:pt x="560" y="548"/>
                    <a:pt x="919" y="372"/>
                    <a:pt x="923" y="371"/>
                  </a:cubicBezTo>
                  <a:cubicBezTo>
                    <a:pt x="928" y="368"/>
                    <a:pt x="933" y="366"/>
                    <a:pt x="937" y="366"/>
                  </a:cubicBezTo>
                  <a:cubicBezTo>
                    <a:pt x="963" y="366"/>
                    <a:pt x="977" y="406"/>
                    <a:pt x="946" y="418"/>
                  </a:cubicBezTo>
                  <a:cubicBezTo>
                    <a:pt x="933" y="425"/>
                    <a:pt x="616" y="581"/>
                    <a:pt x="679" y="879"/>
                  </a:cubicBezTo>
                  <a:cubicBezTo>
                    <a:pt x="679" y="879"/>
                    <a:pt x="679" y="881"/>
                    <a:pt x="679" y="881"/>
                  </a:cubicBezTo>
                  <a:cubicBezTo>
                    <a:pt x="733" y="958"/>
                    <a:pt x="928" y="1049"/>
                    <a:pt x="1038" y="1049"/>
                  </a:cubicBezTo>
                  <a:cubicBezTo>
                    <a:pt x="1042" y="1050"/>
                    <a:pt x="1046" y="1050"/>
                    <a:pt x="1049" y="1050"/>
                  </a:cubicBezTo>
                  <a:cubicBezTo>
                    <a:pt x="1066" y="1050"/>
                    <a:pt x="1082" y="1044"/>
                    <a:pt x="1095" y="1035"/>
                  </a:cubicBezTo>
                  <a:lnTo>
                    <a:pt x="1103" y="1005"/>
                  </a:lnTo>
                  <a:cubicBezTo>
                    <a:pt x="1095" y="821"/>
                    <a:pt x="1151" y="702"/>
                    <a:pt x="1194" y="606"/>
                  </a:cubicBezTo>
                  <a:cubicBezTo>
                    <a:pt x="1240" y="511"/>
                    <a:pt x="1270" y="446"/>
                    <a:pt x="1219" y="362"/>
                  </a:cubicBezTo>
                  <a:cubicBezTo>
                    <a:pt x="1165" y="267"/>
                    <a:pt x="1140" y="160"/>
                    <a:pt x="1149" y="52"/>
                  </a:cubicBezTo>
                  <a:lnTo>
                    <a:pt x="7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5"/>
            <p:cNvSpPr/>
            <p:nvPr/>
          </p:nvSpPr>
          <p:spPr>
            <a:xfrm>
              <a:off x="6903284" y="3059079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498" y="1"/>
                  </a:moveTo>
                  <a:lnTo>
                    <a:pt x="119" y="54"/>
                  </a:lnTo>
                  <a:cubicBezTo>
                    <a:pt x="128" y="160"/>
                    <a:pt x="105" y="267"/>
                    <a:pt x="51" y="362"/>
                  </a:cubicBezTo>
                  <a:cubicBezTo>
                    <a:pt x="0" y="446"/>
                    <a:pt x="30" y="509"/>
                    <a:pt x="76" y="606"/>
                  </a:cubicBezTo>
                  <a:cubicBezTo>
                    <a:pt x="119" y="702"/>
                    <a:pt x="175" y="821"/>
                    <a:pt x="167" y="1005"/>
                  </a:cubicBezTo>
                  <a:lnTo>
                    <a:pt x="174" y="1034"/>
                  </a:lnTo>
                  <a:cubicBezTo>
                    <a:pt x="189" y="1044"/>
                    <a:pt x="206" y="1050"/>
                    <a:pt x="224" y="1050"/>
                  </a:cubicBezTo>
                  <a:cubicBezTo>
                    <a:pt x="226" y="1050"/>
                    <a:pt x="229" y="1050"/>
                    <a:pt x="232" y="1049"/>
                  </a:cubicBezTo>
                  <a:cubicBezTo>
                    <a:pt x="342" y="1049"/>
                    <a:pt x="538" y="958"/>
                    <a:pt x="591" y="881"/>
                  </a:cubicBezTo>
                  <a:lnTo>
                    <a:pt x="591" y="877"/>
                  </a:lnTo>
                  <a:cubicBezTo>
                    <a:pt x="654" y="581"/>
                    <a:pt x="337" y="425"/>
                    <a:pt x="323" y="418"/>
                  </a:cubicBezTo>
                  <a:cubicBezTo>
                    <a:pt x="310" y="411"/>
                    <a:pt x="303" y="395"/>
                    <a:pt x="310" y="383"/>
                  </a:cubicBezTo>
                  <a:cubicBezTo>
                    <a:pt x="315" y="373"/>
                    <a:pt x="325" y="368"/>
                    <a:pt x="334" y="368"/>
                  </a:cubicBezTo>
                  <a:cubicBezTo>
                    <a:pt x="338" y="368"/>
                    <a:pt x="342" y="369"/>
                    <a:pt x="346" y="371"/>
                  </a:cubicBezTo>
                  <a:cubicBezTo>
                    <a:pt x="349" y="371"/>
                    <a:pt x="710" y="548"/>
                    <a:pt x="644" y="883"/>
                  </a:cubicBezTo>
                  <a:cubicBezTo>
                    <a:pt x="661" y="892"/>
                    <a:pt x="680" y="895"/>
                    <a:pt x="699" y="895"/>
                  </a:cubicBezTo>
                  <a:cubicBezTo>
                    <a:pt x="703" y="895"/>
                    <a:pt x="706" y="895"/>
                    <a:pt x="710" y="895"/>
                  </a:cubicBezTo>
                  <a:cubicBezTo>
                    <a:pt x="817" y="892"/>
                    <a:pt x="917" y="842"/>
                    <a:pt x="985" y="760"/>
                  </a:cubicBezTo>
                  <a:cubicBezTo>
                    <a:pt x="1047" y="467"/>
                    <a:pt x="533" y="346"/>
                    <a:pt x="528" y="346"/>
                  </a:cubicBezTo>
                  <a:cubicBezTo>
                    <a:pt x="495" y="338"/>
                    <a:pt x="503" y="293"/>
                    <a:pt x="531" y="293"/>
                  </a:cubicBezTo>
                  <a:cubicBezTo>
                    <a:pt x="533" y="293"/>
                    <a:pt x="536" y="293"/>
                    <a:pt x="538" y="294"/>
                  </a:cubicBezTo>
                  <a:cubicBezTo>
                    <a:pt x="561" y="299"/>
                    <a:pt x="1077" y="418"/>
                    <a:pt x="1043" y="739"/>
                  </a:cubicBezTo>
                  <a:cubicBezTo>
                    <a:pt x="1047" y="739"/>
                    <a:pt x="1051" y="739"/>
                    <a:pt x="1056" y="739"/>
                  </a:cubicBezTo>
                  <a:cubicBezTo>
                    <a:pt x="1148" y="739"/>
                    <a:pt x="1220" y="701"/>
                    <a:pt x="1248" y="639"/>
                  </a:cubicBezTo>
                  <a:cubicBezTo>
                    <a:pt x="1269" y="593"/>
                    <a:pt x="1261" y="541"/>
                    <a:pt x="1227" y="504"/>
                  </a:cubicBezTo>
                  <a:cubicBezTo>
                    <a:pt x="1136" y="402"/>
                    <a:pt x="849" y="295"/>
                    <a:pt x="626" y="246"/>
                  </a:cubicBezTo>
                  <a:cubicBezTo>
                    <a:pt x="580" y="239"/>
                    <a:pt x="540" y="215"/>
                    <a:pt x="516" y="176"/>
                  </a:cubicBezTo>
                  <a:cubicBezTo>
                    <a:pt x="489" y="134"/>
                    <a:pt x="484" y="78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5"/>
            <p:cNvSpPr/>
            <p:nvPr/>
          </p:nvSpPr>
          <p:spPr>
            <a:xfrm>
              <a:off x="6612760" y="2749079"/>
              <a:ext cx="280266" cy="103220"/>
            </a:xfrm>
            <a:custGeom>
              <a:avLst/>
              <a:gdLst/>
              <a:ahLst/>
              <a:cxnLst/>
              <a:rect l="l" t="t" r="r" b="b"/>
              <a:pathLst>
                <a:path w="4100" h="1510" extrusionOk="0">
                  <a:moveTo>
                    <a:pt x="3416" y="0"/>
                  </a:moveTo>
                  <a:lnTo>
                    <a:pt x="3205" y="498"/>
                  </a:lnTo>
                  <a:cubicBezTo>
                    <a:pt x="2563" y="841"/>
                    <a:pt x="1779" y="965"/>
                    <a:pt x="1148" y="965"/>
                  </a:cubicBezTo>
                  <a:cubicBezTo>
                    <a:pt x="491" y="965"/>
                    <a:pt x="0" y="829"/>
                    <a:pt x="13" y="665"/>
                  </a:cubicBezTo>
                  <a:cubicBezTo>
                    <a:pt x="15" y="660"/>
                    <a:pt x="16" y="654"/>
                    <a:pt x="20" y="651"/>
                  </a:cubicBezTo>
                  <a:lnTo>
                    <a:pt x="16" y="651"/>
                  </a:lnTo>
                  <a:lnTo>
                    <a:pt x="8" y="649"/>
                  </a:lnTo>
                  <a:lnTo>
                    <a:pt x="8" y="651"/>
                  </a:lnTo>
                  <a:cubicBezTo>
                    <a:pt x="6" y="656"/>
                    <a:pt x="4" y="660"/>
                    <a:pt x="2" y="663"/>
                  </a:cubicBezTo>
                  <a:lnTo>
                    <a:pt x="2" y="670"/>
                  </a:lnTo>
                  <a:cubicBezTo>
                    <a:pt x="2" y="675"/>
                    <a:pt x="2" y="679"/>
                    <a:pt x="2" y="684"/>
                  </a:cubicBezTo>
                  <a:cubicBezTo>
                    <a:pt x="4" y="738"/>
                    <a:pt x="34" y="795"/>
                    <a:pt x="90" y="856"/>
                  </a:cubicBezTo>
                  <a:cubicBezTo>
                    <a:pt x="381" y="1171"/>
                    <a:pt x="1301" y="1510"/>
                    <a:pt x="2208" y="1510"/>
                  </a:cubicBezTo>
                  <a:lnTo>
                    <a:pt x="2252" y="1510"/>
                  </a:lnTo>
                  <a:cubicBezTo>
                    <a:pt x="2757" y="1503"/>
                    <a:pt x="3233" y="1387"/>
                    <a:pt x="3596" y="1184"/>
                  </a:cubicBezTo>
                  <a:cubicBezTo>
                    <a:pt x="3908" y="1010"/>
                    <a:pt x="4099" y="791"/>
                    <a:pt x="4096" y="614"/>
                  </a:cubicBezTo>
                  <a:cubicBezTo>
                    <a:pt x="4092" y="432"/>
                    <a:pt x="3826" y="134"/>
                    <a:pt x="34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5"/>
            <p:cNvSpPr/>
            <p:nvPr/>
          </p:nvSpPr>
          <p:spPr>
            <a:xfrm>
              <a:off x="6612760" y="2722214"/>
              <a:ext cx="238294" cy="92829"/>
            </a:xfrm>
            <a:custGeom>
              <a:avLst/>
              <a:gdLst/>
              <a:ahLst/>
              <a:cxnLst/>
              <a:rect l="l" t="t" r="r" b="b"/>
              <a:pathLst>
                <a:path w="3486" h="1358" extrusionOk="0">
                  <a:moveTo>
                    <a:pt x="3052" y="0"/>
                  </a:moveTo>
                  <a:cubicBezTo>
                    <a:pt x="2885" y="0"/>
                    <a:pt x="2650" y="89"/>
                    <a:pt x="2273" y="351"/>
                  </a:cubicBezTo>
                  <a:cubicBezTo>
                    <a:pt x="1301" y="1028"/>
                    <a:pt x="118" y="932"/>
                    <a:pt x="20" y="1044"/>
                  </a:cubicBezTo>
                  <a:cubicBezTo>
                    <a:pt x="16" y="1047"/>
                    <a:pt x="15" y="1053"/>
                    <a:pt x="13" y="1058"/>
                  </a:cubicBezTo>
                  <a:cubicBezTo>
                    <a:pt x="0" y="1222"/>
                    <a:pt x="491" y="1358"/>
                    <a:pt x="1148" y="1358"/>
                  </a:cubicBezTo>
                  <a:cubicBezTo>
                    <a:pt x="1779" y="1358"/>
                    <a:pt x="2563" y="1234"/>
                    <a:pt x="3205" y="891"/>
                  </a:cubicBezTo>
                  <a:lnTo>
                    <a:pt x="3416" y="393"/>
                  </a:lnTo>
                  <a:lnTo>
                    <a:pt x="3486" y="230"/>
                  </a:lnTo>
                  <a:cubicBezTo>
                    <a:pt x="3355" y="126"/>
                    <a:pt x="3252" y="0"/>
                    <a:pt x="3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5"/>
            <p:cNvSpPr/>
            <p:nvPr/>
          </p:nvSpPr>
          <p:spPr>
            <a:xfrm>
              <a:off x="6902805" y="2749079"/>
              <a:ext cx="280471" cy="103220"/>
            </a:xfrm>
            <a:custGeom>
              <a:avLst/>
              <a:gdLst/>
              <a:ahLst/>
              <a:cxnLst/>
              <a:rect l="l" t="t" r="r" b="b"/>
              <a:pathLst>
                <a:path w="4103" h="1510" extrusionOk="0">
                  <a:moveTo>
                    <a:pt x="680" y="0"/>
                  </a:moveTo>
                  <a:cubicBezTo>
                    <a:pt x="270" y="134"/>
                    <a:pt x="4" y="432"/>
                    <a:pt x="2" y="614"/>
                  </a:cubicBezTo>
                  <a:cubicBezTo>
                    <a:pt x="0" y="793"/>
                    <a:pt x="191" y="1010"/>
                    <a:pt x="502" y="1184"/>
                  </a:cubicBezTo>
                  <a:cubicBezTo>
                    <a:pt x="866" y="1389"/>
                    <a:pt x="1343" y="1503"/>
                    <a:pt x="1846" y="1510"/>
                  </a:cubicBezTo>
                  <a:lnTo>
                    <a:pt x="1892" y="1510"/>
                  </a:lnTo>
                  <a:cubicBezTo>
                    <a:pt x="2798" y="1510"/>
                    <a:pt x="3718" y="1173"/>
                    <a:pt x="4010" y="856"/>
                  </a:cubicBezTo>
                  <a:cubicBezTo>
                    <a:pt x="4073" y="787"/>
                    <a:pt x="4102" y="723"/>
                    <a:pt x="4097" y="665"/>
                  </a:cubicBezTo>
                  <a:cubicBezTo>
                    <a:pt x="4095" y="661"/>
                    <a:pt x="4095" y="658"/>
                    <a:pt x="4094" y="654"/>
                  </a:cubicBezTo>
                  <a:lnTo>
                    <a:pt x="4090" y="649"/>
                  </a:lnTo>
                  <a:lnTo>
                    <a:pt x="4080" y="651"/>
                  </a:lnTo>
                  <a:lnTo>
                    <a:pt x="4076" y="651"/>
                  </a:lnTo>
                  <a:cubicBezTo>
                    <a:pt x="4080" y="654"/>
                    <a:pt x="4081" y="660"/>
                    <a:pt x="4083" y="665"/>
                  </a:cubicBezTo>
                  <a:cubicBezTo>
                    <a:pt x="4096" y="829"/>
                    <a:pt x="3605" y="965"/>
                    <a:pt x="2948" y="965"/>
                  </a:cubicBezTo>
                  <a:cubicBezTo>
                    <a:pt x="2317" y="965"/>
                    <a:pt x="1533" y="841"/>
                    <a:pt x="891" y="498"/>
                  </a:cubicBezTo>
                  <a:lnTo>
                    <a:pt x="6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5"/>
            <p:cNvSpPr/>
            <p:nvPr/>
          </p:nvSpPr>
          <p:spPr>
            <a:xfrm>
              <a:off x="6944504" y="2722146"/>
              <a:ext cx="238294" cy="92898"/>
            </a:xfrm>
            <a:custGeom>
              <a:avLst/>
              <a:gdLst/>
              <a:ahLst/>
              <a:cxnLst/>
              <a:rect l="l" t="t" r="r" b="b"/>
              <a:pathLst>
                <a:path w="3486" h="1359" extrusionOk="0">
                  <a:moveTo>
                    <a:pt x="433" y="1"/>
                  </a:moveTo>
                  <a:cubicBezTo>
                    <a:pt x="233" y="1"/>
                    <a:pt x="131" y="126"/>
                    <a:pt x="0" y="231"/>
                  </a:cubicBezTo>
                  <a:lnTo>
                    <a:pt x="70" y="394"/>
                  </a:lnTo>
                  <a:lnTo>
                    <a:pt x="281" y="890"/>
                  </a:lnTo>
                  <a:cubicBezTo>
                    <a:pt x="924" y="1234"/>
                    <a:pt x="1709" y="1359"/>
                    <a:pt x="2339" y="1359"/>
                  </a:cubicBezTo>
                  <a:cubicBezTo>
                    <a:pt x="2996" y="1359"/>
                    <a:pt x="3486" y="1223"/>
                    <a:pt x="3473" y="1059"/>
                  </a:cubicBezTo>
                  <a:cubicBezTo>
                    <a:pt x="3471" y="1054"/>
                    <a:pt x="3470" y="1048"/>
                    <a:pt x="3466" y="1045"/>
                  </a:cubicBezTo>
                  <a:cubicBezTo>
                    <a:pt x="3368" y="933"/>
                    <a:pt x="2185" y="1029"/>
                    <a:pt x="1213" y="352"/>
                  </a:cubicBezTo>
                  <a:cubicBezTo>
                    <a:pt x="836" y="89"/>
                    <a:pt x="600" y="1"/>
                    <a:pt x="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5"/>
            <p:cNvSpPr/>
            <p:nvPr/>
          </p:nvSpPr>
          <p:spPr>
            <a:xfrm>
              <a:off x="6744214" y="2533135"/>
              <a:ext cx="306173" cy="485133"/>
            </a:xfrm>
            <a:custGeom>
              <a:avLst/>
              <a:gdLst/>
              <a:ahLst/>
              <a:cxnLst/>
              <a:rect l="l" t="t" r="r" b="b"/>
              <a:pathLst>
                <a:path w="4479" h="7097" extrusionOk="0">
                  <a:moveTo>
                    <a:pt x="2240" y="0"/>
                  </a:moveTo>
                  <a:cubicBezTo>
                    <a:pt x="1379" y="0"/>
                    <a:pt x="737" y="903"/>
                    <a:pt x="737" y="1710"/>
                  </a:cubicBezTo>
                  <a:cubicBezTo>
                    <a:pt x="737" y="1827"/>
                    <a:pt x="774" y="1934"/>
                    <a:pt x="811" y="2039"/>
                  </a:cubicBezTo>
                  <a:cubicBezTo>
                    <a:pt x="848" y="2143"/>
                    <a:pt x="881" y="2237"/>
                    <a:pt x="879" y="2339"/>
                  </a:cubicBezTo>
                  <a:cubicBezTo>
                    <a:pt x="870" y="2877"/>
                    <a:pt x="681" y="3277"/>
                    <a:pt x="479" y="3701"/>
                  </a:cubicBezTo>
                  <a:cubicBezTo>
                    <a:pt x="246" y="4195"/>
                    <a:pt x="3" y="4709"/>
                    <a:pt x="3" y="5503"/>
                  </a:cubicBezTo>
                  <a:cubicBezTo>
                    <a:pt x="1" y="6099"/>
                    <a:pt x="239" y="6671"/>
                    <a:pt x="663" y="7090"/>
                  </a:cubicBezTo>
                  <a:lnTo>
                    <a:pt x="670" y="7097"/>
                  </a:lnTo>
                  <a:lnTo>
                    <a:pt x="3810" y="7097"/>
                  </a:lnTo>
                  <a:lnTo>
                    <a:pt x="3817" y="7090"/>
                  </a:lnTo>
                  <a:cubicBezTo>
                    <a:pt x="4242" y="6671"/>
                    <a:pt x="4478" y="6099"/>
                    <a:pt x="4476" y="5503"/>
                  </a:cubicBezTo>
                  <a:cubicBezTo>
                    <a:pt x="4478" y="4678"/>
                    <a:pt x="4233" y="4167"/>
                    <a:pt x="3996" y="3673"/>
                  </a:cubicBezTo>
                  <a:cubicBezTo>
                    <a:pt x="3798" y="3261"/>
                    <a:pt x="3610" y="2872"/>
                    <a:pt x="3602" y="2339"/>
                  </a:cubicBezTo>
                  <a:cubicBezTo>
                    <a:pt x="3600" y="2237"/>
                    <a:pt x="3633" y="2141"/>
                    <a:pt x="3670" y="2039"/>
                  </a:cubicBezTo>
                  <a:cubicBezTo>
                    <a:pt x="3705" y="1936"/>
                    <a:pt x="3744" y="1827"/>
                    <a:pt x="3744" y="1710"/>
                  </a:cubicBezTo>
                  <a:cubicBezTo>
                    <a:pt x="3744" y="903"/>
                    <a:pt x="3100" y="0"/>
                    <a:pt x="2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5"/>
            <p:cNvSpPr/>
            <p:nvPr/>
          </p:nvSpPr>
          <p:spPr>
            <a:xfrm>
              <a:off x="6741850" y="2726925"/>
              <a:ext cx="311028" cy="337152"/>
            </a:xfrm>
            <a:custGeom>
              <a:avLst/>
              <a:gdLst/>
              <a:ahLst/>
              <a:cxnLst/>
              <a:rect l="l" t="t" r="r" b="b"/>
              <a:pathLst>
                <a:path w="4477" h="4932" extrusionOk="0">
                  <a:moveTo>
                    <a:pt x="3654" y="0"/>
                  </a:moveTo>
                  <a:lnTo>
                    <a:pt x="3635" y="19"/>
                  </a:lnTo>
                  <a:cubicBezTo>
                    <a:pt x="3321" y="328"/>
                    <a:pt x="2795" y="512"/>
                    <a:pt x="2223" y="512"/>
                  </a:cubicBezTo>
                  <a:cubicBezTo>
                    <a:pt x="1664" y="512"/>
                    <a:pt x="1161" y="338"/>
                    <a:pt x="840" y="35"/>
                  </a:cubicBezTo>
                  <a:lnTo>
                    <a:pt x="819" y="16"/>
                  </a:lnTo>
                  <a:lnTo>
                    <a:pt x="807" y="40"/>
                  </a:lnTo>
                  <a:cubicBezTo>
                    <a:pt x="325" y="891"/>
                    <a:pt x="1" y="1948"/>
                    <a:pt x="1" y="2670"/>
                  </a:cubicBezTo>
                  <a:cubicBezTo>
                    <a:pt x="1" y="3545"/>
                    <a:pt x="511" y="4416"/>
                    <a:pt x="1240" y="4788"/>
                  </a:cubicBezTo>
                  <a:cubicBezTo>
                    <a:pt x="1426" y="4879"/>
                    <a:pt x="1629" y="4928"/>
                    <a:pt x="1836" y="4932"/>
                  </a:cubicBezTo>
                  <a:cubicBezTo>
                    <a:pt x="1954" y="4932"/>
                    <a:pt x="2046" y="4910"/>
                    <a:pt x="2108" y="4870"/>
                  </a:cubicBezTo>
                  <a:cubicBezTo>
                    <a:pt x="2134" y="4851"/>
                    <a:pt x="2155" y="4825"/>
                    <a:pt x="2169" y="4795"/>
                  </a:cubicBezTo>
                  <a:cubicBezTo>
                    <a:pt x="2190" y="4760"/>
                    <a:pt x="2201" y="4740"/>
                    <a:pt x="2229" y="4740"/>
                  </a:cubicBezTo>
                  <a:cubicBezTo>
                    <a:pt x="2259" y="4740"/>
                    <a:pt x="2267" y="4758"/>
                    <a:pt x="2285" y="4793"/>
                  </a:cubicBezTo>
                  <a:cubicBezTo>
                    <a:pt x="2299" y="4826"/>
                    <a:pt x="2323" y="4854"/>
                    <a:pt x="2355" y="4872"/>
                  </a:cubicBezTo>
                  <a:cubicBezTo>
                    <a:pt x="2432" y="4905"/>
                    <a:pt x="2517" y="4923"/>
                    <a:pt x="2602" y="4923"/>
                  </a:cubicBezTo>
                  <a:cubicBezTo>
                    <a:pt x="2606" y="4923"/>
                    <a:pt x="2610" y="4923"/>
                    <a:pt x="2614" y="4923"/>
                  </a:cubicBezTo>
                  <a:cubicBezTo>
                    <a:pt x="2791" y="4919"/>
                    <a:pt x="2965" y="4879"/>
                    <a:pt x="3126" y="4805"/>
                  </a:cubicBezTo>
                  <a:cubicBezTo>
                    <a:pt x="3922" y="4446"/>
                    <a:pt x="4476" y="3569"/>
                    <a:pt x="4476" y="2670"/>
                  </a:cubicBezTo>
                  <a:cubicBezTo>
                    <a:pt x="4476" y="1893"/>
                    <a:pt x="4166" y="878"/>
                    <a:pt x="3668" y="25"/>
                  </a:cubicBezTo>
                  <a:lnTo>
                    <a:pt x="36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5"/>
            <p:cNvSpPr/>
            <p:nvPr/>
          </p:nvSpPr>
          <p:spPr>
            <a:xfrm>
              <a:off x="6744125" y="2935525"/>
              <a:ext cx="306150" cy="128376"/>
            </a:xfrm>
            <a:custGeom>
              <a:avLst/>
              <a:gdLst/>
              <a:ahLst/>
              <a:cxnLst/>
              <a:rect l="l" t="t" r="r" b="b"/>
              <a:pathLst>
                <a:path w="4324" h="1848" extrusionOk="0">
                  <a:moveTo>
                    <a:pt x="0" y="1"/>
                  </a:moveTo>
                  <a:lnTo>
                    <a:pt x="0" y="1"/>
                  </a:lnTo>
                  <a:cubicBezTo>
                    <a:pt x="109" y="707"/>
                    <a:pt x="559" y="1431"/>
                    <a:pt x="1175" y="1705"/>
                  </a:cubicBezTo>
                  <a:cubicBezTo>
                    <a:pt x="1355" y="1785"/>
                    <a:pt x="1594" y="1847"/>
                    <a:pt x="1783" y="1847"/>
                  </a:cubicBezTo>
                  <a:cubicBezTo>
                    <a:pt x="1880" y="1847"/>
                    <a:pt x="1965" y="1831"/>
                    <a:pt x="2022" y="1792"/>
                  </a:cubicBezTo>
                  <a:cubicBezTo>
                    <a:pt x="2083" y="1750"/>
                    <a:pt x="2081" y="1650"/>
                    <a:pt x="2155" y="1650"/>
                  </a:cubicBezTo>
                  <a:cubicBezTo>
                    <a:pt x="2228" y="1650"/>
                    <a:pt x="2223" y="1759"/>
                    <a:pt x="2290" y="1792"/>
                  </a:cubicBezTo>
                  <a:cubicBezTo>
                    <a:pt x="2359" y="1827"/>
                    <a:pt x="2445" y="1843"/>
                    <a:pt x="2538" y="1843"/>
                  </a:cubicBezTo>
                  <a:cubicBezTo>
                    <a:pt x="2703" y="1843"/>
                    <a:pt x="2889" y="1794"/>
                    <a:pt x="3044" y="1720"/>
                  </a:cubicBezTo>
                  <a:cubicBezTo>
                    <a:pt x="3671" y="1424"/>
                    <a:pt x="4185" y="800"/>
                    <a:pt x="4323" y="11"/>
                  </a:cubicBezTo>
                  <a:lnTo>
                    <a:pt x="4323" y="11"/>
                  </a:lnTo>
                  <a:cubicBezTo>
                    <a:pt x="3766" y="581"/>
                    <a:pt x="3007" y="932"/>
                    <a:pt x="2169" y="932"/>
                  </a:cubicBezTo>
                  <a:cubicBezTo>
                    <a:pt x="1324" y="932"/>
                    <a:pt x="559" y="57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5"/>
            <p:cNvSpPr/>
            <p:nvPr/>
          </p:nvSpPr>
          <p:spPr>
            <a:xfrm>
              <a:off x="6826449" y="2639159"/>
              <a:ext cx="141568" cy="105271"/>
            </a:xfrm>
            <a:custGeom>
              <a:avLst/>
              <a:gdLst/>
              <a:ahLst/>
              <a:cxnLst/>
              <a:rect l="l" t="t" r="r" b="b"/>
              <a:pathLst>
                <a:path w="2071" h="1540" extrusionOk="0">
                  <a:moveTo>
                    <a:pt x="1038" y="1"/>
                  </a:moveTo>
                  <a:cubicBezTo>
                    <a:pt x="675" y="1"/>
                    <a:pt x="0" y="309"/>
                    <a:pt x="0" y="900"/>
                  </a:cubicBezTo>
                  <a:cubicBezTo>
                    <a:pt x="0" y="1265"/>
                    <a:pt x="465" y="1540"/>
                    <a:pt x="1082" y="1540"/>
                  </a:cubicBezTo>
                  <a:lnTo>
                    <a:pt x="1105" y="1540"/>
                  </a:lnTo>
                  <a:cubicBezTo>
                    <a:pt x="1675" y="1533"/>
                    <a:pt x="2071" y="1270"/>
                    <a:pt x="2071" y="897"/>
                  </a:cubicBezTo>
                  <a:cubicBezTo>
                    <a:pt x="2071" y="316"/>
                    <a:pt x="1389" y="1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 w="575" cap="flat" cmpd="sng">
              <a:solidFill>
                <a:srgbClr val="231F20"/>
              </a:solidFill>
              <a:prstDash val="solid"/>
              <a:miter lim="17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5"/>
            <p:cNvSpPr/>
            <p:nvPr/>
          </p:nvSpPr>
          <p:spPr>
            <a:xfrm>
              <a:off x="6863841" y="2651258"/>
              <a:ext cx="66717" cy="29667"/>
            </a:xfrm>
            <a:custGeom>
              <a:avLst/>
              <a:gdLst/>
              <a:ahLst/>
              <a:cxnLst/>
              <a:rect l="l" t="t" r="r" b="b"/>
              <a:pathLst>
                <a:path w="976" h="434" extrusionOk="0">
                  <a:moveTo>
                    <a:pt x="14" y="1"/>
                  </a:moveTo>
                  <a:cubicBezTo>
                    <a:pt x="0" y="243"/>
                    <a:pt x="365" y="434"/>
                    <a:pt x="488" y="434"/>
                  </a:cubicBezTo>
                  <a:cubicBezTo>
                    <a:pt x="621" y="434"/>
                    <a:pt x="958" y="243"/>
                    <a:pt x="9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5"/>
            <p:cNvSpPr/>
            <p:nvPr/>
          </p:nvSpPr>
          <p:spPr>
            <a:xfrm>
              <a:off x="6864046" y="2625145"/>
              <a:ext cx="67195" cy="42382"/>
            </a:xfrm>
            <a:custGeom>
              <a:avLst/>
              <a:gdLst/>
              <a:ahLst/>
              <a:cxnLst/>
              <a:rect l="l" t="t" r="r" b="b"/>
              <a:pathLst>
                <a:path w="983" h="620" extrusionOk="0">
                  <a:moveTo>
                    <a:pt x="492" y="1"/>
                  </a:moveTo>
                  <a:cubicBezTo>
                    <a:pt x="357" y="1"/>
                    <a:pt x="115" y="155"/>
                    <a:pt x="1" y="383"/>
                  </a:cubicBezTo>
                  <a:lnTo>
                    <a:pt x="6" y="386"/>
                  </a:lnTo>
                  <a:lnTo>
                    <a:pt x="17" y="393"/>
                  </a:lnTo>
                  <a:cubicBezTo>
                    <a:pt x="153" y="495"/>
                    <a:pt x="367" y="619"/>
                    <a:pt x="478" y="619"/>
                  </a:cubicBezTo>
                  <a:cubicBezTo>
                    <a:pt x="595" y="619"/>
                    <a:pt x="848" y="470"/>
                    <a:pt x="965" y="393"/>
                  </a:cubicBezTo>
                  <a:lnTo>
                    <a:pt x="977" y="386"/>
                  </a:lnTo>
                  <a:lnTo>
                    <a:pt x="983" y="383"/>
                  </a:lnTo>
                  <a:cubicBezTo>
                    <a:pt x="844" y="143"/>
                    <a:pt x="583" y="1"/>
                    <a:pt x="4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49" name="Google Shape;2049;p35"/>
            <p:cNvGrpSpPr/>
            <p:nvPr/>
          </p:nvGrpSpPr>
          <p:grpSpPr>
            <a:xfrm flipH="1">
              <a:off x="6814326" y="2576747"/>
              <a:ext cx="64529" cy="55301"/>
              <a:chOff x="6688530" y="2567647"/>
              <a:chExt cx="64529" cy="55301"/>
            </a:xfrm>
          </p:grpSpPr>
          <p:sp>
            <p:nvSpPr>
              <p:cNvPr id="2050" name="Google Shape;2050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54" name="Google Shape;2054;p35"/>
            <p:cNvGrpSpPr/>
            <p:nvPr/>
          </p:nvGrpSpPr>
          <p:grpSpPr>
            <a:xfrm>
              <a:off x="6916580" y="2576747"/>
              <a:ext cx="64529" cy="55301"/>
              <a:chOff x="6688530" y="2567647"/>
              <a:chExt cx="64529" cy="55301"/>
            </a:xfrm>
          </p:grpSpPr>
          <p:sp>
            <p:nvSpPr>
              <p:cNvPr id="2055" name="Google Shape;2055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59" name="Google Shape;2059;p35"/>
          <p:cNvGrpSpPr/>
          <p:nvPr/>
        </p:nvGrpSpPr>
        <p:grpSpPr>
          <a:xfrm>
            <a:off x="4102791" y="3643245"/>
            <a:ext cx="251312" cy="263356"/>
            <a:chOff x="6612760" y="2533135"/>
            <a:chExt cx="570516" cy="597857"/>
          </a:xfrm>
        </p:grpSpPr>
        <p:sp>
          <p:nvSpPr>
            <p:cNvPr id="2060" name="Google Shape;2060;p35"/>
            <p:cNvSpPr/>
            <p:nvPr/>
          </p:nvSpPr>
          <p:spPr>
            <a:xfrm>
              <a:off x="6804027" y="3059216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770" y="1"/>
                  </a:moveTo>
                  <a:lnTo>
                    <a:pt x="770" y="1"/>
                  </a:lnTo>
                  <a:cubicBezTo>
                    <a:pt x="784" y="76"/>
                    <a:pt x="777" y="132"/>
                    <a:pt x="751" y="176"/>
                  </a:cubicBezTo>
                  <a:cubicBezTo>
                    <a:pt x="726" y="213"/>
                    <a:pt x="686" y="237"/>
                    <a:pt x="642" y="246"/>
                  </a:cubicBezTo>
                  <a:cubicBezTo>
                    <a:pt x="418" y="293"/>
                    <a:pt x="132" y="400"/>
                    <a:pt x="43" y="504"/>
                  </a:cubicBezTo>
                  <a:cubicBezTo>
                    <a:pt x="9" y="541"/>
                    <a:pt x="1" y="595"/>
                    <a:pt x="22" y="641"/>
                  </a:cubicBezTo>
                  <a:cubicBezTo>
                    <a:pt x="48" y="701"/>
                    <a:pt x="122" y="739"/>
                    <a:pt x="214" y="739"/>
                  </a:cubicBezTo>
                  <a:cubicBezTo>
                    <a:pt x="219" y="739"/>
                    <a:pt x="223" y="739"/>
                    <a:pt x="227" y="739"/>
                  </a:cubicBezTo>
                  <a:cubicBezTo>
                    <a:pt x="193" y="420"/>
                    <a:pt x="707" y="299"/>
                    <a:pt x="730" y="293"/>
                  </a:cubicBezTo>
                  <a:cubicBezTo>
                    <a:pt x="732" y="293"/>
                    <a:pt x="734" y="293"/>
                    <a:pt x="736" y="293"/>
                  </a:cubicBezTo>
                  <a:cubicBezTo>
                    <a:pt x="766" y="293"/>
                    <a:pt x="775" y="338"/>
                    <a:pt x="742" y="346"/>
                  </a:cubicBezTo>
                  <a:cubicBezTo>
                    <a:pt x="737" y="346"/>
                    <a:pt x="223" y="467"/>
                    <a:pt x="285" y="760"/>
                  </a:cubicBezTo>
                  <a:cubicBezTo>
                    <a:pt x="353" y="842"/>
                    <a:pt x="453" y="891"/>
                    <a:pt x="560" y="897"/>
                  </a:cubicBezTo>
                  <a:cubicBezTo>
                    <a:pt x="583" y="897"/>
                    <a:pt x="605" y="893"/>
                    <a:pt x="626" y="882"/>
                  </a:cubicBezTo>
                  <a:cubicBezTo>
                    <a:pt x="560" y="548"/>
                    <a:pt x="919" y="372"/>
                    <a:pt x="923" y="371"/>
                  </a:cubicBezTo>
                  <a:cubicBezTo>
                    <a:pt x="928" y="368"/>
                    <a:pt x="933" y="366"/>
                    <a:pt x="937" y="366"/>
                  </a:cubicBezTo>
                  <a:cubicBezTo>
                    <a:pt x="963" y="366"/>
                    <a:pt x="977" y="406"/>
                    <a:pt x="946" y="418"/>
                  </a:cubicBezTo>
                  <a:cubicBezTo>
                    <a:pt x="933" y="425"/>
                    <a:pt x="616" y="581"/>
                    <a:pt x="679" y="879"/>
                  </a:cubicBezTo>
                  <a:cubicBezTo>
                    <a:pt x="679" y="879"/>
                    <a:pt x="679" y="881"/>
                    <a:pt x="679" y="881"/>
                  </a:cubicBezTo>
                  <a:cubicBezTo>
                    <a:pt x="733" y="958"/>
                    <a:pt x="928" y="1049"/>
                    <a:pt x="1038" y="1049"/>
                  </a:cubicBezTo>
                  <a:cubicBezTo>
                    <a:pt x="1042" y="1050"/>
                    <a:pt x="1046" y="1050"/>
                    <a:pt x="1049" y="1050"/>
                  </a:cubicBezTo>
                  <a:cubicBezTo>
                    <a:pt x="1066" y="1050"/>
                    <a:pt x="1082" y="1044"/>
                    <a:pt x="1095" y="1035"/>
                  </a:cubicBezTo>
                  <a:lnTo>
                    <a:pt x="1103" y="1005"/>
                  </a:lnTo>
                  <a:cubicBezTo>
                    <a:pt x="1095" y="821"/>
                    <a:pt x="1151" y="702"/>
                    <a:pt x="1194" y="606"/>
                  </a:cubicBezTo>
                  <a:cubicBezTo>
                    <a:pt x="1240" y="511"/>
                    <a:pt x="1270" y="446"/>
                    <a:pt x="1219" y="362"/>
                  </a:cubicBezTo>
                  <a:cubicBezTo>
                    <a:pt x="1165" y="267"/>
                    <a:pt x="1140" y="160"/>
                    <a:pt x="1149" y="52"/>
                  </a:cubicBezTo>
                  <a:lnTo>
                    <a:pt x="7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5"/>
            <p:cNvSpPr/>
            <p:nvPr/>
          </p:nvSpPr>
          <p:spPr>
            <a:xfrm>
              <a:off x="6903284" y="3059079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498" y="1"/>
                  </a:moveTo>
                  <a:lnTo>
                    <a:pt x="119" y="54"/>
                  </a:lnTo>
                  <a:cubicBezTo>
                    <a:pt x="128" y="160"/>
                    <a:pt x="105" y="267"/>
                    <a:pt x="51" y="362"/>
                  </a:cubicBezTo>
                  <a:cubicBezTo>
                    <a:pt x="0" y="446"/>
                    <a:pt x="30" y="509"/>
                    <a:pt x="76" y="606"/>
                  </a:cubicBezTo>
                  <a:cubicBezTo>
                    <a:pt x="119" y="702"/>
                    <a:pt x="175" y="821"/>
                    <a:pt x="167" y="1005"/>
                  </a:cubicBezTo>
                  <a:lnTo>
                    <a:pt x="174" y="1034"/>
                  </a:lnTo>
                  <a:cubicBezTo>
                    <a:pt x="189" y="1044"/>
                    <a:pt x="206" y="1050"/>
                    <a:pt x="224" y="1050"/>
                  </a:cubicBezTo>
                  <a:cubicBezTo>
                    <a:pt x="226" y="1050"/>
                    <a:pt x="229" y="1050"/>
                    <a:pt x="232" y="1049"/>
                  </a:cubicBezTo>
                  <a:cubicBezTo>
                    <a:pt x="342" y="1049"/>
                    <a:pt x="538" y="958"/>
                    <a:pt x="591" y="881"/>
                  </a:cubicBezTo>
                  <a:lnTo>
                    <a:pt x="591" y="877"/>
                  </a:lnTo>
                  <a:cubicBezTo>
                    <a:pt x="654" y="581"/>
                    <a:pt x="337" y="425"/>
                    <a:pt x="323" y="418"/>
                  </a:cubicBezTo>
                  <a:cubicBezTo>
                    <a:pt x="310" y="411"/>
                    <a:pt x="303" y="395"/>
                    <a:pt x="310" y="383"/>
                  </a:cubicBezTo>
                  <a:cubicBezTo>
                    <a:pt x="315" y="373"/>
                    <a:pt x="325" y="368"/>
                    <a:pt x="334" y="368"/>
                  </a:cubicBezTo>
                  <a:cubicBezTo>
                    <a:pt x="338" y="368"/>
                    <a:pt x="342" y="369"/>
                    <a:pt x="346" y="371"/>
                  </a:cubicBezTo>
                  <a:cubicBezTo>
                    <a:pt x="349" y="371"/>
                    <a:pt x="710" y="548"/>
                    <a:pt x="644" y="883"/>
                  </a:cubicBezTo>
                  <a:cubicBezTo>
                    <a:pt x="661" y="892"/>
                    <a:pt x="680" y="895"/>
                    <a:pt x="699" y="895"/>
                  </a:cubicBezTo>
                  <a:cubicBezTo>
                    <a:pt x="703" y="895"/>
                    <a:pt x="706" y="895"/>
                    <a:pt x="710" y="895"/>
                  </a:cubicBezTo>
                  <a:cubicBezTo>
                    <a:pt x="817" y="892"/>
                    <a:pt x="917" y="842"/>
                    <a:pt x="985" y="760"/>
                  </a:cubicBezTo>
                  <a:cubicBezTo>
                    <a:pt x="1047" y="467"/>
                    <a:pt x="533" y="346"/>
                    <a:pt x="528" y="346"/>
                  </a:cubicBezTo>
                  <a:cubicBezTo>
                    <a:pt x="495" y="338"/>
                    <a:pt x="503" y="293"/>
                    <a:pt x="531" y="293"/>
                  </a:cubicBezTo>
                  <a:cubicBezTo>
                    <a:pt x="533" y="293"/>
                    <a:pt x="536" y="293"/>
                    <a:pt x="538" y="294"/>
                  </a:cubicBezTo>
                  <a:cubicBezTo>
                    <a:pt x="561" y="299"/>
                    <a:pt x="1077" y="418"/>
                    <a:pt x="1043" y="739"/>
                  </a:cubicBezTo>
                  <a:cubicBezTo>
                    <a:pt x="1047" y="739"/>
                    <a:pt x="1051" y="739"/>
                    <a:pt x="1056" y="739"/>
                  </a:cubicBezTo>
                  <a:cubicBezTo>
                    <a:pt x="1148" y="739"/>
                    <a:pt x="1220" y="701"/>
                    <a:pt x="1248" y="639"/>
                  </a:cubicBezTo>
                  <a:cubicBezTo>
                    <a:pt x="1269" y="593"/>
                    <a:pt x="1261" y="541"/>
                    <a:pt x="1227" y="504"/>
                  </a:cubicBezTo>
                  <a:cubicBezTo>
                    <a:pt x="1136" y="402"/>
                    <a:pt x="849" y="295"/>
                    <a:pt x="626" y="246"/>
                  </a:cubicBezTo>
                  <a:cubicBezTo>
                    <a:pt x="580" y="239"/>
                    <a:pt x="540" y="215"/>
                    <a:pt x="516" y="176"/>
                  </a:cubicBezTo>
                  <a:cubicBezTo>
                    <a:pt x="489" y="134"/>
                    <a:pt x="484" y="78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5"/>
            <p:cNvSpPr/>
            <p:nvPr/>
          </p:nvSpPr>
          <p:spPr>
            <a:xfrm>
              <a:off x="6612760" y="2749079"/>
              <a:ext cx="280266" cy="103220"/>
            </a:xfrm>
            <a:custGeom>
              <a:avLst/>
              <a:gdLst/>
              <a:ahLst/>
              <a:cxnLst/>
              <a:rect l="l" t="t" r="r" b="b"/>
              <a:pathLst>
                <a:path w="4100" h="1510" extrusionOk="0">
                  <a:moveTo>
                    <a:pt x="3416" y="0"/>
                  </a:moveTo>
                  <a:lnTo>
                    <a:pt x="3205" y="498"/>
                  </a:lnTo>
                  <a:cubicBezTo>
                    <a:pt x="2563" y="841"/>
                    <a:pt x="1779" y="965"/>
                    <a:pt x="1148" y="965"/>
                  </a:cubicBezTo>
                  <a:cubicBezTo>
                    <a:pt x="491" y="965"/>
                    <a:pt x="0" y="829"/>
                    <a:pt x="13" y="665"/>
                  </a:cubicBezTo>
                  <a:cubicBezTo>
                    <a:pt x="15" y="660"/>
                    <a:pt x="16" y="654"/>
                    <a:pt x="20" y="651"/>
                  </a:cubicBezTo>
                  <a:lnTo>
                    <a:pt x="16" y="651"/>
                  </a:lnTo>
                  <a:lnTo>
                    <a:pt x="8" y="649"/>
                  </a:lnTo>
                  <a:lnTo>
                    <a:pt x="8" y="651"/>
                  </a:lnTo>
                  <a:cubicBezTo>
                    <a:pt x="6" y="656"/>
                    <a:pt x="4" y="660"/>
                    <a:pt x="2" y="663"/>
                  </a:cubicBezTo>
                  <a:lnTo>
                    <a:pt x="2" y="670"/>
                  </a:lnTo>
                  <a:cubicBezTo>
                    <a:pt x="2" y="675"/>
                    <a:pt x="2" y="679"/>
                    <a:pt x="2" y="684"/>
                  </a:cubicBezTo>
                  <a:cubicBezTo>
                    <a:pt x="4" y="738"/>
                    <a:pt x="34" y="795"/>
                    <a:pt x="90" y="856"/>
                  </a:cubicBezTo>
                  <a:cubicBezTo>
                    <a:pt x="381" y="1171"/>
                    <a:pt x="1301" y="1510"/>
                    <a:pt x="2208" y="1510"/>
                  </a:cubicBezTo>
                  <a:lnTo>
                    <a:pt x="2252" y="1510"/>
                  </a:lnTo>
                  <a:cubicBezTo>
                    <a:pt x="2757" y="1503"/>
                    <a:pt x="3233" y="1387"/>
                    <a:pt x="3596" y="1184"/>
                  </a:cubicBezTo>
                  <a:cubicBezTo>
                    <a:pt x="3908" y="1010"/>
                    <a:pt x="4099" y="791"/>
                    <a:pt x="4096" y="614"/>
                  </a:cubicBezTo>
                  <a:cubicBezTo>
                    <a:pt x="4092" y="432"/>
                    <a:pt x="3826" y="134"/>
                    <a:pt x="34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5"/>
            <p:cNvSpPr/>
            <p:nvPr/>
          </p:nvSpPr>
          <p:spPr>
            <a:xfrm>
              <a:off x="6612760" y="2722214"/>
              <a:ext cx="238294" cy="92829"/>
            </a:xfrm>
            <a:custGeom>
              <a:avLst/>
              <a:gdLst/>
              <a:ahLst/>
              <a:cxnLst/>
              <a:rect l="l" t="t" r="r" b="b"/>
              <a:pathLst>
                <a:path w="3486" h="1358" extrusionOk="0">
                  <a:moveTo>
                    <a:pt x="3052" y="0"/>
                  </a:moveTo>
                  <a:cubicBezTo>
                    <a:pt x="2885" y="0"/>
                    <a:pt x="2650" y="89"/>
                    <a:pt x="2273" y="351"/>
                  </a:cubicBezTo>
                  <a:cubicBezTo>
                    <a:pt x="1301" y="1028"/>
                    <a:pt x="118" y="932"/>
                    <a:pt x="20" y="1044"/>
                  </a:cubicBezTo>
                  <a:cubicBezTo>
                    <a:pt x="16" y="1047"/>
                    <a:pt x="15" y="1053"/>
                    <a:pt x="13" y="1058"/>
                  </a:cubicBezTo>
                  <a:cubicBezTo>
                    <a:pt x="0" y="1222"/>
                    <a:pt x="491" y="1358"/>
                    <a:pt x="1148" y="1358"/>
                  </a:cubicBezTo>
                  <a:cubicBezTo>
                    <a:pt x="1779" y="1358"/>
                    <a:pt x="2563" y="1234"/>
                    <a:pt x="3205" y="891"/>
                  </a:cubicBezTo>
                  <a:lnTo>
                    <a:pt x="3416" y="393"/>
                  </a:lnTo>
                  <a:lnTo>
                    <a:pt x="3486" y="230"/>
                  </a:lnTo>
                  <a:cubicBezTo>
                    <a:pt x="3355" y="126"/>
                    <a:pt x="3252" y="0"/>
                    <a:pt x="3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5"/>
            <p:cNvSpPr/>
            <p:nvPr/>
          </p:nvSpPr>
          <p:spPr>
            <a:xfrm>
              <a:off x="6902805" y="2749079"/>
              <a:ext cx="280471" cy="103220"/>
            </a:xfrm>
            <a:custGeom>
              <a:avLst/>
              <a:gdLst/>
              <a:ahLst/>
              <a:cxnLst/>
              <a:rect l="l" t="t" r="r" b="b"/>
              <a:pathLst>
                <a:path w="4103" h="1510" extrusionOk="0">
                  <a:moveTo>
                    <a:pt x="680" y="0"/>
                  </a:moveTo>
                  <a:cubicBezTo>
                    <a:pt x="270" y="134"/>
                    <a:pt x="4" y="432"/>
                    <a:pt x="2" y="614"/>
                  </a:cubicBezTo>
                  <a:cubicBezTo>
                    <a:pt x="0" y="793"/>
                    <a:pt x="191" y="1010"/>
                    <a:pt x="502" y="1184"/>
                  </a:cubicBezTo>
                  <a:cubicBezTo>
                    <a:pt x="866" y="1389"/>
                    <a:pt x="1343" y="1503"/>
                    <a:pt x="1846" y="1510"/>
                  </a:cubicBezTo>
                  <a:lnTo>
                    <a:pt x="1892" y="1510"/>
                  </a:lnTo>
                  <a:cubicBezTo>
                    <a:pt x="2798" y="1510"/>
                    <a:pt x="3718" y="1173"/>
                    <a:pt x="4010" y="856"/>
                  </a:cubicBezTo>
                  <a:cubicBezTo>
                    <a:pt x="4073" y="787"/>
                    <a:pt x="4102" y="723"/>
                    <a:pt x="4097" y="665"/>
                  </a:cubicBezTo>
                  <a:cubicBezTo>
                    <a:pt x="4095" y="661"/>
                    <a:pt x="4095" y="658"/>
                    <a:pt x="4094" y="654"/>
                  </a:cubicBezTo>
                  <a:lnTo>
                    <a:pt x="4090" y="649"/>
                  </a:lnTo>
                  <a:lnTo>
                    <a:pt x="4080" y="651"/>
                  </a:lnTo>
                  <a:lnTo>
                    <a:pt x="4076" y="651"/>
                  </a:lnTo>
                  <a:cubicBezTo>
                    <a:pt x="4080" y="654"/>
                    <a:pt x="4081" y="660"/>
                    <a:pt x="4083" y="665"/>
                  </a:cubicBezTo>
                  <a:cubicBezTo>
                    <a:pt x="4096" y="829"/>
                    <a:pt x="3605" y="965"/>
                    <a:pt x="2948" y="965"/>
                  </a:cubicBezTo>
                  <a:cubicBezTo>
                    <a:pt x="2317" y="965"/>
                    <a:pt x="1533" y="841"/>
                    <a:pt x="891" y="498"/>
                  </a:cubicBezTo>
                  <a:lnTo>
                    <a:pt x="6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5"/>
            <p:cNvSpPr/>
            <p:nvPr/>
          </p:nvSpPr>
          <p:spPr>
            <a:xfrm>
              <a:off x="6944504" y="2722146"/>
              <a:ext cx="238294" cy="92898"/>
            </a:xfrm>
            <a:custGeom>
              <a:avLst/>
              <a:gdLst/>
              <a:ahLst/>
              <a:cxnLst/>
              <a:rect l="l" t="t" r="r" b="b"/>
              <a:pathLst>
                <a:path w="3486" h="1359" extrusionOk="0">
                  <a:moveTo>
                    <a:pt x="433" y="1"/>
                  </a:moveTo>
                  <a:cubicBezTo>
                    <a:pt x="233" y="1"/>
                    <a:pt x="131" y="126"/>
                    <a:pt x="0" y="231"/>
                  </a:cubicBezTo>
                  <a:lnTo>
                    <a:pt x="70" y="394"/>
                  </a:lnTo>
                  <a:lnTo>
                    <a:pt x="281" y="890"/>
                  </a:lnTo>
                  <a:cubicBezTo>
                    <a:pt x="924" y="1234"/>
                    <a:pt x="1709" y="1359"/>
                    <a:pt x="2339" y="1359"/>
                  </a:cubicBezTo>
                  <a:cubicBezTo>
                    <a:pt x="2996" y="1359"/>
                    <a:pt x="3486" y="1223"/>
                    <a:pt x="3473" y="1059"/>
                  </a:cubicBezTo>
                  <a:cubicBezTo>
                    <a:pt x="3471" y="1054"/>
                    <a:pt x="3470" y="1048"/>
                    <a:pt x="3466" y="1045"/>
                  </a:cubicBezTo>
                  <a:cubicBezTo>
                    <a:pt x="3368" y="933"/>
                    <a:pt x="2185" y="1029"/>
                    <a:pt x="1213" y="352"/>
                  </a:cubicBezTo>
                  <a:cubicBezTo>
                    <a:pt x="836" y="89"/>
                    <a:pt x="600" y="1"/>
                    <a:pt x="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5"/>
            <p:cNvSpPr/>
            <p:nvPr/>
          </p:nvSpPr>
          <p:spPr>
            <a:xfrm>
              <a:off x="6744214" y="2533135"/>
              <a:ext cx="306173" cy="485133"/>
            </a:xfrm>
            <a:custGeom>
              <a:avLst/>
              <a:gdLst/>
              <a:ahLst/>
              <a:cxnLst/>
              <a:rect l="l" t="t" r="r" b="b"/>
              <a:pathLst>
                <a:path w="4479" h="7097" extrusionOk="0">
                  <a:moveTo>
                    <a:pt x="2240" y="0"/>
                  </a:moveTo>
                  <a:cubicBezTo>
                    <a:pt x="1379" y="0"/>
                    <a:pt x="737" y="903"/>
                    <a:pt x="737" y="1710"/>
                  </a:cubicBezTo>
                  <a:cubicBezTo>
                    <a:pt x="737" y="1827"/>
                    <a:pt x="774" y="1934"/>
                    <a:pt x="811" y="2039"/>
                  </a:cubicBezTo>
                  <a:cubicBezTo>
                    <a:pt x="848" y="2143"/>
                    <a:pt x="881" y="2237"/>
                    <a:pt x="879" y="2339"/>
                  </a:cubicBezTo>
                  <a:cubicBezTo>
                    <a:pt x="870" y="2877"/>
                    <a:pt x="681" y="3277"/>
                    <a:pt x="479" y="3701"/>
                  </a:cubicBezTo>
                  <a:cubicBezTo>
                    <a:pt x="246" y="4195"/>
                    <a:pt x="3" y="4709"/>
                    <a:pt x="3" y="5503"/>
                  </a:cubicBezTo>
                  <a:cubicBezTo>
                    <a:pt x="1" y="6099"/>
                    <a:pt x="239" y="6671"/>
                    <a:pt x="663" y="7090"/>
                  </a:cubicBezTo>
                  <a:lnTo>
                    <a:pt x="670" y="7097"/>
                  </a:lnTo>
                  <a:lnTo>
                    <a:pt x="3810" y="7097"/>
                  </a:lnTo>
                  <a:lnTo>
                    <a:pt x="3817" y="7090"/>
                  </a:lnTo>
                  <a:cubicBezTo>
                    <a:pt x="4242" y="6671"/>
                    <a:pt x="4478" y="6099"/>
                    <a:pt x="4476" y="5503"/>
                  </a:cubicBezTo>
                  <a:cubicBezTo>
                    <a:pt x="4478" y="4678"/>
                    <a:pt x="4233" y="4167"/>
                    <a:pt x="3996" y="3673"/>
                  </a:cubicBezTo>
                  <a:cubicBezTo>
                    <a:pt x="3798" y="3261"/>
                    <a:pt x="3610" y="2872"/>
                    <a:pt x="3602" y="2339"/>
                  </a:cubicBezTo>
                  <a:cubicBezTo>
                    <a:pt x="3600" y="2237"/>
                    <a:pt x="3633" y="2141"/>
                    <a:pt x="3670" y="2039"/>
                  </a:cubicBezTo>
                  <a:cubicBezTo>
                    <a:pt x="3705" y="1936"/>
                    <a:pt x="3744" y="1827"/>
                    <a:pt x="3744" y="1710"/>
                  </a:cubicBezTo>
                  <a:cubicBezTo>
                    <a:pt x="3744" y="903"/>
                    <a:pt x="3100" y="0"/>
                    <a:pt x="2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5"/>
            <p:cNvSpPr/>
            <p:nvPr/>
          </p:nvSpPr>
          <p:spPr>
            <a:xfrm>
              <a:off x="6741850" y="2726925"/>
              <a:ext cx="311028" cy="337152"/>
            </a:xfrm>
            <a:custGeom>
              <a:avLst/>
              <a:gdLst/>
              <a:ahLst/>
              <a:cxnLst/>
              <a:rect l="l" t="t" r="r" b="b"/>
              <a:pathLst>
                <a:path w="4477" h="4932" extrusionOk="0">
                  <a:moveTo>
                    <a:pt x="3654" y="0"/>
                  </a:moveTo>
                  <a:lnTo>
                    <a:pt x="3635" y="19"/>
                  </a:lnTo>
                  <a:cubicBezTo>
                    <a:pt x="3321" y="328"/>
                    <a:pt x="2795" y="512"/>
                    <a:pt x="2223" y="512"/>
                  </a:cubicBezTo>
                  <a:cubicBezTo>
                    <a:pt x="1664" y="512"/>
                    <a:pt x="1161" y="338"/>
                    <a:pt x="840" y="35"/>
                  </a:cubicBezTo>
                  <a:lnTo>
                    <a:pt x="819" y="16"/>
                  </a:lnTo>
                  <a:lnTo>
                    <a:pt x="807" y="40"/>
                  </a:lnTo>
                  <a:cubicBezTo>
                    <a:pt x="325" y="891"/>
                    <a:pt x="1" y="1948"/>
                    <a:pt x="1" y="2670"/>
                  </a:cubicBezTo>
                  <a:cubicBezTo>
                    <a:pt x="1" y="3545"/>
                    <a:pt x="511" y="4416"/>
                    <a:pt x="1240" y="4788"/>
                  </a:cubicBezTo>
                  <a:cubicBezTo>
                    <a:pt x="1426" y="4879"/>
                    <a:pt x="1629" y="4928"/>
                    <a:pt x="1836" y="4932"/>
                  </a:cubicBezTo>
                  <a:cubicBezTo>
                    <a:pt x="1954" y="4932"/>
                    <a:pt x="2046" y="4910"/>
                    <a:pt x="2108" y="4870"/>
                  </a:cubicBezTo>
                  <a:cubicBezTo>
                    <a:pt x="2134" y="4851"/>
                    <a:pt x="2155" y="4825"/>
                    <a:pt x="2169" y="4795"/>
                  </a:cubicBezTo>
                  <a:cubicBezTo>
                    <a:pt x="2190" y="4760"/>
                    <a:pt x="2201" y="4740"/>
                    <a:pt x="2229" y="4740"/>
                  </a:cubicBezTo>
                  <a:cubicBezTo>
                    <a:pt x="2259" y="4740"/>
                    <a:pt x="2267" y="4758"/>
                    <a:pt x="2285" y="4793"/>
                  </a:cubicBezTo>
                  <a:cubicBezTo>
                    <a:pt x="2299" y="4826"/>
                    <a:pt x="2323" y="4854"/>
                    <a:pt x="2355" y="4872"/>
                  </a:cubicBezTo>
                  <a:cubicBezTo>
                    <a:pt x="2432" y="4905"/>
                    <a:pt x="2517" y="4923"/>
                    <a:pt x="2602" y="4923"/>
                  </a:cubicBezTo>
                  <a:cubicBezTo>
                    <a:pt x="2606" y="4923"/>
                    <a:pt x="2610" y="4923"/>
                    <a:pt x="2614" y="4923"/>
                  </a:cubicBezTo>
                  <a:cubicBezTo>
                    <a:pt x="2791" y="4919"/>
                    <a:pt x="2965" y="4879"/>
                    <a:pt x="3126" y="4805"/>
                  </a:cubicBezTo>
                  <a:cubicBezTo>
                    <a:pt x="3922" y="4446"/>
                    <a:pt x="4476" y="3569"/>
                    <a:pt x="4476" y="2670"/>
                  </a:cubicBezTo>
                  <a:cubicBezTo>
                    <a:pt x="4476" y="1893"/>
                    <a:pt x="4166" y="878"/>
                    <a:pt x="3668" y="25"/>
                  </a:cubicBezTo>
                  <a:lnTo>
                    <a:pt x="36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5"/>
            <p:cNvSpPr/>
            <p:nvPr/>
          </p:nvSpPr>
          <p:spPr>
            <a:xfrm>
              <a:off x="6744125" y="2935525"/>
              <a:ext cx="306150" cy="128376"/>
            </a:xfrm>
            <a:custGeom>
              <a:avLst/>
              <a:gdLst/>
              <a:ahLst/>
              <a:cxnLst/>
              <a:rect l="l" t="t" r="r" b="b"/>
              <a:pathLst>
                <a:path w="4324" h="1848" extrusionOk="0">
                  <a:moveTo>
                    <a:pt x="0" y="1"/>
                  </a:moveTo>
                  <a:lnTo>
                    <a:pt x="0" y="1"/>
                  </a:lnTo>
                  <a:cubicBezTo>
                    <a:pt x="109" y="707"/>
                    <a:pt x="559" y="1431"/>
                    <a:pt x="1175" y="1705"/>
                  </a:cubicBezTo>
                  <a:cubicBezTo>
                    <a:pt x="1355" y="1785"/>
                    <a:pt x="1594" y="1847"/>
                    <a:pt x="1783" y="1847"/>
                  </a:cubicBezTo>
                  <a:cubicBezTo>
                    <a:pt x="1880" y="1847"/>
                    <a:pt x="1965" y="1831"/>
                    <a:pt x="2022" y="1792"/>
                  </a:cubicBezTo>
                  <a:cubicBezTo>
                    <a:pt x="2083" y="1750"/>
                    <a:pt x="2081" y="1650"/>
                    <a:pt x="2155" y="1650"/>
                  </a:cubicBezTo>
                  <a:cubicBezTo>
                    <a:pt x="2228" y="1650"/>
                    <a:pt x="2223" y="1759"/>
                    <a:pt x="2290" y="1792"/>
                  </a:cubicBezTo>
                  <a:cubicBezTo>
                    <a:pt x="2359" y="1827"/>
                    <a:pt x="2445" y="1843"/>
                    <a:pt x="2538" y="1843"/>
                  </a:cubicBezTo>
                  <a:cubicBezTo>
                    <a:pt x="2703" y="1843"/>
                    <a:pt x="2889" y="1794"/>
                    <a:pt x="3044" y="1720"/>
                  </a:cubicBezTo>
                  <a:cubicBezTo>
                    <a:pt x="3671" y="1424"/>
                    <a:pt x="4185" y="800"/>
                    <a:pt x="4323" y="11"/>
                  </a:cubicBezTo>
                  <a:lnTo>
                    <a:pt x="4323" y="11"/>
                  </a:lnTo>
                  <a:cubicBezTo>
                    <a:pt x="3766" y="581"/>
                    <a:pt x="3007" y="932"/>
                    <a:pt x="2169" y="932"/>
                  </a:cubicBezTo>
                  <a:cubicBezTo>
                    <a:pt x="1324" y="932"/>
                    <a:pt x="559" y="57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5"/>
            <p:cNvSpPr/>
            <p:nvPr/>
          </p:nvSpPr>
          <p:spPr>
            <a:xfrm>
              <a:off x="6826449" y="2639159"/>
              <a:ext cx="141568" cy="105271"/>
            </a:xfrm>
            <a:custGeom>
              <a:avLst/>
              <a:gdLst/>
              <a:ahLst/>
              <a:cxnLst/>
              <a:rect l="l" t="t" r="r" b="b"/>
              <a:pathLst>
                <a:path w="2071" h="1540" extrusionOk="0">
                  <a:moveTo>
                    <a:pt x="1038" y="1"/>
                  </a:moveTo>
                  <a:cubicBezTo>
                    <a:pt x="675" y="1"/>
                    <a:pt x="0" y="309"/>
                    <a:pt x="0" y="900"/>
                  </a:cubicBezTo>
                  <a:cubicBezTo>
                    <a:pt x="0" y="1265"/>
                    <a:pt x="465" y="1540"/>
                    <a:pt x="1082" y="1540"/>
                  </a:cubicBezTo>
                  <a:lnTo>
                    <a:pt x="1105" y="1540"/>
                  </a:lnTo>
                  <a:cubicBezTo>
                    <a:pt x="1675" y="1533"/>
                    <a:pt x="2071" y="1270"/>
                    <a:pt x="2071" y="897"/>
                  </a:cubicBezTo>
                  <a:cubicBezTo>
                    <a:pt x="2071" y="316"/>
                    <a:pt x="1389" y="1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 w="575" cap="flat" cmpd="sng">
              <a:solidFill>
                <a:srgbClr val="231F20"/>
              </a:solidFill>
              <a:prstDash val="solid"/>
              <a:miter lim="17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5"/>
            <p:cNvSpPr/>
            <p:nvPr/>
          </p:nvSpPr>
          <p:spPr>
            <a:xfrm>
              <a:off x="6863841" y="2651258"/>
              <a:ext cx="66717" cy="29667"/>
            </a:xfrm>
            <a:custGeom>
              <a:avLst/>
              <a:gdLst/>
              <a:ahLst/>
              <a:cxnLst/>
              <a:rect l="l" t="t" r="r" b="b"/>
              <a:pathLst>
                <a:path w="976" h="434" extrusionOk="0">
                  <a:moveTo>
                    <a:pt x="14" y="1"/>
                  </a:moveTo>
                  <a:cubicBezTo>
                    <a:pt x="0" y="243"/>
                    <a:pt x="365" y="434"/>
                    <a:pt x="488" y="434"/>
                  </a:cubicBezTo>
                  <a:cubicBezTo>
                    <a:pt x="621" y="434"/>
                    <a:pt x="958" y="243"/>
                    <a:pt x="9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5"/>
            <p:cNvSpPr/>
            <p:nvPr/>
          </p:nvSpPr>
          <p:spPr>
            <a:xfrm>
              <a:off x="6864046" y="2625145"/>
              <a:ext cx="67195" cy="42382"/>
            </a:xfrm>
            <a:custGeom>
              <a:avLst/>
              <a:gdLst/>
              <a:ahLst/>
              <a:cxnLst/>
              <a:rect l="l" t="t" r="r" b="b"/>
              <a:pathLst>
                <a:path w="983" h="620" extrusionOk="0">
                  <a:moveTo>
                    <a:pt x="492" y="1"/>
                  </a:moveTo>
                  <a:cubicBezTo>
                    <a:pt x="357" y="1"/>
                    <a:pt x="115" y="155"/>
                    <a:pt x="1" y="383"/>
                  </a:cubicBezTo>
                  <a:lnTo>
                    <a:pt x="6" y="386"/>
                  </a:lnTo>
                  <a:lnTo>
                    <a:pt x="17" y="393"/>
                  </a:lnTo>
                  <a:cubicBezTo>
                    <a:pt x="153" y="495"/>
                    <a:pt x="367" y="619"/>
                    <a:pt x="478" y="619"/>
                  </a:cubicBezTo>
                  <a:cubicBezTo>
                    <a:pt x="595" y="619"/>
                    <a:pt x="848" y="470"/>
                    <a:pt x="965" y="393"/>
                  </a:cubicBezTo>
                  <a:lnTo>
                    <a:pt x="977" y="386"/>
                  </a:lnTo>
                  <a:lnTo>
                    <a:pt x="983" y="383"/>
                  </a:lnTo>
                  <a:cubicBezTo>
                    <a:pt x="844" y="143"/>
                    <a:pt x="583" y="1"/>
                    <a:pt x="4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72" name="Google Shape;2072;p35"/>
            <p:cNvGrpSpPr/>
            <p:nvPr/>
          </p:nvGrpSpPr>
          <p:grpSpPr>
            <a:xfrm flipH="1">
              <a:off x="6814326" y="2576747"/>
              <a:ext cx="64529" cy="55301"/>
              <a:chOff x="6688530" y="2567647"/>
              <a:chExt cx="64529" cy="55301"/>
            </a:xfrm>
          </p:grpSpPr>
          <p:sp>
            <p:nvSpPr>
              <p:cNvPr id="2073" name="Google Shape;2073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77" name="Google Shape;2077;p35"/>
            <p:cNvGrpSpPr/>
            <p:nvPr/>
          </p:nvGrpSpPr>
          <p:grpSpPr>
            <a:xfrm>
              <a:off x="6916580" y="2576747"/>
              <a:ext cx="64529" cy="55301"/>
              <a:chOff x="6688530" y="2567647"/>
              <a:chExt cx="64529" cy="55301"/>
            </a:xfrm>
          </p:grpSpPr>
          <p:sp>
            <p:nvSpPr>
              <p:cNvPr id="2078" name="Google Shape;2078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82" name="Google Shape;2082;p35"/>
          <p:cNvGrpSpPr/>
          <p:nvPr/>
        </p:nvGrpSpPr>
        <p:grpSpPr>
          <a:xfrm>
            <a:off x="4354091" y="4090920"/>
            <a:ext cx="251312" cy="263356"/>
            <a:chOff x="6612760" y="2533135"/>
            <a:chExt cx="570516" cy="597857"/>
          </a:xfrm>
        </p:grpSpPr>
        <p:sp>
          <p:nvSpPr>
            <p:cNvPr id="2083" name="Google Shape;2083;p35"/>
            <p:cNvSpPr/>
            <p:nvPr/>
          </p:nvSpPr>
          <p:spPr>
            <a:xfrm>
              <a:off x="6804027" y="3059216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770" y="1"/>
                  </a:moveTo>
                  <a:lnTo>
                    <a:pt x="770" y="1"/>
                  </a:lnTo>
                  <a:cubicBezTo>
                    <a:pt x="784" y="76"/>
                    <a:pt x="777" y="132"/>
                    <a:pt x="751" y="176"/>
                  </a:cubicBezTo>
                  <a:cubicBezTo>
                    <a:pt x="726" y="213"/>
                    <a:pt x="686" y="237"/>
                    <a:pt x="642" y="246"/>
                  </a:cubicBezTo>
                  <a:cubicBezTo>
                    <a:pt x="418" y="293"/>
                    <a:pt x="132" y="400"/>
                    <a:pt x="43" y="504"/>
                  </a:cubicBezTo>
                  <a:cubicBezTo>
                    <a:pt x="9" y="541"/>
                    <a:pt x="1" y="595"/>
                    <a:pt x="22" y="641"/>
                  </a:cubicBezTo>
                  <a:cubicBezTo>
                    <a:pt x="48" y="701"/>
                    <a:pt x="122" y="739"/>
                    <a:pt x="214" y="739"/>
                  </a:cubicBezTo>
                  <a:cubicBezTo>
                    <a:pt x="219" y="739"/>
                    <a:pt x="223" y="739"/>
                    <a:pt x="227" y="739"/>
                  </a:cubicBezTo>
                  <a:cubicBezTo>
                    <a:pt x="193" y="420"/>
                    <a:pt x="707" y="299"/>
                    <a:pt x="730" y="293"/>
                  </a:cubicBezTo>
                  <a:cubicBezTo>
                    <a:pt x="732" y="293"/>
                    <a:pt x="734" y="293"/>
                    <a:pt x="736" y="293"/>
                  </a:cubicBezTo>
                  <a:cubicBezTo>
                    <a:pt x="766" y="293"/>
                    <a:pt x="775" y="338"/>
                    <a:pt x="742" y="346"/>
                  </a:cubicBezTo>
                  <a:cubicBezTo>
                    <a:pt x="737" y="346"/>
                    <a:pt x="223" y="467"/>
                    <a:pt x="285" y="760"/>
                  </a:cubicBezTo>
                  <a:cubicBezTo>
                    <a:pt x="353" y="842"/>
                    <a:pt x="453" y="891"/>
                    <a:pt x="560" y="897"/>
                  </a:cubicBezTo>
                  <a:cubicBezTo>
                    <a:pt x="583" y="897"/>
                    <a:pt x="605" y="893"/>
                    <a:pt x="626" y="882"/>
                  </a:cubicBezTo>
                  <a:cubicBezTo>
                    <a:pt x="560" y="548"/>
                    <a:pt x="919" y="372"/>
                    <a:pt x="923" y="371"/>
                  </a:cubicBezTo>
                  <a:cubicBezTo>
                    <a:pt x="928" y="368"/>
                    <a:pt x="933" y="366"/>
                    <a:pt x="937" y="366"/>
                  </a:cubicBezTo>
                  <a:cubicBezTo>
                    <a:pt x="963" y="366"/>
                    <a:pt x="977" y="406"/>
                    <a:pt x="946" y="418"/>
                  </a:cubicBezTo>
                  <a:cubicBezTo>
                    <a:pt x="933" y="425"/>
                    <a:pt x="616" y="581"/>
                    <a:pt x="679" y="879"/>
                  </a:cubicBezTo>
                  <a:cubicBezTo>
                    <a:pt x="679" y="879"/>
                    <a:pt x="679" y="881"/>
                    <a:pt x="679" y="881"/>
                  </a:cubicBezTo>
                  <a:cubicBezTo>
                    <a:pt x="733" y="958"/>
                    <a:pt x="928" y="1049"/>
                    <a:pt x="1038" y="1049"/>
                  </a:cubicBezTo>
                  <a:cubicBezTo>
                    <a:pt x="1042" y="1050"/>
                    <a:pt x="1046" y="1050"/>
                    <a:pt x="1049" y="1050"/>
                  </a:cubicBezTo>
                  <a:cubicBezTo>
                    <a:pt x="1066" y="1050"/>
                    <a:pt x="1082" y="1044"/>
                    <a:pt x="1095" y="1035"/>
                  </a:cubicBezTo>
                  <a:lnTo>
                    <a:pt x="1103" y="1005"/>
                  </a:lnTo>
                  <a:cubicBezTo>
                    <a:pt x="1095" y="821"/>
                    <a:pt x="1151" y="702"/>
                    <a:pt x="1194" y="606"/>
                  </a:cubicBezTo>
                  <a:cubicBezTo>
                    <a:pt x="1240" y="511"/>
                    <a:pt x="1270" y="446"/>
                    <a:pt x="1219" y="362"/>
                  </a:cubicBezTo>
                  <a:cubicBezTo>
                    <a:pt x="1165" y="267"/>
                    <a:pt x="1140" y="160"/>
                    <a:pt x="1149" y="52"/>
                  </a:cubicBezTo>
                  <a:lnTo>
                    <a:pt x="7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5"/>
            <p:cNvSpPr/>
            <p:nvPr/>
          </p:nvSpPr>
          <p:spPr>
            <a:xfrm>
              <a:off x="6903284" y="3059079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498" y="1"/>
                  </a:moveTo>
                  <a:lnTo>
                    <a:pt x="119" y="54"/>
                  </a:lnTo>
                  <a:cubicBezTo>
                    <a:pt x="128" y="160"/>
                    <a:pt x="105" y="267"/>
                    <a:pt x="51" y="362"/>
                  </a:cubicBezTo>
                  <a:cubicBezTo>
                    <a:pt x="0" y="446"/>
                    <a:pt x="30" y="509"/>
                    <a:pt x="76" y="606"/>
                  </a:cubicBezTo>
                  <a:cubicBezTo>
                    <a:pt x="119" y="702"/>
                    <a:pt x="175" y="821"/>
                    <a:pt x="167" y="1005"/>
                  </a:cubicBezTo>
                  <a:lnTo>
                    <a:pt x="174" y="1034"/>
                  </a:lnTo>
                  <a:cubicBezTo>
                    <a:pt x="189" y="1044"/>
                    <a:pt x="206" y="1050"/>
                    <a:pt x="224" y="1050"/>
                  </a:cubicBezTo>
                  <a:cubicBezTo>
                    <a:pt x="226" y="1050"/>
                    <a:pt x="229" y="1050"/>
                    <a:pt x="232" y="1049"/>
                  </a:cubicBezTo>
                  <a:cubicBezTo>
                    <a:pt x="342" y="1049"/>
                    <a:pt x="538" y="958"/>
                    <a:pt x="591" y="881"/>
                  </a:cubicBezTo>
                  <a:lnTo>
                    <a:pt x="591" y="877"/>
                  </a:lnTo>
                  <a:cubicBezTo>
                    <a:pt x="654" y="581"/>
                    <a:pt x="337" y="425"/>
                    <a:pt x="323" y="418"/>
                  </a:cubicBezTo>
                  <a:cubicBezTo>
                    <a:pt x="310" y="411"/>
                    <a:pt x="303" y="395"/>
                    <a:pt x="310" y="383"/>
                  </a:cubicBezTo>
                  <a:cubicBezTo>
                    <a:pt x="315" y="373"/>
                    <a:pt x="325" y="368"/>
                    <a:pt x="334" y="368"/>
                  </a:cubicBezTo>
                  <a:cubicBezTo>
                    <a:pt x="338" y="368"/>
                    <a:pt x="342" y="369"/>
                    <a:pt x="346" y="371"/>
                  </a:cubicBezTo>
                  <a:cubicBezTo>
                    <a:pt x="349" y="371"/>
                    <a:pt x="710" y="548"/>
                    <a:pt x="644" y="883"/>
                  </a:cubicBezTo>
                  <a:cubicBezTo>
                    <a:pt x="661" y="892"/>
                    <a:pt x="680" y="895"/>
                    <a:pt x="699" y="895"/>
                  </a:cubicBezTo>
                  <a:cubicBezTo>
                    <a:pt x="703" y="895"/>
                    <a:pt x="706" y="895"/>
                    <a:pt x="710" y="895"/>
                  </a:cubicBezTo>
                  <a:cubicBezTo>
                    <a:pt x="817" y="892"/>
                    <a:pt x="917" y="842"/>
                    <a:pt x="985" y="760"/>
                  </a:cubicBezTo>
                  <a:cubicBezTo>
                    <a:pt x="1047" y="467"/>
                    <a:pt x="533" y="346"/>
                    <a:pt x="528" y="346"/>
                  </a:cubicBezTo>
                  <a:cubicBezTo>
                    <a:pt x="495" y="338"/>
                    <a:pt x="503" y="293"/>
                    <a:pt x="531" y="293"/>
                  </a:cubicBezTo>
                  <a:cubicBezTo>
                    <a:pt x="533" y="293"/>
                    <a:pt x="536" y="293"/>
                    <a:pt x="538" y="294"/>
                  </a:cubicBezTo>
                  <a:cubicBezTo>
                    <a:pt x="561" y="299"/>
                    <a:pt x="1077" y="418"/>
                    <a:pt x="1043" y="739"/>
                  </a:cubicBezTo>
                  <a:cubicBezTo>
                    <a:pt x="1047" y="739"/>
                    <a:pt x="1051" y="739"/>
                    <a:pt x="1056" y="739"/>
                  </a:cubicBezTo>
                  <a:cubicBezTo>
                    <a:pt x="1148" y="739"/>
                    <a:pt x="1220" y="701"/>
                    <a:pt x="1248" y="639"/>
                  </a:cubicBezTo>
                  <a:cubicBezTo>
                    <a:pt x="1269" y="593"/>
                    <a:pt x="1261" y="541"/>
                    <a:pt x="1227" y="504"/>
                  </a:cubicBezTo>
                  <a:cubicBezTo>
                    <a:pt x="1136" y="402"/>
                    <a:pt x="849" y="295"/>
                    <a:pt x="626" y="246"/>
                  </a:cubicBezTo>
                  <a:cubicBezTo>
                    <a:pt x="580" y="239"/>
                    <a:pt x="540" y="215"/>
                    <a:pt x="516" y="176"/>
                  </a:cubicBezTo>
                  <a:cubicBezTo>
                    <a:pt x="489" y="134"/>
                    <a:pt x="484" y="78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5"/>
            <p:cNvSpPr/>
            <p:nvPr/>
          </p:nvSpPr>
          <p:spPr>
            <a:xfrm>
              <a:off x="6612760" y="2749079"/>
              <a:ext cx="280266" cy="103220"/>
            </a:xfrm>
            <a:custGeom>
              <a:avLst/>
              <a:gdLst/>
              <a:ahLst/>
              <a:cxnLst/>
              <a:rect l="l" t="t" r="r" b="b"/>
              <a:pathLst>
                <a:path w="4100" h="1510" extrusionOk="0">
                  <a:moveTo>
                    <a:pt x="3416" y="0"/>
                  </a:moveTo>
                  <a:lnTo>
                    <a:pt x="3205" y="498"/>
                  </a:lnTo>
                  <a:cubicBezTo>
                    <a:pt x="2563" y="841"/>
                    <a:pt x="1779" y="965"/>
                    <a:pt x="1148" y="965"/>
                  </a:cubicBezTo>
                  <a:cubicBezTo>
                    <a:pt x="491" y="965"/>
                    <a:pt x="0" y="829"/>
                    <a:pt x="13" y="665"/>
                  </a:cubicBezTo>
                  <a:cubicBezTo>
                    <a:pt x="15" y="660"/>
                    <a:pt x="16" y="654"/>
                    <a:pt x="20" y="651"/>
                  </a:cubicBezTo>
                  <a:lnTo>
                    <a:pt x="16" y="651"/>
                  </a:lnTo>
                  <a:lnTo>
                    <a:pt x="8" y="649"/>
                  </a:lnTo>
                  <a:lnTo>
                    <a:pt x="8" y="651"/>
                  </a:lnTo>
                  <a:cubicBezTo>
                    <a:pt x="6" y="656"/>
                    <a:pt x="4" y="660"/>
                    <a:pt x="2" y="663"/>
                  </a:cubicBezTo>
                  <a:lnTo>
                    <a:pt x="2" y="670"/>
                  </a:lnTo>
                  <a:cubicBezTo>
                    <a:pt x="2" y="675"/>
                    <a:pt x="2" y="679"/>
                    <a:pt x="2" y="684"/>
                  </a:cubicBezTo>
                  <a:cubicBezTo>
                    <a:pt x="4" y="738"/>
                    <a:pt x="34" y="795"/>
                    <a:pt x="90" y="856"/>
                  </a:cubicBezTo>
                  <a:cubicBezTo>
                    <a:pt x="381" y="1171"/>
                    <a:pt x="1301" y="1510"/>
                    <a:pt x="2208" y="1510"/>
                  </a:cubicBezTo>
                  <a:lnTo>
                    <a:pt x="2252" y="1510"/>
                  </a:lnTo>
                  <a:cubicBezTo>
                    <a:pt x="2757" y="1503"/>
                    <a:pt x="3233" y="1387"/>
                    <a:pt x="3596" y="1184"/>
                  </a:cubicBezTo>
                  <a:cubicBezTo>
                    <a:pt x="3908" y="1010"/>
                    <a:pt x="4099" y="791"/>
                    <a:pt x="4096" y="614"/>
                  </a:cubicBezTo>
                  <a:cubicBezTo>
                    <a:pt x="4092" y="432"/>
                    <a:pt x="3826" y="134"/>
                    <a:pt x="34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5"/>
            <p:cNvSpPr/>
            <p:nvPr/>
          </p:nvSpPr>
          <p:spPr>
            <a:xfrm>
              <a:off x="6612760" y="2722214"/>
              <a:ext cx="238294" cy="92829"/>
            </a:xfrm>
            <a:custGeom>
              <a:avLst/>
              <a:gdLst/>
              <a:ahLst/>
              <a:cxnLst/>
              <a:rect l="l" t="t" r="r" b="b"/>
              <a:pathLst>
                <a:path w="3486" h="1358" extrusionOk="0">
                  <a:moveTo>
                    <a:pt x="3052" y="0"/>
                  </a:moveTo>
                  <a:cubicBezTo>
                    <a:pt x="2885" y="0"/>
                    <a:pt x="2650" y="89"/>
                    <a:pt x="2273" y="351"/>
                  </a:cubicBezTo>
                  <a:cubicBezTo>
                    <a:pt x="1301" y="1028"/>
                    <a:pt x="118" y="932"/>
                    <a:pt x="20" y="1044"/>
                  </a:cubicBezTo>
                  <a:cubicBezTo>
                    <a:pt x="16" y="1047"/>
                    <a:pt x="15" y="1053"/>
                    <a:pt x="13" y="1058"/>
                  </a:cubicBezTo>
                  <a:cubicBezTo>
                    <a:pt x="0" y="1222"/>
                    <a:pt x="491" y="1358"/>
                    <a:pt x="1148" y="1358"/>
                  </a:cubicBezTo>
                  <a:cubicBezTo>
                    <a:pt x="1779" y="1358"/>
                    <a:pt x="2563" y="1234"/>
                    <a:pt x="3205" y="891"/>
                  </a:cubicBezTo>
                  <a:lnTo>
                    <a:pt x="3416" y="393"/>
                  </a:lnTo>
                  <a:lnTo>
                    <a:pt x="3486" y="230"/>
                  </a:lnTo>
                  <a:cubicBezTo>
                    <a:pt x="3355" y="126"/>
                    <a:pt x="3252" y="0"/>
                    <a:pt x="3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5"/>
            <p:cNvSpPr/>
            <p:nvPr/>
          </p:nvSpPr>
          <p:spPr>
            <a:xfrm>
              <a:off x="6902805" y="2749079"/>
              <a:ext cx="280471" cy="103220"/>
            </a:xfrm>
            <a:custGeom>
              <a:avLst/>
              <a:gdLst/>
              <a:ahLst/>
              <a:cxnLst/>
              <a:rect l="l" t="t" r="r" b="b"/>
              <a:pathLst>
                <a:path w="4103" h="1510" extrusionOk="0">
                  <a:moveTo>
                    <a:pt x="680" y="0"/>
                  </a:moveTo>
                  <a:cubicBezTo>
                    <a:pt x="270" y="134"/>
                    <a:pt x="4" y="432"/>
                    <a:pt x="2" y="614"/>
                  </a:cubicBezTo>
                  <a:cubicBezTo>
                    <a:pt x="0" y="793"/>
                    <a:pt x="191" y="1010"/>
                    <a:pt x="502" y="1184"/>
                  </a:cubicBezTo>
                  <a:cubicBezTo>
                    <a:pt x="866" y="1389"/>
                    <a:pt x="1343" y="1503"/>
                    <a:pt x="1846" y="1510"/>
                  </a:cubicBezTo>
                  <a:lnTo>
                    <a:pt x="1892" y="1510"/>
                  </a:lnTo>
                  <a:cubicBezTo>
                    <a:pt x="2798" y="1510"/>
                    <a:pt x="3718" y="1173"/>
                    <a:pt x="4010" y="856"/>
                  </a:cubicBezTo>
                  <a:cubicBezTo>
                    <a:pt x="4073" y="787"/>
                    <a:pt x="4102" y="723"/>
                    <a:pt x="4097" y="665"/>
                  </a:cubicBezTo>
                  <a:cubicBezTo>
                    <a:pt x="4095" y="661"/>
                    <a:pt x="4095" y="658"/>
                    <a:pt x="4094" y="654"/>
                  </a:cubicBezTo>
                  <a:lnTo>
                    <a:pt x="4090" y="649"/>
                  </a:lnTo>
                  <a:lnTo>
                    <a:pt x="4080" y="651"/>
                  </a:lnTo>
                  <a:lnTo>
                    <a:pt x="4076" y="651"/>
                  </a:lnTo>
                  <a:cubicBezTo>
                    <a:pt x="4080" y="654"/>
                    <a:pt x="4081" y="660"/>
                    <a:pt x="4083" y="665"/>
                  </a:cubicBezTo>
                  <a:cubicBezTo>
                    <a:pt x="4096" y="829"/>
                    <a:pt x="3605" y="965"/>
                    <a:pt x="2948" y="965"/>
                  </a:cubicBezTo>
                  <a:cubicBezTo>
                    <a:pt x="2317" y="965"/>
                    <a:pt x="1533" y="841"/>
                    <a:pt x="891" y="498"/>
                  </a:cubicBezTo>
                  <a:lnTo>
                    <a:pt x="6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5"/>
            <p:cNvSpPr/>
            <p:nvPr/>
          </p:nvSpPr>
          <p:spPr>
            <a:xfrm>
              <a:off x="6944504" y="2722146"/>
              <a:ext cx="238294" cy="92898"/>
            </a:xfrm>
            <a:custGeom>
              <a:avLst/>
              <a:gdLst/>
              <a:ahLst/>
              <a:cxnLst/>
              <a:rect l="l" t="t" r="r" b="b"/>
              <a:pathLst>
                <a:path w="3486" h="1359" extrusionOk="0">
                  <a:moveTo>
                    <a:pt x="433" y="1"/>
                  </a:moveTo>
                  <a:cubicBezTo>
                    <a:pt x="233" y="1"/>
                    <a:pt x="131" y="126"/>
                    <a:pt x="0" y="231"/>
                  </a:cubicBezTo>
                  <a:lnTo>
                    <a:pt x="70" y="394"/>
                  </a:lnTo>
                  <a:lnTo>
                    <a:pt x="281" y="890"/>
                  </a:lnTo>
                  <a:cubicBezTo>
                    <a:pt x="924" y="1234"/>
                    <a:pt x="1709" y="1359"/>
                    <a:pt x="2339" y="1359"/>
                  </a:cubicBezTo>
                  <a:cubicBezTo>
                    <a:pt x="2996" y="1359"/>
                    <a:pt x="3486" y="1223"/>
                    <a:pt x="3473" y="1059"/>
                  </a:cubicBezTo>
                  <a:cubicBezTo>
                    <a:pt x="3471" y="1054"/>
                    <a:pt x="3470" y="1048"/>
                    <a:pt x="3466" y="1045"/>
                  </a:cubicBezTo>
                  <a:cubicBezTo>
                    <a:pt x="3368" y="933"/>
                    <a:pt x="2185" y="1029"/>
                    <a:pt x="1213" y="352"/>
                  </a:cubicBezTo>
                  <a:cubicBezTo>
                    <a:pt x="836" y="89"/>
                    <a:pt x="600" y="1"/>
                    <a:pt x="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5"/>
            <p:cNvSpPr/>
            <p:nvPr/>
          </p:nvSpPr>
          <p:spPr>
            <a:xfrm>
              <a:off x="6744214" y="2533135"/>
              <a:ext cx="306173" cy="485133"/>
            </a:xfrm>
            <a:custGeom>
              <a:avLst/>
              <a:gdLst/>
              <a:ahLst/>
              <a:cxnLst/>
              <a:rect l="l" t="t" r="r" b="b"/>
              <a:pathLst>
                <a:path w="4479" h="7097" extrusionOk="0">
                  <a:moveTo>
                    <a:pt x="2240" y="0"/>
                  </a:moveTo>
                  <a:cubicBezTo>
                    <a:pt x="1379" y="0"/>
                    <a:pt x="737" y="903"/>
                    <a:pt x="737" y="1710"/>
                  </a:cubicBezTo>
                  <a:cubicBezTo>
                    <a:pt x="737" y="1827"/>
                    <a:pt x="774" y="1934"/>
                    <a:pt x="811" y="2039"/>
                  </a:cubicBezTo>
                  <a:cubicBezTo>
                    <a:pt x="848" y="2143"/>
                    <a:pt x="881" y="2237"/>
                    <a:pt x="879" y="2339"/>
                  </a:cubicBezTo>
                  <a:cubicBezTo>
                    <a:pt x="870" y="2877"/>
                    <a:pt x="681" y="3277"/>
                    <a:pt x="479" y="3701"/>
                  </a:cubicBezTo>
                  <a:cubicBezTo>
                    <a:pt x="246" y="4195"/>
                    <a:pt x="3" y="4709"/>
                    <a:pt x="3" y="5503"/>
                  </a:cubicBezTo>
                  <a:cubicBezTo>
                    <a:pt x="1" y="6099"/>
                    <a:pt x="239" y="6671"/>
                    <a:pt x="663" y="7090"/>
                  </a:cubicBezTo>
                  <a:lnTo>
                    <a:pt x="670" y="7097"/>
                  </a:lnTo>
                  <a:lnTo>
                    <a:pt x="3810" y="7097"/>
                  </a:lnTo>
                  <a:lnTo>
                    <a:pt x="3817" y="7090"/>
                  </a:lnTo>
                  <a:cubicBezTo>
                    <a:pt x="4242" y="6671"/>
                    <a:pt x="4478" y="6099"/>
                    <a:pt x="4476" y="5503"/>
                  </a:cubicBezTo>
                  <a:cubicBezTo>
                    <a:pt x="4478" y="4678"/>
                    <a:pt x="4233" y="4167"/>
                    <a:pt x="3996" y="3673"/>
                  </a:cubicBezTo>
                  <a:cubicBezTo>
                    <a:pt x="3798" y="3261"/>
                    <a:pt x="3610" y="2872"/>
                    <a:pt x="3602" y="2339"/>
                  </a:cubicBezTo>
                  <a:cubicBezTo>
                    <a:pt x="3600" y="2237"/>
                    <a:pt x="3633" y="2141"/>
                    <a:pt x="3670" y="2039"/>
                  </a:cubicBezTo>
                  <a:cubicBezTo>
                    <a:pt x="3705" y="1936"/>
                    <a:pt x="3744" y="1827"/>
                    <a:pt x="3744" y="1710"/>
                  </a:cubicBezTo>
                  <a:cubicBezTo>
                    <a:pt x="3744" y="903"/>
                    <a:pt x="3100" y="0"/>
                    <a:pt x="2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5"/>
            <p:cNvSpPr/>
            <p:nvPr/>
          </p:nvSpPr>
          <p:spPr>
            <a:xfrm>
              <a:off x="6741850" y="2726925"/>
              <a:ext cx="311028" cy="337152"/>
            </a:xfrm>
            <a:custGeom>
              <a:avLst/>
              <a:gdLst/>
              <a:ahLst/>
              <a:cxnLst/>
              <a:rect l="l" t="t" r="r" b="b"/>
              <a:pathLst>
                <a:path w="4477" h="4932" extrusionOk="0">
                  <a:moveTo>
                    <a:pt x="3654" y="0"/>
                  </a:moveTo>
                  <a:lnTo>
                    <a:pt x="3635" y="19"/>
                  </a:lnTo>
                  <a:cubicBezTo>
                    <a:pt x="3321" y="328"/>
                    <a:pt x="2795" y="512"/>
                    <a:pt x="2223" y="512"/>
                  </a:cubicBezTo>
                  <a:cubicBezTo>
                    <a:pt x="1664" y="512"/>
                    <a:pt x="1161" y="338"/>
                    <a:pt x="840" y="35"/>
                  </a:cubicBezTo>
                  <a:lnTo>
                    <a:pt x="819" y="16"/>
                  </a:lnTo>
                  <a:lnTo>
                    <a:pt x="807" y="40"/>
                  </a:lnTo>
                  <a:cubicBezTo>
                    <a:pt x="325" y="891"/>
                    <a:pt x="1" y="1948"/>
                    <a:pt x="1" y="2670"/>
                  </a:cubicBezTo>
                  <a:cubicBezTo>
                    <a:pt x="1" y="3545"/>
                    <a:pt x="511" y="4416"/>
                    <a:pt x="1240" y="4788"/>
                  </a:cubicBezTo>
                  <a:cubicBezTo>
                    <a:pt x="1426" y="4879"/>
                    <a:pt x="1629" y="4928"/>
                    <a:pt x="1836" y="4932"/>
                  </a:cubicBezTo>
                  <a:cubicBezTo>
                    <a:pt x="1954" y="4932"/>
                    <a:pt x="2046" y="4910"/>
                    <a:pt x="2108" y="4870"/>
                  </a:cubicBezTo>
                  <a:cubicBezTo>
                    <a:pt x="2134" y="4851"/>
                    <a:pt x="2155" y="4825"/>
                    <a:pt x="2169" y="4795"/>
                  </a:cubicBezTo>
                  <a:cubicBezTo>
                    <a:pt x="2190" y="4760"/>
                    <a:pt x="2201" y="4740"/>
                    <a:pt x="2229" y="4740"/>
                  </a:cubicBezTo>
                  <a:cubicBezTo>
                    <a:pt x="2259" y="4740"/>
                    <a:pt x="2267" y="4758"/>
                    <a:pt x="2285" y="4793"/>
                  </a:cubicBezTo>
                  <a:cubicBezTo>
                    <a:pt x="2299" y="4826"/>
                    <a:pt x="2323" y="4854"/>
                    <a:pt x="2355" y="4872"/>
                  </a:cubicBezTo>
                  <a:cubicBezTo>
                    <a:pt x="2432" y="4905"/>
                    <a:pt x="2517" y="4923"/>
                    <a:pt x="2602" y="4923"/>
                  </a:cubicBezTo>
                  <a:cubicBezTo>
                    <a:pt x="2606" y="4923"/>
                    <a:pt x="2610" y="4923"/>
                    <a:pt x="2614" y="4923"/>
                  </a:cubicBezTo>
                  <a:cubicBezTo>
                    <a:pt x="2791" y="4919"/>
                    <a:pt x="2965" y="4879"/>
                    <a:pt x="3126" y="4805"/>
                  </a:cubicBezTo>
                  <a:cubicBezTo>
                    <a:pt x="3922" y="4446"/>
                    <a:pt x="4476" y="3569"/>
                    <a:pt x="4476" y="2670"/>
                  </a:cubicBezTo>
                  <a:cubicBezTo>
                    <a:pt x="4476" y="1893"/>
                    <a:pt x="4166" y="878"/>
                    <a:pt x="3668" y="25"/>
                  </a:cubicBezTo>
                  <a:lnTo>
                    <a:pt x="36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5"/>
            <p:cNvSpPr/>
            <p:nvPr/>
          </p:nvSpPr>
          <p:spPr>
            <a:xfrm>
              <a:off x="6744125" y="2935525"/>
              <a:ext cx="306150" cy="128376"/>
            </a:xfrm>
            <a:custGeom>
              <a:avLst/>
              <a:gdLst/>
              <a:ahLst/>
              <a:cxnLst/>
              <a:rect l="l" t="t" r="r" b="b"/>
              <a:pathLst>
                <a:path w="4324" h="1848" extrusionOk="0">
                  <a:moveTo>
                    <a:pt x="0" y="1"/>
                  </a:moveTo>
                  <a:lnTo>
                    <a:pt x="0" y="1"/>
                  </a:lnTo>
                  <a:cubicBezTo>
                    <a:pt x="109" y="707"/>
                    <a:pt x="559" y="1431"/>
                    <a:pt x="1175" y="1705"/>
                  </a:cubicBezTo>
                  <a:cubicBezTo>
                    <a:pt x="1355" y="1785"/>
                    <a:pt x="1594" y="1847"/>
                    <a:pt x="1783" y="1847"/>
                  </a:cubicBezTo>
                  <a:cubicBezTo>
                    <a:pt x="1880" y="1847"/>
                    <a:pt x="1965" y="1831"/>
                    <a:pt x="2022" y="1792"/>
                  </a:cubicBezTo>
                  <a:cubicBezTo>
                    <a:pt x="2083" y="1750"/>
                    <a:pt x="2081" y="1650"/>
                    <a:pt x="2155" y="1650"/>
                  </a:cubicBezTo>
                  <a:cubicBezTo>
                    <a:pt x="2228" y="1650"/>
                    <a:pt x="2223" y="1759"/>
                    <a:pt x="2290" y="1792"/>
                  </a:cubicBezTo>
                  <a:cubicBezTo>
                    <a:pt x="2359" y="1827"/>
                    <a:pt x="2445" y="1843"/>
                    <a:pt x="2538" y="1843"/>
                  </a:cubicBezTo>
                  <a:cubicBezTo>
                    <a:pt x="2703" y="1843"/>
                    <a:pt x="2889" y="1794"/>
                    <a:pt x="3044" y="1720"/>
                  </a:cubicBezTo>
                  <a:cubicBezTo>
                    <a:pt x="3671" y="1424"/>
                    <a:pt x="4185" y="800"/>
                    <a:pt x="4323" y="11"/>
                  </a:cubicBezTo>
                  <a:lnTo>
                    <a:pt x="4323" y="11"/>
                  </a:lnTo>
                  <a:cubicBezTo>
                    <a:pt x="3766" y="581"/>
                    <a:pt x="3007" y="932"/>
                    <a:pt x="2169" y="932"/>
                  </a:cubicBezTo>
                  <a:cubicBezTo>
                    <a:pt x="1324" y="932"/>
                    <a:pt x="559" y="57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5"/>
            <p:cNvSpPr/>
            <p:nvPr/>
          </p:nvSpPr>
          <p:spPr>
            <a:xfrm>
              <a:off x="6826449" y="2639159"/>
              <a:ext cx="141568" cy="105271"/>
            </a:xfrm>
            <a:custGeom>
              <a:avLst/>
              <a:gdLst/>
              <a:ahLst/>
              <a:cxnLst/>
              <a:rect l="l" t="t" r="r" b="b"/>
              <a:pathLst>
                <a:path w="2071" h="1540" extrusionOk="0">
                  <a:moveTo>
                    <a:pt x="1038" y="1"/>
                  </a:moveTo>
                  <a:cubicBezTo>
                    <a:pt x="675" y="1"/>
                    <a:pt x="0" y="309"/>
                    <a:pt x="0" y="900"/>
                  </a:cubicBezTo>
                  <a:cubicBezTo>
                    <a:pt x="0" y="1265"/>
                    <a:pt x="465" y="1540"/>
                    <a:pt x="1082" y="1540"/>
                  </a:cubicBezTo>
                  <a:lnTo>
                    <a:pt x="1105" y="1540"/>
                  </a:lnTo>
                  <a:cubicBezTo>
                    <a:pt x="1675" y="1533"/>
                    <a:pt x="2071" y="1270"/>
                    <a:pt x="2071" y="897"/>
                  </a:cubicBezTo>
                  <a:cubicBezTo>
                    <a:pt x="2071" y="316"/>
                    <a:pt x="1389" y="1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 w="575" cap="flat" cmpd="sng">
              <a:solidFill>
                <a:srgbClr val="231F20"/>
              </a:solidFill>
              <a:prstDash val="solid"/>
              <a:miter lim="17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5"/>
            <p:cNvSpPr/>
            <p:nvPr/>
          </p:nvSpPr>
          <p:spPr>
            <a:xfrm>
              <a:off x="6863841" y="2651258"/>
              <a:ext cx="66717" cy="29667"/>
            </a:xfrm>
            <a:custGeom>
              <a:avLst/>
              <a:gdLst/>
              <a:ahLst/>
              <a:cxnLst/>
              <a:rect l="l" t="t" r="r" b="b"/>
              <a:pathLst>
                <a:path w="976" h="434" extrusionOk="0">
                  <a:moveTo>
                    <a:pt x="14" y="1"/>
                  </a:moveTo>
                  <a:cubicBezTo>
                    <a:pt x="0" y="243"/>
                    <a:pt x="365" y="434"/>
                    <a:pt x="488" y="434"/>
                  </a:cubicBezTo>
                  <a:cubicBezTo>
                    <a:pt x="621" y="434"/>
                    <a:pt x="958" y="243"/>
                    <a:pt x="9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5"/>
            <p:cNvSpPr/>
            <p:nvPr/>
          </p:nvSpPr>
          <p:spPr>
            <a:xfrm>
              <a:off x="6864046" y="2625145"/>
              <a:ext cx="67195" cy="42382"/>
            </a:xfrm>
            <a:custGeom>
              <a:avLst/>
              <a:gdLst/>
              <a:ahLst/>
              <a:cxnLst/>
              <a:rect l="l" t="t" r="r" b="b"/>
              <a:pathLst>
                <a:path w="983" h="620" extrusionOk="0">
                  <a:moveTo>
                    <a:pt x="492" y="1"/>
                  </a:moveTo>
                  <a:cubicBezTo>
                    <a:pt x="357" y="1"/>
                    <a:pt x="115" y="155"/>
                    <a:pt x="1" y="383"/>
                  </a:cubicBezTo>
                  <a:lnTo>
                    <a:pt x="6" y="386"/>
                  </a:lnTo>
                  <a:lnTo>
                    <a:pt x="17" y="393"/>
                  </a:lnTo>
                  <a:cubicBezTo>
                    <a:pt x="153" y="495"/>
                    <a:pt x="367" y="619"/>
                    <a:pt x="478" y="619"/>
                  </a:cubicBezTo>
                  <a:cubicBezTo>
                    <a:pt x="595" y="619"/>
                    <a:pt x="848" y="470"/>
                    <a:pt x="965" y="393"/>
                  </a:cubicBezTo>
                  <a:lnTo>
                    <a:pt x="977" y="386"/>
                  </a:lnTo>
                  <a:lnTo>
                    <a:pt x="983" y="383"/>
                  </a:lnTo>
                  <a:cubicBezTo>
                    <a:pt x="844" y="143"/>
                    <a:pt x="583" y="1"/>
                    <a:pt x="4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5" name="Google Shape;2095;p35"/>
            <p:cNvGrpSpPr/>
            <p:nvPr/>
          </p:nvGrpSpPr>
          <p:grpSpPr>
            <a:xfrm flipH="1">
              <a:off x="6814326" y="2576747"/>
              <a:ext cx="64529" cy="55301"/>
              <a:chOff x="6688530" y="2567647"/>
              <a:chExt cx="64529" cy="55301"/>
            </a:xfrm>
          </p:grpSpPr>
          <p:sp>
            <p:nvSpPr>
              <p:cNvPr id="2096" name="Google Shape;2096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0" name="Google Shape;2100;p35"/>
            <p:cNvGrpSpPr/>
            <p:nvPr/>
          </p:nvGrpSpPr>
          <p:grpSpPr>
            <a:xfrm>
              <a:off x="6916580" y="2576747"/>
              <a:ext cx="64529" cy="55301"/>
              <a:chOff x="6688530" y="2567647"/>
              <a:chExt cx="64529" cy="55301"/>
            </a:xfrm>
          </p:grpSpPr>
          <p:sp>
            <p:nvSpPr>
              <p:cNvPr id="2101" name="Google Shape;2101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05" name="Google Shape;2105;p35"/>
          <p:cNvGrpSpPr/>
          <p:nvPr/>
        </p:nvGrpSpPr>
        <p:grpSpPr>
          <a:xfrm>
            <a:off x="5806641" y="3528945"/>
            <a:ext cx="251312" cy="263356"/>
            <a:chOff x="6612760" y="2533135"/>
            <a:chExt cx="570516" cy="597857"/>
          </a:xfrm>
        </p:grpSpPr>
        <p:sp>
          <p:nvSpPr>
            <p:cNvPr id="2106" name="Google Shape;2106;p35"/>
            <p:cNvSpPr/>
            <p:nvPr/>
          </p:nvSpPr>
          <p:spPr>
            <a:xfrm>
              <a:off x="6804027" y="3059216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770" y="1"/>
                  </a:moveTo>
                  <a:lnTo>
                    <a:pt x="770" y="1"/>
                  </a:lnTo>
                  <a:cubicBezTo>
                    <a:pt x="784" y="76"/>
                    <a:pt x="777" y="132"/>
                    <a:pt x="751" y="176"/>
                  </a:cubicBezTo>
                  <a:cubicBezTo>
                    <a:pt x="726" y="213"/>
                    <a:pt x="686" y="237"/>
                    <a:pt x="642" y="246"/>
                  </a:cubicBezTo>
                  <a:cubicBezTo>
                    <a:pt x="418" y="293"/>
                    <a:pt x="132" y="400"/>
                    <a:pt x="43" y="504"/>
                  </a:cubicBezTo>
                  <a:cubicBezTo>
                    <a:pt x="9" y="541"/>
                    <a:pt x="1" y="595"/>
                    <a:pt x="22" y="641"/>
                  </a:cubicBezTo>
                  <a:cubicBezTo>
                    <a:pt x="48" y="701"/>
                    <a:pt x="122" y="739"/>
                    <a:pt x="214" y="739"/>
                  </a:cubicBezTo>
                  <a:cubicBezTo>
                    <a:pt x="219" y="739"/>
                    <a:pt x="223" y="739"/>
                    <a:pt x="227" y="739"/>
                  </a:cubicBezTo>
                  <a:cubicBezTo>
                    <a:pt x="193" y="420"/>
                    <a:pt x="707" y="299"/>
                    <a:pt x="730" y="293"/>
                  </a:cubicBezTo>
                  <a:cubicBezTo>
                    <a:pt x="732" y="293"/>
                    <a:pt x="734" y="293"/>
                    <a:pt x="736" y="293"/>
                  </a:cubicBezTo>
                  <a:cubicBezTo>
                    <a:pt x="766" y="293"/>
                    <a:pt x="775" y="338"/>
                    <a:pt x="742" y="346"/>
                  </a:cubicBezTo>
                  <a:cubicBezTo>
                    <a:pt x="737" y="346"/>
                    <a:pt x="223" y="467"/>
                    <a:pt x="285" y="760"/>
                  </a:cubicBezTo>
                  <a:cubicBezTo>
                    <a:pt x="353" y="842"/>
                    <a:pt x="453" y="891"/>
                    <a:pt x="560" y="897"/>
                  </a:cubicBezTo>
                  <a:cubicBezTo>
                    <a:pt x="583" y="897"/>
                    <a:pt x="605" y="893"/>
                    <a:pt x="626" y="882"/>
                  </a:cubicBezTo>
                  <a:cubicBezTo>
                    <a:pt x="560" y="548"/>
                    <a:pt x="919" y="372"/>
                    <a:pt x="923" y="371"/>
                  </a:cubicBezTo>
                  <a:cubicBezTo>
                    <a:pt x="928" y="368"/>
                    <a:pt x="933" y="366"/>
                    <a:pt x="937" y="366"/>
                  </a:cubicBezTo>
                  <a:cubicBezTo>
                    <a:pt x="963" y="366"/>
                    <a:pt x="977" y="406"/>
                    <a:pt x="946" y="418"/>
                  </a:cubicBezTo>
                  <a:cubicBezTo>
                    <a:pt x="933" y="425"/>
                    <a:pt x="616" y="581"/>
                    <a:pt x="679" y="879"/>
                  </a:cubicBezTo>
                  <a:cubicBezTo>
                    <a:pt x="679" y="879"/>
                    <a:pt x="679" y="881"/>
                    <a:pt x="679" y="881"/>
                  </a:cubicBezTo>
                  <a:cubicBezTo>
                    <a:pt x="733" y="958"/>
                    <a:pt x="928" y="1049"/>
                    <a:pt x="1038" y="1049"/>
                  </a:cubicBezTo>
                  <a:cubicBezTo>
                    <a:pt x="1042" y="1050"/>
                    <a:pt x="1046" y="1050"/>
                    <a:pt x="1049" y="1050"/>
                  </a:cubicBezTo>
                  <a:cubicBezTo>
                    <a:pt x="1066" y="1050"/>
                    <a:pt x="1082" y="1044"/>
                    <a:pt x="1095" y="1035"/>
                  </a:cubicBezTo>
                  <a:lnTo>
                    <a:pt x="1103" y="1005"/>
                  </a:lnTo>
                  <a:cubicBezTo>
                    <a:pt x="1095" y="821"/>
                    <a:pt x="1151" y="702"/>
                    <a:pt x="1194" y="606"/>
                  </a:cubicBezTo>
                  <a:cubicBezTo>
                    <a:pt x="1240" y="511"/>
                    <a:pt x="1270" y="446"/>
                    <a:pt x="1219" y="362"/>
                  </a:cubicBezTo>
                  <a:cubicBezTo>
                    <a:pt x="1165" y="267"/>
                    <a:pt x="1140" y="160"/>
                    <a:pt x="1149" y="52"/>
                  </a:cubicBezTo>
                  <a:lnTo>
                    <a:pt x="7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5"/>
            <p:cNvSpPr/>
            <p:nvPr/>
          </p:nvSpPr>
          <p:spPr>
            <a:xfrm>
              <a:off x="6903284" y="3059079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498" y="1"/>
                  </a:moveTo>
                  <a:lnTo>
                    <a:pt x="119" y="54"/>
                  </a:lnTo>
                  <a:cubicBezTo>
                    <a:pt x="128" y="160"/>
                    <a:pt x="105" y="267"/>
                    <a:pt x="51" y="362"/>
                  </a:cubicBezTo>
                  <a:cubicBezTo>
                    <a:pt x="0" y="446"/>
                    <a:pt x="30" y="509"/>
                    <a:pt x="76" y="606"/>
                  </a:cubicBezTo>
                  <a:cubicBezTo>
                    <a:pt x="119" y="702"/>
                    <a:pt x="175" y="821"/>
                    <a:pt x="167" y="1005"/>
                  </a:cubicBezTo>
                  <a:lnTo>
                    <a:pt x="174" y="1034"/>
                  </a:lnTo>
                  <a:cubicBezTo>
                    <a:pt x="189" y="1044"/>
                    <a:pt x="206" y="1050"/>
                    <a:pt x="224" y="1050"/>
                  </a:cubicBezTo>
                  <a:cubicBezTo>
                    <a:pt x="226" y="1050"/>
                    <a:pt x="229" y="1050"/>
                    <a:pt x="232" y="1049"/>
                  </a:cubicBezTo>
                  <a:cubicBezTo>
                    <a:pt x="342" y="1049"/>
                    <a:pt x="538" y="958"/>
                    <a:pt x="591" y="881"/>
                  </a:cubicBezTo>
                  <a:lnTo>
                    <a:pt x="591" y="877"/>
                  </a:lnTo>
                  <a:cubicBezTo>
                    <a:pt x="654" y="581"/>
                    <a:pt x="337" y="425"/>
                    <a:pt x="323" y="418"/>
                  </a:cubicBezTo>
                  <a:cubicBezTo>
                    <a:pt x="310" y="411"/>
                    <a:pt x="303" y="395"/>
                    <a:pt x="310" y="383"/>
                  </a:cubicBezTo>
                  <a:cubicBezTo>
                    <a:pt x="315" y="373"/>
                    <a:pt x="325" y="368"/>
                    <a:pt x="334" y="368"/>
                  </a:cubicBezTo>
                  <a:cubicBezTo>
                    <a:pt x="338" y="368"/>
                    <a:pt x="342" y="369"/>
                    <a:pt x="346" y="371"/>
                  </a:cubicBezTo>
                  <a:cubicBezTo>
                    <a:pt x="349" y="371"/>
                    <a:pt x="710" y="548"/>
                    <a:pt x="644" y="883"/>
                  </a:cubicBezTo>
                  <a:cubicBezTo>
                    <a:pt x="661" y="892"/>
                    <a:pt x="680" y="895"/>
                    <a:pt x="699" y="895"/>
                  </a:cubicBezTo>
                  <a:cubicBezTo>
                    <a:pt x="703" y="895"/>
                    <a:pt x="706" y="895"/>
                    <a:pt x="710" y="895"/>
                  </a:cubicBezTo>
                  <a:cubicBezTo>
                    <a:pt x="817" y="892"/>
                    <a:pt x="917" y="842"/>
                    <a:pt x="985" y="760"/>
                  </a:cubicBezTo>
                  <a:cubicBezTo>
                    <a:pt x="1047" y="467"/>
                    <a:pt x="533" y="346"/>
                    <a:pt x="528" y="346"/>
                  </a:cubicBezTo>
                  <a:cubicBezTo>
                    <a:pt x="495" y="338"/>
                    <a:pt x="503" y="293"/>
                    <a:pt x="531" y="293"/>
                  </a:cubicBezTo>
                  <a:cubicBezTo>
                    <a:pt x="533" y="293"/>
                    <a:pt x="536" y="293"/>
                    <a:pt x="538" y="294"/>
                  </a:cubicBezTo>
                  <a:cubicBezTo>
                    <a:pt x="561" y="299"/>
                    <a:pt x="1077" y="418"/>
                    <a:pt x="1043" y="739"/>
                  </a:cubicBezTo>
                  <a:cubicBezTo>
                    <a:pt x="1047" y="739"/>
                    <a:pt x="1051" y="739"/>
                    <a:pt x="1056" y="739"/>
                  </a:cubicBezTo>
                  <a:cubicBezTo>
                    <a:pt x="1148" y="739"/>
                    <a:pt x="1220" y="701"/>
                    <a:pt x="1248" y="639"/>
                  </a:cubicBezTo>
                  <a:cubicBezTo>
                    <a:pt x="1269" y="593"/>
                    <a:pt x="1261" y="541"/>
                    <a:pt x="1227" y="504"/>
                  </a:cubicBezTo>
                  <a:cubicBezTo>
                    <a:pt x="1136" y="402"/>
                    <a:pt x="849" y="295"/>
                    <a:pt x="626" y="246"/>
                  </a:cubicBezTo>
                  <a:cubicBezTo>
                    <a:pt x="580" y="239"/>
                    <a:pt x="540" y="215"/>
                    <a:pt x="516" y="176"/>
                  </a:cubicBezTo>
                  <a:cubicBezTo>
                    <a:pt x="489" y="134"/>
                    <a:pt x="484" y="78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5"/>
            <p:cNvSpPr/>
            <p:nvPr/>
          </p:nvSpPr>
          <p:spPr>
            <a:xfrm>
              <a:off x="6612760" y="2749079"/>
              <a:ext cx="280266" cy="103220"/>
            </a:xfrm>
            <a:custGeom>
              <a:avLst/>
              <a:gdLst/>
              <a:ahLst/>
              <a:cxnLst/>
              <a:rect l="l" t="t" r="r" b="b"/>
              <a:pathLst>
                <a:path w="4100" h="1510" extrusionOk="0">
                  <a:moveTo>
                    <a:pt x="3416" y="0"/>
                  </a:moveTo>
                  <a:lnTo>
                    <a:pt x="3205" y="498"/>
                  </a:lnTo>
                  <a:cubicBezTo>
                    <a:pt x="2563" y="841"/>
                    <a:pt x="1779" y="965"/>
                    <a:pt x="1148" y="965"/>
                  </a:cubicBezTo>
                  <a:cubicBezTo>
                    <a:pt x="491" y="965"/>
                    <a:pt x="0" y="829"/>
                    <a:pt x="13" y="665"/>
                  </a:cubicBezTo>
                  <a:cubicBezTo>
                    <a:pt x="15" y="660"/>
                    <a:pt x="16" y="654"/>
                    <a:pt x="20" y="651"/>
                  </a:cubicBezTo>
                  <a:lnTo>
                    <a:pt x="16" y="651"/>
                  </a:lnTo>
                  <a:lnTo>
                    <a:pt x="8" y="649"/>
                  </a:lnTo>
                  <a:lnTo>
                    <a:pt x="8" y="651"/>
                  </a:lnTo>
                  <a:cubicBezTo>
                    <a:pt x="6" y="656"/>
                    <a:pt x="4" y="660"/>
                    <a:pt x="2" y="663"/>
                  </a:cubicBezTo>
                  <a:lnTo>
                    <a:pt x="2" y="670"/>
                  </a:lnTo>
                  <a:cubicBezTo>
                    <a:pt x="2" y="675"/>
                    <a:pt x="2" y="679"/>
                    <a:pt x="2" y="684"/>
                  </a:cubicBezTo>
                  <a:cubicBezTo>
                    <a:pt x="4" y="738"/>
                    <a:pt x="34" y="795"/>
                    <a:pt x="90" y="856"/>
                  </a:cubicBezTo>
                  <a:cubicBezTo>
                    <a:pt x="381" y="1171"/>
                    <a:pt x="1301" y="1510"/>
                    <a:pt x="2208" y="1510"/>
                  </a:cubicBezTo>
                  <a:lnTo>
                    <a:pt x="2252" y="1510"/>
                  </a:lnTo>
                  <a:cubicBezTo>
                    <a:pt x="2757" y="1503"/>
                    <a:pt x="3233" y="1387"/>
                    <a:pt x="3596" y="1184"/>
                  </a:cubicBezTo>
                  <a:cubicBezTo>
                    <a:pt x="3908" y="1010"/>
                    <a:pt x="4099" y="791"/>
                    <a:pt x="4096" y="614"/>
                  </a:cubicBezTo>
                  <a:cubicBezTo>
                    <a:pt x="4092" y="432"/>
                    <a:pt x="3826" y="134"/>
                    <a:pt x="34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5"/>
            <p:cNvSpPr/>
            <p:nvPr/>
          </p:nvSpPr>
          <p:spPr>
            <a:xfrm>
              <a:off x="6612760" y="2722214"/>
              <a:ext cx="238294" cy="92829"/>
            </a:xfrm>
            <a:custGeom>
              <a:avLst/>
              <a:gdLst/>
              <a:ahLst/>
              <a:cxnLst/>
              <a:rect l="l" t="t" r="r" b="b"/>
              <a:pathLst>
                <a:path w="3486" h="1358" extrusionOk="0">
                  <a:moveTo>
                    <a:pt x="3052" y="0"/>
                  </a:moveTo>
                  <a:cubicBezTo>
                    <a:pt x="2885" y="0"/>
                    <a:pt x="2650" y="89"/>
                    <a:pt x="2273" y="351"/>
                  </a:cubicBezTo>
                  <a:cubicBezTo>
                    <a:pt x="1301" y="1028"/>
                    <a:pt x="118" y="932"/>
                    <a:pt x="20" y="1044"/>
                  </a:cubicBezTo>
                  <a:cubicBezTo>
                    <a:pt x="16" y="1047"/>
                    <a:pt x="15" y="1053"/>
                    <a:pt x="13" y="1058"/>
                  </a:cubicBezTo>
                  <a:cubicBezTo>
                    <a:pt x="0" y="1222"/>
                    <a:pt x="491" y="1358"/>
                    <a:pt x="1148" y="1358"/>
                  </a:cubicBezTo>
                  <a:cubicBezTo>
                    <a:pt x="1779" y="1358"/>
                    <a:pt x="2563" y="1234"/>
                    <a:pt x="3205" y="891"/>
                  </a:cubicBezTo>
                  <a:lnTo>
                    <a:pt x="3416" y="393"/>
                  </a:lnTo>
                  <a:lnTo>
                    <a:pt x="3486" y="230"/>
                  </a:lnTo>
                  <a:cubicBezTo>
                    <a:pt x="3355" y="126"/>
                    <a:pt x="3252" y="0"/>
                    <a:pt x="3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5"/>
            <p:cNvSpPr/>
            <p:nvPr/>
          </p:nvSpPr>
          <p:spPr>
            <a:xfrm>
              <a:off x="6902805" y="2749079"/>
              <a:ext cx="280471" cy="103220"/>
            </a:xfrm>
            <a:custGeom>
              <a:avLst/>
              <a:gdLst/>
              <a:ahLst/>
              <a:cxnLst/>
              <a:rect l="l" t="t" r="r" b="b"/>
              <a:pathLst>
                <a:path w="4103" h="1510" extrusionOk="0">
                  <a:moveTo>
                    <a:pt x="680" y="0"/>
                  </a:moveTo>
                  <a:cubicBezTo>
                    <a:pt x="270" y="134"/>
                    <a:pt x="4" y="432"/>
                    <a:pt x="2" y="614"/>
                  </a:cubicBezTo>
                  <a:cubicBezTo>
                    <a:pt x="0" y="793"/>
                    <a:pt x="191" y="1010"/>
                    <a:pt x="502" y="1184"/>
                  </a:cubicBezTo>
                  <a:cubicBezTo>
                    <a:pt x="866" y="1389"/>
                    <a:pt x="1343" y="1503"/>
                    <a:pt x="1846" y="1510"/>
                  </a:cubicBezTo>
                  <a:lnTo>
                    <a:pt x="1892" y="1510"/>
                  </a:lnTo>
                  <a:cubicBezTo>
                    <a:pt x="2798" y="1510"/>
                    <a:pt x="3718" y="1173"/>
                    <a:pt x="4010" y="856"/>
                  </a:cubicBezTo>
                  <a:cubicBezTo>
                    <a:pt x="4073" y="787"/>
                    <a:pt x="4102" y="723"/>
                    <a:pt x="4097" y="665"/>
                  </a:cubicBezTo>
                  <a:cubicBezTo>
                    <a:pt x="4095" y="661"/>
                    <a:pt x="4095" y="658"/>
                    <a:pt x="4094" y="654"/>
                  </a:cubicBezTo>
                  <a:lnTo>
                    <a:pt x="4090" y="649"/>
                  </a:lnTo>
                  <a:lnTo>
                    <a:pt x="4080" y="651"/>
                  </a:lnTo>
                  <a:lnTo>
                    <a:pt x="4076" y="651"/>
                  </a:lnTo>
                  <a:cubicBezTo>
                    <a:pt x="4080" y="654"/>
                    <a:pt x="4081" y="660"/>
                    <a:pt x="4083" y="665"/>
                  </a:cubicBezTo>
                  <a:cubicBezTo>
                    <a:pt x="4096" y="829"/>
                    <a:pt x="3605" y="965"/>
                    <a:pt x="2948" y="965"/>
                  </a:cubicBezTo>
                  <a:cubicBezTo>
                    <a:pt x="2317" y="965"/>
                    <a:pt x="1533" y="841"/>
                    <a:pt x="891" y="498"/>
                  </a:cubicBezTo>
                  <a:lnTo>
                    <a:pt x="6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5"/>
            <p:cNvSpPr/>
            <p:nvPr/>
          </p:nvSpPr>
          <p:spPr>
            <a:xfrm>
              <a:off x="6944504" y="2722146"/>
              <a:ext cx="238294" cy="92898"/>
            </a:xfrm>
            <a:custGeom>
              <a:avLst/>
              <a:gdLst/>
              <a:ahLst/>
              <a:cxnLst/>
              <a:rect l="l" t="t" r="r" b="b"/>
              <a:pathLst>
                <a:path w="3486" h="1359" extrusionOk="0">
                  <a:moveTo>
                    <a:pt x="433" y="1"/>
                  </a:moveTo>
                  <a:cubicBezTo>
                    <a:pt x="233" y="1"/>
                    <a:pt x="131" y="126"/>
                    <a:pt x="0" y="231"/>
                  </a:cubicBezTo>
                  <a:lnTo>
                    <a:pt x="70" y="394"/>
                  </a:lnTo>
                  <a:lnTo>
                    <a:pt x="281" y="890"/>
                  </a:lnTo>
                  <a:cubicBezTo>
                    <a:pt x="924" y="1234"/>
                    <a:pt x="1709" y="1359"/>
                    <a:pt x="2339" y="1359"/>
                  </a:cubicBezTo>
                  <a:cubicBezTo>
                    <a:pt x="2996" y="1359"/>
                    <a:pt x="3486" y="1223"/>
                    <a:pt x="3473" y="1059"/>
                  </a:cubicBezTo>
                  <a:cubicBezTo>
                    <a:pt x="3471" y="1054"/>
                    <a:pt x="3470" y="1048"/>
                    <a:pt x="3466" y="1045"/>
                  </a:cubicBezTo>
                  <a:cubicBezTo>
                    <a:pt x="3368" y="933"/>
                    <a:pt x="2185" y="1029"/>
                    <a:pt x="1213" y="352"/>
                  </a:cubicBezTo>
                  <a:cubicBezTo>
                    <a:pt x="836" y="89"/>
                    <a:pt x="600" y="1"/>
                    <a:pt x="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35"/>
            <p:cNvSpPr/>
            <p:nvPr/>
          </p:nvSpPr>
          <p:spPr>
            <a:xfrm>
              <a:off x="6744214" y="2533135"/>
              <a:ext cx="306173" cy="485133"/>
            </a:xfrm>
            <a:custGeom>
              <a:avLst/>
              <a:gdLst/>
              <a:ahLst/>
              <a:cxnLst/>
              <a:rect l="l" t="t" r="r" b="b"/>
              <a:pathLst>
                <a:path w="4479" h="7097" extrusionOk="0">
                  <a:moveTo>
                    <a:pt x="2240" y="0"/>
                  </a:moveTo>
                  <a:cubicBezTo>
                    <a:pt x="1379" y="0"/>
                    <a:pt x="737" y="903"/>
                    <a:pt x="737" y="1710"/>
                  </a:cubicBezTo>
                  <a:cubicBezTo>
                    <a:pt x="737" y="1827"/>
                    <a:pt x="774" y="1934"/>
                    <a:pt x="811" y="2039"/>
                  </a:cubicBezTo>
                  <a:cubicBezTo>
                    <a:pt x="848" y="2143"/>
                    <a:pt x="881" y="2237"/>
                    <a:pt x="879" y="2339"/>
                  </a:cubicBezTo>
                  <a:cubicBezTo>
                    <a:pt x="870" y="2877"/>
                    <a:pt x="681" y="3277"/>
                    <a:pt x="479" y="3701"/>
                  </a:cubicBezTo>
                  <a:cubicBezTo>
                    <a:pt x="246" y="4195"/>
                    <a:pt x="3" y="4709"/>
                    <a:pt x="3" y="5503"/>
                  </a:cubicBezTo>
                  <a:cubicBezTo>
                    <a:pt x="1" y="6099"/>
                    <a:pt x="239" y="6671"/>
                    <a:pt x="663" y="7090"/>
                  </a:cubicBezTo>
                  <a:lnTo>
                    <a:pt x="670" y="7097"/>
                  </a:lnTo>
                  <a:lnTo>
                    <a:pt x="3810" y="7097"/>
                  </a:lnTo>
                  <a:lnTo>
                    <a:pt x="3817" y="7090"/>
                  </a:lnTo>
                  <a:cubicBezTo>
                    <a:pt x="4242" y="6671"/>
                    <a:pt x="4478" y="6099"/>
                    <a:pt x="4476" y="5503"/>
                  </a:cubicBezTo>
                  <a:cubicBezTo>
                    <a:pt x="4478" y="4678"/>
                    <a:pt x="4233" y="4167"/>
                    <a:pt x="3996" y="3673"/>
                  </a:cubicBezTo>
                  <a:cubicBezTo>
                    <a:pt x="3798" y="3261"/>
                    <a:pt x="3610" y="2872"/>
                    <a:pt x="3602" y="2339"/>
                  </a:cubicBezTo>
                  <a:cubicBezTo>
                    <a:pt x="3600" y="2237"/>
                    <a:pt x="3633" y="2141"/>
                    <a:pt x="3670" y="2039"/>
                  </a:cubicBezTo>
                  <a:cubicBezTo>
                    <a:pt x="3705" y="1936"/>
                    <a:pt x="3744" y="1827"/>
                    <a:pt x="3744" y="1710"/>
                  </a:cubicBezTo>
                  <a:cubicBezTo>
                    <a:pt x="3744" y="903"/>
                    <a:pt x="3100" y="0"/>
                    <a:pt x="2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35"/>
            <p:cNvSpPr/>
            <p:nvPr/>
          </p:nvSpPr>
          <p:spPr>
            <a:xfrm>
              <a:off x="6741850" y="2726925"/>
              <a:ext cx="311028" cy="337152"/>
            </a:xfrm>
            <a:custGeom>
              <a:avLst/>
              <a:gdLst/>
              <a:ahLst/>
              <a:cxnLst/>
              <a:rect l="l" t="t" r="r" b="b"/>
              <a:pathLst>
                <a:path w="4477" h="4932" extrusionOk="0">
                  <a:moveTo>
                    <a:pt x="3654" y="0"/>
                  </a:moveTo>
                  <a:lnTo>
                    <a:pt x="3635" y="19"/>
                  </a:lnTo>
                  <a:cubicBezTo>
                    <a:pt x="3321" y="328"/>
                    <a:pt x="2795" y="512"/>
                    <a:pt x="2223" y="512"/>
                  </a:cubicBezTo>
                  <a:cubicBezTo>
                    <a:pt x="1664" y="512"/>
                    <a:pt x="1161" y="338"/>
                    <a:pt x="840" y="35"/>
                  </a:cubicBezTo>
                  <a:lnTo>
                    <a:pt x="819" y="16"/>
                  </a:lnTo>
                  <a:lnTo>
                    <a:pt x="807" y="40"/>
                  </a:lnTo>
                  <a:cubicBezTo>
                    <a:pt x="325" y="891"/>
                    <a:pt x="1" y="1948"/>
                    <a:pt x="1" y="2670"/>
                  </a:cubicBezTo>
                  <a:cubicBezTo>
                    <a:pt x="1" y="3545"/>
                    <a:pt x="511" y="4416"/>
                    <a:pt x="1240" y="4788"/>
                  </a:cubicBezTo>
                  <a:cubicBezTo>
                    <a:pt x="1426" y="4879"/>
                    <a:pt x="1629" y="4928"/>
                    <a:pt x="1836" y="4932"/>
                  </a:cubicBezTo>
                  <a:cubicBezTo>
                    <a:pt x="1954" y="4932"/>
                    <a:pt x="2046" y="4910"/>
                    <a:pt x="2108" y="4870"/>
                  </a:cubicBezTo>
                  <a:cubicBezTo>
                    <a:pt x="2134" y="4851"/>
                    <a:pt x="2155" y="4825"/>
                    <a:pt x="2169" y="4795"/>
                  </a:cubicBezTo>
                  <a:cubicBezTo>
                    <a:pt x="2190" y="4760"/>
                    <a:pt x="2201" y="4740"/>
                    <a:pt x="2229" y="4740"/>
                  </a:cubicBezTo>
                  <a:cubicBezTo>
                    <a:pt x="2259" y="4740"/>
                    <a:pt x="2267" y="4758"/>
                    <a:pt x="2285" y="4793"/>
                  </a:cubicBezTo>
                  <a:cubicBezTo>
                    <a:pt x="2299" y="4826"/>
                    <a:pt x="2323" y="4854"/>
                    <a:pt x="2355" y="4872"/>
                  </a:cubicBezTo>
                  <a:cubicBezTo>
                    <a:pt x="2432" y="4905"/>
                    <a:pt x="2517" y="4923"/>
                    <a:pt x="2602" y="4923"/>
                  </a:cubicBezTo>
                  <a:cubicBezTo>
                    <a:pt x="2606" y="4923"/>
                    <a:pt x="2610" y="4923"/>
                    <a:pt x="2614" y="4923"/>
                  </a:cubicBezTo>
                  <a:cubicBezTo>
                    <a:pt x="2791" y="4919"/>
                    <a:pt x="2965" y="4879"/>
                    <a:pt x="3126" y="4805"/>
                  </a:cubicBezTo>
                  <a:cubicBezTo>
                    <a:pt x="3922" y="4446"/>
                    <a:pt x="4476" y="3569"/>
                    <a:pt x="4476" y="2670"/>
                  </a:cubicBezTo>
                  <a:cubicBezTo>
                    <a:pt x="4476" y="1893"/>
                    <a:pt x="4166" y="878"/>
                    <a:pt x="3668" y="25"/>
                  </a:cubicBezTo>
                  <a:lnTo>
                    <a:pt x="36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35"/>
            <p:cNvSpPr/>
            <p:nvPr/>
          </p:nvSpPr>
          <p:spPr>
            <a:xfrm>
              <a:off x="6744125" y="2935525"/>
              <a:ext cx="306150" cy="128376"/>
            </a:xfrm>
            <a:custGeom>
              <a:avLst/>
              <a:gdLst/>
              <a:ahLst/>
              <a:cxnLst/>
              <a:rect l="l" t="t" r="r" b="b"/>
              <a:pathLst>
                <a:path w="4324" h="1848" extrusionOk="0">
                  <a:moveTo>
                    <a:pt x="0" y="1"/>
                  </a:moveTo>
                  <a:lnTo>
                    <a:pt x="0" y="1"/>
                  </a:lnTo>
                  <a:cubicBezTo>
                    <a:pt x="109" y="707"/>
                    <a:pt x="559" y="1431"/>
                    <a:pt x="1175" y="1705"/>
                  </a:cubicBezTo>
                  <a:cubicBezTo>
                    <a:pt x="1355" y="1785"/>
                    <a:pt x="1594" y="1847"/>
                    <a:pt x="1783" y="1847"/>
                  </a:cubicBezTo>
                  <a:cubicBezTo>
                    <a:pt x="1880" y="1847"/>
                    <a:pt x="1965" y="1831"/>
                    <a:pt x="2022" y="1792"/>
                  </a:cubicBezTo>
                  <a:cubicBezTo>
                    <a:pt x="2083" y="1750"/>
                    <a:pt x="2081" y="1650"/>
                    <a:pt x="2155" y="1650"/>
                  </a:cubicBezTo>
                  <a:cubicBezTo>
                    <a:pt x="2228" y="1650"/>
                    <a:pt x="2223" y="1759"/>
                    <a:pt x="2290" y="1792"/>
                  </a:cubicBezTo>
                  <a:cubicBezTo>
                    <a:pt x="2359" y="1827"/>
                    <a:pt x="2445" y="1843"/>
                    <a:pt x="2538" y="1843"/>
                  </a:cubicBezTo>
                  <a:cubicBezTo>
                    <a:pt x="2703" y="1843"/>
                    <a:pt x="2889" y="1794"/>
                    <a:pt x="3044" y="1720"/>
                  </a:cubicBezTo>
                  <a:cubicBezTo>
                    <a:pt x="3671" y="1424"/>
                    <a:pt x="4185" y="800"/>
                    <a:pt x="4323" y="11"/>
                  </a:cubicBezTo>
                  <a:lnTo>
                    <a:pt x="4323" y="11"/>
                  </a:lnTo>
                  <a:cubicBezTo>
                    <a:pt x="3766" y="581"/>
                    <a:pt x="3007" y="932"/>
                    <a:pt x="2169" y="932"/>
                  </a:cubicBezTo>
                  <a:cubicBezTo>
                    <a:pt x="1324" y="932"/>
                    <a:pt x="559" y="57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35"/>
            <p:cNvSpPr/>
            <p:nvPr/>
          </p:nvSpPr>
          <p:spPr>
            <a:xfrm>
              <a:off x="6826449" y="2639159"/>
              <a:ext cx="141568" cy="105271"/>
            </a:xfrm>
            <a:custGeom>
              <a:avLst/>
              <a:gdLst/>
              <a:ahLst/>
              <a:cxnLst/>
              <a:rect l="l" t="t" r="r" b="b"/>
              <a:pathLst>
                <a:path w="2071" h="1540" extrusionOk="0">
                  <a:moveTo>
                    <a:pt x="1038" y="1"/>
                  </a:moveTo>
                  <a:cubicBezTo>
                    <a:pt x="675" y="1"/>
                    <a:pt x="0" y="309"/>
                    <a:pt x="0" y="900"/>
                  </a:cubicBezTo>
                  <a:cubicBezTo>
                    <a:pt x="0" y="1265"/>
                    <a:pt x="465" y="1540"/>
                    <a:pt x="1082" y="1540"/>
                  </a:cubicBezTo>
                  <a:lnTo>
                    <a:pt x="1105" y="1540"/>
                  </a:lnTo>
                  <a:cubicBezTo>
                    <a:pt x="1675" y="1533"/>
                    <a:pt x="2071" y="1270"/>
                    <a:pt x="2071" y="897"/>
                  </a:cubicBezTo>
                  <a:cubicBezTo>
                    <a:pt x="2071" y="316"/>
                    <a:pt x="1389" y="1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 w="575" cap="flat" cmpd="sng">
              <a:solidFill>
                <a:srgbClr val="231F20"/>
              </a:solidFill>
              <a:prstDash val="solid"/>
              <a:miter lim="17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35"/>
            <p:cNvSpPr/>
            <p:nvPr/>
          </p:nvSpPr>
          <p:spPr>
            <a:xfrm>
              <a:off x="6863841" y="2651258"/>
              <a:ext cx="66717" cy="29667"/>
            </a:xfrm>
            <a:custGeom>
              <a:avLst/>
              <a:gdLst/>
              <a:ahLst/>
              <a:cxnLst/>
              <a:rect l="l" t="t" r="r" b="b"/>
              <a:pathLst>
                <a:path w="976" h="434" extrusionOk="0">
                  <a:moveTo>
                    <a:pt x="14" y="1"/>
                  </a:moveTo>
                  <a:cubicBezTo>
                    <a:pt x="0" y="243"/>
                    <a:pt x="365" y="434"/>
                    <a:pt x="488" y="434"/>
                  </a:cubicBezTo>
                  <a:cubicBezTo>
                    <a:pt x="621" y="434"/>
                    <a:pt x="958" y="243"/>
                    <a:pt x="9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35"/>
            <p:cNvSpPr/>
            <p:nvPr/>
          </p:nvSpPr>
          <p:spPr>
            <a:xfrm>
              <a:off x="6864046" y="2625145"/>
              <a:ext cx="67195" cy="42382"/>
            </a:xfrm>
            <a:custGeom>
              <a:avLst/>
              <a:gdLst/>
              <a:ahLst/>
              <a:cxnLst/>
              <a:rect l="l" t="t" r="r" b="b"/>
              <a:pathLst>
                <a:path w="983" h="620" extrusionOk="0">
                  <a:moveTo>
                    <a:pt x="492" y="1"/>
                  </a:moveTo>
                  <a:cubicBezTo>
                    <a:pt x="357" y="1"/>
                    <a:pt x="115" y="155"/>
                    <a:pt x="1" y="383"/>
                  </a:cubicBezTo>
                  <a:lnTo>
                    <a:pt x="6" y="386"/>
                  </a:lnTo>
                  <a:lnTo>
                    <a:pt x="17" y="393"/>
                  </a:lnTo>
                  <a:cubicBezTo>
                    <a:pt x="153" y="495"/>
                    <a:pt x="367" y="619"/>
                    <a:pt x="478" y="619"/>
                  </a:cubicBezTo>
                  <a:cubicBezTo>
                    <a:pt x="595" y="619"/>
                    <a:pt x="848" y="470"/>
                    <a:pt x="965" y="393"/>
                  </a:cubicBezTo>
                  <a:lnTo>
                    <a:pt x="977" y="386"/>
                  </a:lnTo>
                  <a:lnTo>
                    <a:pt x="983" y="383"/>
                  </a:lnTo>
                  <a:cubicBezTo>
                    <a:pt x="844" y="143"/>
                    <a:pt x="583" y="1"/>
                    <a:pt x="4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18" name="Google Shape;2118;p35"/>
            <p:cNvGrpSpPr/>
            <p:nvPr/>
          </p:nvGrpSpPr>
          <p:grpSpPr>
            <a:xfrm flipH="1">
              <a:off x="6814326" y="2576747"/>
              <a:ext cx="64529" cy="55301"/>
              <a:chOff x="6688530" y="2567647"/>
              <a:chExt cx="64529" cy="55301"/>
            </a:xfrm>
          </p:grpSpPr>
          <p:sp>
            <p:nvSpPr>
              <p:cNvPr id="2119" name="Google Shape;2119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3" name="Google Shape;2123;p35"/>
            <p:cNvGrpSpPr/>
            <p:nvPr/>
          </p:nvGrpSpPr>
          <p:grpSpPr>
            <a:xfrm>
              <a:off x="6916580" y="2576747"/>
              <a:ext cx="64529" cy="55301"/>
              <a:chOff x="6688530" y="2567647"/>
              <a:chExt cx="64529" cy="55301"/>
            </a:xfrm>
          </p:grpSpPr>
          <p:sp>
            <p:nvSpPr>
              <p:cNvPr id="2124" name="Google Shape;2124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28" name="Google Shape;2128;p35"/>
          <p:cNvGrpSpPr/>
          <p:nvPr/>
        </p:nvGrpSpPr>
        <p:grpSpPr>
          <a:xfrm>
            <a:off x="7749741" y="3738495"/>
            <a:ext cx="251312" cy="263356"/>
            <a:chOff x="6612760" y="2533135"/>
            <a:chExt cx="570516" cy="597857"/>
          </a:xfrm>
        </p:grpSpPr>
        <p:sp>
          <p:nvSpPr>
            <p:cNvPr id="2129" name="Google Shape;2129;p35"/>
            <p:cNvSpPr/>
            <p:nvPr/>
          </p:nvSpPr>
          <p:spPr>
            <a:xfrm>
              <a:off x="6804027" y="3059216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770" y="1"/>
                  </a:moveTo>
                  <a:lnTo>
                    <a:pt x="770" y="1"/>
                  </a:lnTo>
                  <a:cubicBezTo>
                    <a:pt x="784" y="76"/>
                    <a:pt x="777" y="132"/>
                    <a:pt x="751" y="176"/>
                  </a:cubicBezTo>
                  <a:cubicBezTo>
                    <a:pt x="726" y="213"/>
                    <a:pt x="686" y="237"/>
                    <a:pt x="642" y="246"/>
                  </a:cubicBezTo>
                  <a:cubicBezTo>
                    <a:pt x="418" y="293"/>
                    <a:pt x="132" y="400"/>
                    <a:pt x="43" y="504"/>
                  </a:cubicBezTo>
                  <a:cubicBezTo>
                    <a:pt x="9" y="541"/>
                    <a:pt x="1" y="595"/>
                    <a:pt x="22" y="641"/>
                  </a:cubicBezTo>
                  <a:cubicBezTo>
                    <a:pt x="48" y="701"/>
                    <a:pt x="122" y="739"/>
                    <a:pt x="214" y="739"/>
                  </a:cubicBezTo>
                  <a:cubicBezTo>
                    <a:pt x="219" y="739"/>
                    <a:pt x="223" y="739"/>
                    <a:pt x="227" y="739"/>
                  </a:cubicBezTo>
                  <a:cubicBezTo>
                    <a:pt x="193" y="420"/>
                    <a:pt x="707" y="299"/>
                    <a:pt x="730" y="293"/>
                  </a:cubicBezTo>
                  <a:cubicBezTo>
                    <a:pt x="732" y="293"/>
                    <a:pt x="734" y="293"/>
                    <a:pt x="736" y="293"/>
                  </a:cubicBezTo>
                  <a:cubicBezTo>
                    <a:pt x="766" y="293"/>
                    <a:pt x="775" y="338"/>
                    <a:pt x="742" y="346"/>
                  </a:cubicBezTo>
                  <a:cubicBezTo>
                    <a:pt x="737" y="346"/>
                    <a:pt x="223" y="467"/>
                    <a:pt x="285" y="760"/>
                  </a:cubicBezTo>
                  <a:cubicBezTo>
                    <a:pt x="353" y="842"/>
                    <a:pt x="453" y="891"/>
                    <a:pt x="560" y="897"/>
                  </a:cubicBezTo>
                  <a:cubicBezTo>
                    <a:pt x="583" y="897"/>
                    <a:pt x="605" y="893"/>
                    <a:pt x="626" y="882"/>
                  </a:cubicBezTo>
                  <a:cubicBezTo>
                    <a:pt x="560" y="548"/>
                    <a:pt x="919" y="372"/>
                    <a:pt x="923" y="371"/>
                  </a:cubicBezTo>
                  <a:cubicBezTo>
                    <a:pt x="928" y="368"/>
                    <a:pt x="933" y="366"/>
                    <a:pt x="937" y="366"/>
                  </a:cubicBezTo>
                  <a:cubicBezTo>
                    <a:pt x="963" y="366"/>
                    <a:pt x="977" y="406"/>
                    <a:pt x="946" y="418"/>
                  </a:cubicBezTo>
                  <a:cubicBezTo>
                    <a:pt x="933" y="425"/>
                    <a:pt x="616" y="581"/>
                    <a:pt x="679" y="879"/>
                  </a:cubicBezTo>
                  <a:cubicBezTo>
                    <a:pt x="679" y="879"/>
                    <a:pt x="679" y="881"/>
                    <a:pt x="679" y="881"/>
                  </a:cubicBezTo>
                  <a:cubicBezTo>
                    <a:pt x="733" y="958"/>
                    <a:pt x="928" y="1049"/>
                    <a:pt x="1038" y="1049"/>
                  </a:cubicBezTo>
                  <a:cubicBezTo>
                    <a:pt x="1042" y="1050"/>
                    <a:pt x="1046" y="1050"/>
                    <a:pt x="1049" y="1050"/>
                  </a:cubicBezTo>
                  <a:cubicBezTo>
                    <a:pt x="1066" y="1050"/>
                    <a:pt x="1082" y="1044"/>
                    <a:pt x="1095" y="1035"/>
                  </a:cubicBezTo>
                  <a:lnTo>
                    <a:pt x="1103" y="1005"/>
                  </a:lnTo>
                  <a:cubicBezTo>
                    <a:pt x="1095" y="821"/>
                    <a:pt x="1151" y="702"/>
                    <a:pt x="1194" y="606"/>
                  </a:cubicBezTo>
                  <a:cubicBezTo>
                    <a:pt x="1240" y="511"/>
                    <a:pt x="1270" y="446"/>
                    <a:pt x="1219" y="362"/>
                  </a:cubicBezTo>
                  <a:cubicBezTo>
                    <a:pt x="1165" y="267"/>
                    <a:pt x="1140" y="160"/>
                    <a:pt x="1149" y="52"/>
                  </a:cubicBezTo>
                  <a:lnTo>
                    <a:pt x="7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35"/>
            <p:cNvSpPr/>
            <p:nvPr/>
          </p:nvSpPr>
          <p:spPr>
            <a:xfrm>
              <a:off x="6903284" y="3059079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498" y="1"/>
                  </a:moveTo>
                  <a:lnTo>
                    <a:pt x="119" y="54"/>
                  </a:lnTo>
                  <a:cubicBezTo>
                    <a:pt x="128" y="160"/>
                    <a:pt x="105" y="267"/>
                    <a:pt x="51" y="362"/>
                  </a:cubicBezTo>
                  <a:cubicBezTo>
                    <a:pt x="0" y="446"/>
                    <a:pt x="30" y="509"/>
                    <a:pt x="76" y="606"/>
                  </a:cubicBezTo>
                  <a:cubicBezTo>
                    <a:pt x="119" y="702"/>
                    <a:pt x="175" y="821"/>
                    <a:pt x="167" y="1005"/>
                  </a:cubicBezTo>
                  <a:lnTo>
                    <a:pt x="174" y="1034"/>
                  </a:lnTo>
                  <a:cubicBezTo>
                    <a:pt x="189" y="1044"/>
                    <a:pt x="206" y="1050"/>
                    <a:pt x="224" y="1050"/>
                  </a:cubicBezTo>
                  <a:cubicBezTo>
                    <a:pt x="226" y="1050"/>
                    <a:pt x="229" y="1050"/>
                    <a:pt x="232" y="1049"/>
                  </a:cubicBezTo>
                  <a:cubicBezTo>
                    <a:pt x="342" y="1049"/>
                    <a:pt x="538" y="958"/>
                    <a:pt x="591" y="881"/>
                  </a:cubicBezTo>
                  <a:lnTo>
                    <a:pt x="591" y="877"/>
                  </a:lnTo>
                  <a:cubicBezTo>
                    <a:pt x="654" y="581"/>
                    <a:pt x="337" y="425"/>
                    <a:pt x="323" y="418"/>
                  </a:cubicBezTo>
                  <a:cubicBezTo>
                    <a:pt x="310" y="411"/>
                    <a:pt x="303" y="395"/>
                    <a:pt x="310" y="383"/>
                  </a:cubicBezTo>
                  <a:cubicBezTo>
                    <a:pt x="315" y="373"/>
                    <a:pt x="325" y="368"/>
                    <a:pt x="334" y="368"/>
                  </a:cubicBezTo>
                  <a:cubicBezTo>
                    <a:pt x="338" y="368"/>
                    <a:pt x="342" y="369"/>
                    <a:pt x="346" y="371"/>
                  </a:cubicBezTo>
                  <a:cubicBezTo>
                    <a:pt x="349" y="371"/>
                    <a:pt x="710" y="548"/>
                    <a:pt x="644" y="883"/>
                  </a:cubicBezTo>
                  <a:cubicBezTo>
                    <a:pt x="661" y="892"/>
                    <a:pt x="680" y="895"/>
                    <a:pt x="699" y="895"/>
                  </a:cubicBezTo>
                  <a:cubicBezTo>
                    <a:pt x="703" y="895"/>
                    <a:pt x="706" y="895"/>
                    <a:pt x="710" y="895"/>
                  </a:cubicBezTo>
                  <a:cubicBezTo>
                    <a:pt x="817" y="892"/>
                    <a:pt x="917" y="842"/>
                    <a:pt x="985" y="760"/>
                  </a:cubicBezTo>
                  <a:cubicBezTo>
                    <a:pt x="1047" y="467"/>
                    <a:pt x="533" y="346"/>
                    <a:pt x="528" y="346"/>
                  </a:cubicBezTo>
                  <a:cubicBezTo>
                    <a:pt x="495" y="338"/>
                    <a:pt x="503" y="293"/>
                    <a:pt x="531" y="293"/>
                  </a:cubicBezTo>
                  <a:cubicBezTo>
                    <a:pt x="533" y="293"/>
                    <a:pt x="536" y="293"/>
                    <a:pt x="538" y="294"/>
                  </a:cubicBezTo>
                  <a:cubicBezTo>
                    <a:pt x="561" y="299"/>
                    <a:pt x="1077" y="418"/>
                    <a:pt x="1043" y="739"/>
                  </a:cubicBezTo>
                  <a:cubicBezTo>
                    <a:pt x="1047" y="739"/>
                    <a:pt x="1051" y="739"/>
                    <a:pt x="1056" y="739"/>
                  </a:cubicBezTo>
                  <a:cubicBezTo>
                    <a:pt x="1148" y="739"/>
                    <a:pt x="1220" y="701"/>
                    <a:pt x="1248" y="639"/>
                  </a:cubicBezTo>
                  <a:cubicBezTo>
                    <a:pt x="1269" y="593"/>
                    <a:pt x="1261" y="541"/>
                    <a:pt x="1227" y="504"/>
                  </a:cubicBezTo>
                  <a:cubicBezTo>
                    <a:pt x="1136" y="402"/>
                    <a:pt x="849" y="295"/>
                    <a:pt x="626" y="246"/>
                  </a:cubicBezTo>
                  <a:cubicBezTo>
                    <a:pt x="580" y="239"/>
                    <a:pt x="540" y="215"/>
                    <a:pt x="516" y="176"/>
                  </a:cubicBezTo>
                  <a:cubicBezTo>
                    <a:pt x="489" y="134"/>
                    <a:pt x="484" y="78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5"/>
            <p:cNvSpPr/>
            <p:nvPr/>
          </p:nvSpPr>
          <p:spPr>
            <a:xfrm>
              <a:off x="6612760" y="2749079"/>
              <a:ext cx="280266" cy="103220"/>
            </a:xfrm>
            <a:custGeom>
              <a:avLst/>
              <a:gdLst/>
              <a:ahLst/>
              <a:cxnLst/>
              <a:rect l="l" t="t" r="r" b="b"/>
              <a:pathLst>
                <a:path w="4100" h="1510" extrusionOk="0">
                  <a:moveTo>
                    <a:pt x="3416" y="0"/>
                  </a:moveTo>
                  <a:lnTo>
                    <a:pt x="3205" y="498"/>
                  </a:lnTo>
                  <a:cubicBezTo>
                    <a:pt x="2563" y="841"/>
                    <a:pt x="1779" y="965"/>
                    <a:pt x="1148" y="965"/>
                  </a:cubicBezTo>
                  <a:cubicBezTo>
                    <a:pt x="491" y="965"/>
                    <a:pt x="0" y="829"/>
                    <a:pt x="13" y="665"/>
                  </a:cubicBezTo>
                  <a:cubicBezTo>
                    <a:pt x="15" y="660"/>
                    <a:pt x="16" y="654"/>
                    <a:pt x="20" y="651"/>
                  </a:cubicBezTo>
                  <a:lnTo>
                    <a:pt x="16" y="651"/>
                  </a:lnTo>
                  <a:lnTo>
                    <a:pt x="8" y="649"/>
                  </a:lnTo>
                  <a:lnTo>
                    <a:pt x="8" y="651"/>
                  </a:lnTo>
                  <a:cubicBezTo>
                    <a:pt x="6" y="656"/>
                    <a:pt x="4" y="660"/>
                    <a:pt x="2" y="663"/>
                  </a:cubicBezTo>
                  <a:lnTo>
                    <a:pt x="2" y="670"/>
                  </a:lnTo>
                  <a:cubicBezTo>
                    <a:pt x="2" y="675"/>
                    <a:pt x="2" y="679"/>
                    <a:pt x="2" y="684"/>
                  </a:cubicBezTo>
                  <a:cubicBezTo>
                    <a:pt x="4" y="738"/>
                    <a:pt x="34" y="795"/>
                    <a:pt x="90" y="856"/>
                  </a:cubicBezTo>
                  <a:cubicBezTo>
                    <a:pt x="381" y="1171"/>
                    <a:pt x="1301" y="1510"/>
                    <a:pt x="2208" y="1510"/>
                  </a:cubicBezTo>
                  <a:lnTo>
                    <a:pt x="2252" y="1510"/>
                  </a:lnTo>
                  <a:cubicBezTo>
                    <a:pt x="2757" y="1503"/>
                    <a:pt x="3233" y="1387"/>
                    <a:pt x="3596" y="1184"/>
                  </a:cubicBezTo>
                  <a:cubicBezTo>
                    <a:pt x="3908" y="1010"/>
                    <a:pt x="4099" y="791"/>
                    <a:pt x="4096" y="614"/>
                  </a:cubicBezTo>
                  <a:cubicBezTo>
                    <a:pt x="4092" y="432"/>
                    <a:pt x="3826" y="134"/>
                    <a:pt x="34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5"/>
            <p:cNvSpPr/>
            <p:nvPr/>
          </p:nvSpPr>
          <p:spPr>
            <a:xfrm>
              <a:off x="6612760" y="2722214"/>
              <a:ext cx="238294" cy="92829"/>
            </a:xfrm>
            <a:custGeom>
              <a:avLst/>
              <a:gdLst/>
              <a:ahLst/>
              <a:cxnLst/>
              <a:rect l="l" t="t" r="r" b="b"/>
              <a:pathLst>
                <a:path w="3486" h="1358" extrusionOk="0">
                  <a:moveTo>
                    <a:pt x="3052" y="0"/>
                  </a:moveTo>
                  <a:cubicBezTo>
                    <a:pt x="2885" y="0"/>
                    <a:pt x="2650" y="89"/>
                    <a:pt x="2273" y="351"/>
                  </a:cubicBezTo>
                  <a:cubicBezTo>
                    <a:pt x="1301" y="1028"/>
                    <a:pt x="118" y="932"/>
                    <a:pt x="20" y="1044"/>
                  </a:cubicBezTo>
                  <a:cubicBezTo>
                    <a:pt x="16" y="1047"/>
                    <a:pt x="15" y="1053"/>
                    <a:pt x="13" y="1058"/>
                  </a:cubicBezTo>
                  <a:cubicBezTo>
                    <a:pt x="0" y="1222"/>
                    <a:pt x="491" y="1358"/>
                    <a:pt x="1148" y="1358"/>
                  </a:cubicBezTo>
                  <a:cubicBezTo>
                    <a:pt x="1779" y="1358"/>
                    <a:pt x="2563" y="1234"/>
                    <a:pt x="3205" y="891"/>
                  </a:cubicBezTo>
                  <a:lnTo>
                    <a:pt x="3416" y="393"/>
                  </a:lnTo>
                  <a:lnTo>
                    <a:pt x="3486" y="230"/>
                  </a:lnTo>
                  <a:cubicBezTo>
                    <a:pt x="3355" y="126"/>
                    <a:pt x="3252" y="0"/>
                    <a:pt x="3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5"/>
            <p:cNvSpPr/>
            <p:nvPr/>
          </p:nvSpPr>
          <p:spPr>
            <a:xfrm>
              <a:off x="6902805" y="2749079"/>
              <a:ext cx="280471" cy="103220"/>
            </a:xfrm>
            <a:custGeom>
              <a:avLst/>
              <a:gdLst/>
              <a:ahLst/>
              <a:cxnLst/>
              <a:rect l="l" t="t" r="r" b="b"/>
              <a:pathLst>
                <a:path w="4103" h="1510" extrusionOk="0">
                  <a:moveTo>
                    <a:pt x="680" y="0"/>
                  </a:moveTo>
                  <a:cubicBezTo>
                    <a:pt x="270" y="134"/>
                    <a:pt x="4" y="432"/>
                    <a:pt x="2" y="614"/>
                  </a:cubicBezTo>
                  <a:cubicBezTo>
                    <a:pt x="0" y="793"/>
                    <a:pt x="191" y="1010"/>
                    <a:pt x="502" y="1184"/>
                  </a:cubicBezTo>
                  <a:cubicBezTo>
                    <a:pt x="866" y="1389"/>
                    <a:pt x="1343" y="1503"/>
                    <a:pt x="1846" y="1510"/>
                  </a:cubicBezTo>
                  <a:lnTo>
                    <a:pt x="1892" y="1510"/>
                  </a:lnTo>
                  <a:cubicBezTo>
                    <a:pt x="2798" y="1510"/>
                    <a:pt x="3718" y="1173"/>
                    <a:pt x="4010" y="856"/>
                  </a:cubicBezTo>
                  <a:cubicBezTo>
                    <a:pt x="4073" y="787"/>
                    <a:pt x="4102" y="723"/>
                    <a:pt x="4097" y="665"/>
                  </a:cubicBezTo>
                  <a:cubicBezTo>
                    <a:pt x="4095" y="661"/>
                    <a:pt x="4095" y="658"/>
                    <a:pt x="4094" y="654"/>
                  </a:cubicBezTo>
                  <a:lnTo>
                    <a:pt x="4090" y="649"/>
                  </a:lnTo>
                  <a:lnTo>
                    <a:pt x="4080" y="651"/>
                  </a:lnTo>
                  <a:lnTo>
                    <a:pt x="4076" y="651"/>
                  </a:lnTo>
                  <a:cubicBezTo>
                    <a:pt x="4080" y="654"/>
                    <a:pt x="4081" y="660"/>
                    <a:pt x="4083" y="665"/>
                  </a:cubicBezTo>
                  <a:cubicBezTo>
                    <a:pt x="4096" y="829"/>
                    <a:pt x="3605" y="965"/>
                    <a:pt x="2948" y="965"/>
                  </a:cubicBezTo>
                  <a:cubicBezTo>
                    <a:pt x="2317" y="965"/>
                    <a:pt x="1533" y="841"/>
                    <a:pt x="891" y="498"/>
                  </a:cubicBezTo>
                  <a:lnTo>
                    <a:pt x="6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35"/>
            <p:cNvSpPr/>
            <p:nvPr/>
          </p:nvSpPr>
          <p:spPr>
            <a:xfrm>
              <a:off x="6944504" y="2722146"/>
              <a:ext cx="238294" cy="92898"/>
            </a:xfrm>
            <a:custGeom>
              <a:avLst/>
              <a:gdLst/>
              <a:ahLst/>
              <a:cxnLst/>
              <a:rect l="l" t="t" r="r" b="b"/>
              <a:pathLst>
                <a:path w="3486" h="1359" extrusionOk="0">
                  <a:moveTo>
                    <a:pt x="433" y="1"/>
                  </a:moveTo>
                  <a:cubicBezTo>
                    <a:pt x="233" y="1"/>
                    <a:pt x="131" y="126"/>
                    <a:pt x="0" y="231"/>
                  </a:cubicBezTo>
                  <a:lnTo>
                    <a:pt x="70" y="394"/>
                  </a:lnTo>
                  <a:lnTo>
                    <a:pt x="281" y="890"/>
                  </a:lnTo>
                  <a:cubicBezTo>
                    <a:pt x="924" y="1234"/>
                    <a:pt x="1709" y="1359"/>
                    <a:pt x="2339" y="1359"/>
                  </a:cubicBezTo>
                  <a:cubicBezTo>
                    <a:pt x="2996" y="1359"/>
                    <a:pt x="3486" y="1223"/>
                    <a:pt x="3473" y="1059"/>
                  </a:cubicBezTo>
                  <a:cubicBezTo>
                    <a:pt x="3471" y="1054"/>
                    <a:pt x="3470" y="1048"/>
                    <a:pt x="3466" y="1045"/>
                  </a:cubicBezTo>
                  <a:cubicBezTo>
                    <a:pt x="3368" y="933"/>
                    <a:pt x="2185" y="1029"/>
                    <a:pt x="1213" y="352"/>
                  </a:cubicBezTo>
                  <a:cubicBezTo>
                    <a:pt x="836" y="89"/>
                    <a:pt x="600" y="1"/>
                    <a:pt x="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35"/>
            <p:cNvSpPr/>
            <p:nvPr/>
          </p:nvSpPr>
          <p:spPr>
            <a:xfrm>
              <a:off x="6744214" y="2533135"/>
              <a:ext cx="306173" cy="485133"/>
            </a:xfrm>
            <a:custGeom>
              <a:avLst/>
              <a:gdLst/>
              <a:ahLst/>
              <a:cxnLst/>
              <a:rect l="l" t="t" r="r" b="b"/>
              <a:pathLst>
                <a:path w="4479" h="7097" extrusionOk="0">
                  <a:moveTo>
                    <a:pt x="2240" y="0"/>
                  </a:moveTo>
                  <a:cubicBezTo>
                    <a:pt x="1379" y="0"/>
                    <a:pt x="737" y="903"/>
                    <a:pt x="737" y="1710"/>
                  </a:cubicBezTo>
                  <a:cubicBezTo>
                    <a:pt x="737" y="1827"/>
                    <a:pt x="774" y="1934"/>
                    <a:pt x="811" y="2039"/>
                  </a:cubicBezTo>
                  <a:cubicBezTo>
                    <a:pt x="848" y="2143"/>
                    <a:pt x="881" y="2237"/>
                    <a:pt x="879" y="2339"/>
                  </a:cubicBezTo>
                  <a:cubicBezTo>
                    <a:pt x="870" y="2877"/>
                    <a:pt x="681" y="3277"/>
                    <a:pt x="479" y="3701"/>
                  </a:cubicBezTo>
                  <a:cubicBezTo>
                    <a:pt x="246" y="4195"/>
                    <a:pt x="3" y="4709"/>
                    <a:pt x="3" y="5503"/>
                  </a:cubicBezTo>
                  <a:cubicBezTo>
                    <a:pt x="1" y="6099"/>
                    <a:pt x="239" y="6671"/>
                    <a:pt x="663" y="7090"/>
                  </a:cubicBezTo>
                  <a:lnTo>
                    <a:pt x="670" y="7097"/>
                  </a:lnTo>
                  <a:lnTo>
                    <a:pt x="3810" y="7097"/>
                  </a:lnTo>
                  <a:lnTo>
                    <a:pt x="3817" y="7090"/>
                  </a:lnTo>
                  <a:cubicBezTo>
                    <a:pt x="4242" y="6671"/>
                    <a:pt x="4478" y="6099"/>
                    <a:pt x="4476" y="5503"/>
                  </a:cubicBezTo>
                  <a:cubicBezTo>
                    <a:pt x="4478" y="4678"/>
                    <a:pt x="4233" y="4167"/>
                    <a:pt x="3996" y="3673"/>
                  </a:cubicBezTo>
                  <a:cubicBezTo>
                    <a:pt x="3798" y="3261"/>
                    <a:pt x="3610" y="2872"/>
                    <a:pt x="3602" y="2339"/>
                  </a:cubicBezTo>
                  <a:cubicBezTo>
                    <a:pt x="3600" y="2237"/>
                    <a:pt x="3633" y="2141"/>
                    <a:pt x="3670" y="2039"/>
                  </a:cubicBezTo>
                  <a:cubicBezTo>
                    <a:pt x="3705" y="1936"/>
                    <a:pt x="3744" y="1827"/>
                    <a:pt x="3744" y="1710"/>
                  </a:cubicBezTo>
                  <a:cubicBezTo>
                    <a:pt x="3744" y="903"/>
                    <a:pt x="3100" y="0"/>
                    <a:pt x="2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5"/>
            <p:cNvSpPr/>
            <p:nvPr/>
          </p:nvSpPr>
          <p:spPr>
            <a:xfrm>
              <a:off x="6741850" y="2726925"/>
              <a:ext cx="311028" cy="337152"/>
            </a:xfrm>
            <a:custGeom>
              <a:avLst/>
              <a:gdLst/>
              <a:ahLst/>
              <a:cxnLst/>
              <a:rect l="l" t="t" r="r" b="b"/>
              <a:pathLst>
                <a:path w="4477" h="4932" extrusionOk="0">
                  <a:moveTo>
                    <a:pt x="3654" y="0"/>
                  </a:moveTo>
                  <a:lnTo>
                    <a:pt x="3635" y="19"/>
                  </a:lnTo>
                  <a:cubicBezTo>
                    <a:pt x="3321" y="328"/>
                    <a:pt x="2795" y="512"/>
                    <a:pt x="2223" y="512"/>
                  </a:cubicBezTo>
                  <a:cubicBezTo>
                    <a:pt x="1664" y="512"/>
                    <a:pt x="1161" y="338"/>
                    <a:pt x="840" y="35"/>
                  </a:cubicBezTo>
                  <a:lnTo>
                    <a:pt x="819" y="16"/>
                  </a:lnTo>
                  <a:lnTo>
                    <a:pt x="807" y="40"/>
                  </a:lnTo>
                  <a:cubicBezTo>
                    <a:pt x="325" y="891"/>
                    <a:pt x="1" y="1948"/>
                    <a:pt x="1" y="2670"/>
                  </a:cubicBezTo>
                  <a:cubicBezTo>
                    <a:pt x="1" y="3545"/>
                    <a:pt x="511" y="4416"/>
                    <a:pt x="1240" y="4788"/>
                  </a:cubicBezTo>
                  <a:cubicBezTo>
                    <a:pt x="1426" y="4879"/>
                    <a:pt x="1629" y="4928"/>
                    <a:pt x="1836" y="4932"/>
                  </a:cubicBezTo>
                  <a:cubicBezTo>
                    <a:pt x="1954" y="4932"/>
                    <a:pt x="2046" y="4910"/>
                    <a:pt x="2108" y="4870"/>
                  </a:cubicBezTo>
                  <a:cubicBezTo>
                    <a:pt x="2134" y="4851"/>
                    <a:pt x="2155" y="4825"/>
                    <a:pt x="2169" y="4795"/>
                  </a:cubicBezTo>
                  <a:cubicBezTo>
                    <a:pt x="2190" y="4760"/>
                    <a:pt x="2201" y="4740"/>
                    <a:pt x="2229" y="4740"/>
                  </a:cubicBezTo>
                  <a:cubicBezTo>
                    <a:pt x="2259" y="4740"/>
                    <a:pt x="2267" y="4758"/>
                    <a:pt x="2285" y="4793"/>
                  </a:cubicBezTo>
                  <a:cubicBezTo>
                    <a:pt x="2299" y="4826"/>
                    <a:pt x="2323" y="4854"/>
                    <a:pt x="2355" y="4872"/>
                  </a:cubicBezTo>
                  <a:cubicBezTo>
                    <a:pt x="2432" y="4905"/>
                    <a:pt x="2517" y="4923"/>
                    <a:pt x="2602" y="4923"/>
                  </a:cubicBezTo>
                  <a:cubicBezTo>
                    <a:pt x="2606" y="4923"/>
                    <a:pt x="2610" y="4923"/>
                    <a:pt x="2614" y="4923"/>
                  </a:cubicBezTo>
                  <a:cubicBezTo>
                    <a:pt x="2791" y="4919"/>
                    <a:pt x="2965" y="4879"/>
                    <a:pt x="3126" y="4805"/>
                  </a:cubicBezTo>
                  <a:cubicBezTo>
                    <a:pt x="3922" y="4446"/>
                    <a:pt x="4476" y="3569"/>
                    <a:pt x="4476" y="2670"/>
                  </a:cubicBezTo>
                  <a:cubicBezTo>
                    <a:pt x="4476" y="1893"/>
                    <a:pt x="4166" y="878"/>
                    <a:pt x="3668" y="25"/>
                  </a:cubicBezTo>
                  <a:lnTo>
                    <a:pt x="36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5"/>
            <p:cNvSpPr/>
            <p:nvPr/>
          </p:nvSpPr>
          <p:spPr>
            <a:xfrm>
              <a:off x="6744125" y="2935525"/>
              <a:ext cx="306150" cy="128376"/>
            </a:xfrm>
            <a:custGeom>
              <a:avLst/>
              <a:gdLst/>
              <a:ahLst/>
              <a:cxnLst/>
              <a:rect l="l" t="t" r="r" b="b"/>
              <a:pathLst>
                <a:path w="4324" h="1848" extrusionOk="0">
                  <a:moveTo>
                    <a:pt x="0" y="1"/>
                  </a:moveTo>
                  <a:lnTo>
                    <a:pt x="0" y="1"/>
                  </a:lnTo>
                  <a:cubicBezTo>
                    <a:pt x="109" y="707"/>
                    <a:pt x="559" y="1431"/>
                    <a:pt x="1175" y="1705"/>
                  </a:cubicBezTo>
                  <a:cubicBezTo>
                    <a:pt x="1355" y="1785"/>
                    <a:pt x="1594" y="1847"/>
                    <a:pt x="1783" y="1847"/>
                  </a:cubicBezTo>
                  <a:cubicBezTo>
                    <a:pt x="1880" y="1847"/>
                    <a:pt x="1965" y="1831"/>
                    <a:pt x="2022" y="1792"/>
                  </a:cubicBezTo>
                  <a:cubicBezTo>
                    <a:pt x="2083" y="1750"/>
                    <a:pt x="2081" y="1650"/>
                    <a:pt x="2155" y="1650"/>
                  </a:cubicBezTo>
                  <a:cubicBezTo>
                    <a:pt x="2228" y="1650"/>
                    <a:pt x="2223" y="1759"/>
                    <a:pt x="2290" y="1792"/>
                  </a:cubicBezTo>
                  <a:cubicBezTo>
                    <a:pt x="2359" y="1827"/>
                    <a:pt x="2445" y="1843"/>
                    <a:pt x="2538" y="1843"/>
                  </a:cubicBezTo>
                  <a:cubicBezTo>
                    <a:pt x="2703" y="1843"/>
                    <a:pt x="2889" y="1794"/>
                    <a:pt x="3044" y="1720"/>
                  </a:cubicBezTo>
                  <a:cubicBezTo>
                    <a:pt x="3671" y="1424"/>
                    <a:pt x="4185" y="800"/>
                    <a:pt x="4323" y="11"/>
                  </a:cubicBezTo>
                  <a:lnTo>
                    <a:pt x="4323" y="11"/>
                  </a:lnTo>
                  <a:cubicBezTo>
                    <a:pt x="3766" y="581"/>
                    <a:pt x="3007" y="932"/>
                    <a:pt x="2169" y="932"/>
                  </a:cubicBezTo>
                  <a:cubicBezTo>
                    <a:pt x="1324" y="932"/>
                    <a:pt x="559" y="57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35"/>
            <p:cNvSpPr/>
            <p:nvPr/>
          </p:nvSpPr>
          <p:spPr>
            <a:xfrm>
              <a:off x="6826449" y="2639159"/>
              <a:ext cx="141568" cy="105271"/>
            </a:xfrm>
            <a:custGeom>
              <a:avLst/>
              <a:gdLst/>
              <a:ahLst/>
              <a:cxnLst/>
              <a:rect l="l" t="t" r="r" b="b"/>
              <a:pathLst>
                <a:path w="2071" h="1540" extrusionOk="0">
                  <a:moveTo>
                    <a:pt x="1038" y="1"/>
                  </a:moveTo>
                  <a:cubicBezTo>
                    <a:pt x="675" y="1"/>
                    <a:pt x="0" y="309"/>
                    <a:pt x="0" y="900"/>
                  </a:cubicBezTo>
                  <a:cubicBezTo>
                    <a:pt x="0" y="1265"/>
                    <a:pt x="465" y="1540"/>
                    <a:pt x="1082" y="1540"/>
                  </a:cubicBezTo>
                  <a:lnTo>
                    <a:pt x="1105" y="1540"/>
                  </a:lnTo>
                  <a:cubicBezTo>
                    <a:pt x="1675" y="1533"/>
                    <a:pt x="2071" y="1270"/>
                    <a:pt x="2071" y="897"/>
                  </a:cubicBezTo>
                  <a:cubicBezTo>
                    <a:pt x="2071" y="316"/>
                    <a:pt x="1389" y="1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 w="575" cap="flat" cmpd="sng">
              <a:solidFill>
                <a:srgbClr val="231F20"/>
              </a:solidFill>
              <a:prstDash val="solid"/>
              <a:miter lim="17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35"/>
            <p:cNvSpPr/>
            <p:nvPr/>
          </p:nvSpPr>
          <p:spPr>
            <a:xfrm>
              <a:off x="6863841" y="2651258"/>
              <a:ext cx="66717" cy="29667"/>
            </a:xfrm>
            <a:custGeom>
              <a:avLst/>
              <a:gdLst/>
              <a:ahLst/>
              <a:cxnLst/>
              <a:rect l="l" t="t" r="r" b="b"/>
              <a:pathLst>
                <a:path w="976" h="434" extrusionOk="0">
                  <a:moveTo>
                    <a:pt x="14" y="1"/>
                  </a:moveTo>
                  <a:cubicBezTo>
                    <a:pt x="0" y="243"/>
                    <a:pt x="365" y="434"/>
                    <a:pt x="488" y="434"/>
                  </a:cubicBezTo>
                  <a:cubicBezTo>
                    <a:pt x="621" y="434"/>
                    <a:pt x="958" y="243"/>
                    <a:pt x="9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35"/>
            <p:cNvSpPr/>
            <p:nvPr/>
          </p:nvSpPr>
          <p:spPr>
            <a:xfrm>
              <a:off x="6864046" y="2625145"/>
              <a:ext cx="67195" cy="42382"/>
            </a:xfrm>
            <a:custGeom>
              <a:avLst/>
              <a:gdLst/>
              <a:ahLst/>
              <a:cxnLst/>
              <a:rect l="l" t="t" r="r" b="b"/>
              <a:pathLst>
                <a:path w="983" h="620" extrusionOk="0">
                  <a:moveTo>
                    <a:pt x="492" y="1"/>
                  </a:moveTo>
                  <a:cubicBezTo>
                    <a:pt x="357" y="1"/>
                    <a:pt x="115" y="155"/>
                    <a:pt x="1" y="383"/>
                  </a:cubicBezTo>
                  <a:lnTo>
                    <a:pt x="6" y="386"/>
                  </a:lnTo>
                  <a:lnTo>
                    <a:pt x="17" y="393"/>
                  </a:lnTo>
                  <a:cubicBezTo>
                    <a:pt x="153" y="495"/>
                    <a:pt x="367" y="619"/>
                    <a:pt x="478" y="619"/>
                  </a:cubicBezTo>
                  <a:cubicBezTo>
                    <a:pt x="595" y="619"/>
                    <a:pt x="848" y="470"/>
                    <a:pt x="965" y="393"/>
                  </a:cubicBezTo>
                  <a:lnTo>
                    <a:pt x="977" y="386"/>
                  </a:lnTo>
                  <a:lnTo>
                    <a:pt x="983" y="383"/>
                  </a:lnTo>
                  <a:cubicBezTo>
                    <a:pt x="844" y="143"/>
                    <a:pt x="583" y="1"/>
                    <a:pt x="4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41" name="Google Shape;2141;p35"/>
            <p:cNvGrpSpPr/>
            <p:nvPr/>
          </p:nvGrpSpPr>
          <p:grpSpPr>
            <a:xfrm flipH="1">
              <a:off x="6814326" y="2576747"/>
              <a:ext cx="64529" cy="55301"/>
              <a:chOff x="6688530" y="2567647"/>
              <a:chExt cx="64529" cy="55301"/>
            </a:xfrm>
          </p:grpSpPr>
          <p:sp>
            <p:nvSpPr>
              <p:cNvPr id="2142" name="Google Shape;2142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6" name="Google Shape;2146;p35"/>
            <p:cNvGrpSpPr/>
            <p:nvPr/>
          </p:nvGrpSpPr>
          <p:grpSpPr>
            <a:xfrm>
              <a:off x="6916580" y="2576747"/>
              <a:ext cx="64529" cy="55301"/>
              <a:chOff x="6688530" y="2567647"/>
              <a:chExt cx="64529" cy="55301"/>
            </a:xfrm>
          </p:grpSpPr>
          <p:sp>
            <p:nvSpPr>
              <p:cNvPr id="2147" name="Google Shape;2147;p35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35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35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35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21F031D-DCAA-4CAA-AD40-6CC490857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391" y="785999"/>
            <a:ext cx="6052382" cy="423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936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p38"/>
          <p:cNvSpPr/>
          <p:nvPr/>
        </p:nvSpPr>
        <p:spPr>
          <a:xfrm flipH="1">
            <a:off x="1206085" y="2807575"/>
            <a:ext cx="6567490" cy="1298406"/>
          </a:xfrm>
          <a:custGeom>
            <a:avLst/>
            <a:gdLst/>
            <a:ahLst/>
            <a:cxnLst/>
            <a:rect l="l" t="t" r="r" b="b"/>
            <a:pathLst>
              <a:path w="31755" h="8121" extrusionOk="0">
                <a:moveTo>
                  <a:pt x="30726" y="1"/>
                </a:moveTo>
                <a:cubicBezTo>
                  <a:pt x="30587" y="30"/>
                  <a:pt x="30496" y="51"/>
                  <a:pt x="30452" y="65"/>
                </a:cubicBezTo>
                <a:cubicBezTo>
                  <a:pt x="30165" y="150"/>
                  <a:pt x="29734" y="304"/>
                  <a:pt x="29162" y="532"/>
                </a:cubicBezTo>
                <a:cubicBezTo>
                  <a:pt x="29025" y="786"/>
                  <a:pt x="28813" y="1193"/>
                  <a:pt x="28526" y="1750"/>
                </a:cubicBezTo>
                <a:cubicBezTo>
                  <a:pt x="28386" y="1783"/>
                  <a:pt x="28251" y="1815"/>
                  <a:pt x="28121" y="1845"/>
                </a:cubicBezTo>
                <a:cubicBezTo>
                  <a:pt x="27718" y="1939"/>
                  <a:pt x="27264" y="2073"/>
                  <a:pt x="26757" y="2243"/>
                </a:cubicBezTo>
                <a:cubicBezTo>
                  <a:pt x="26683" y="2413"/>
                  <a:pt x="26382" y="3100"/>
                  <a:pt x="25851" y="4304"/>
                </a:cubicBezTo>
                <a:cubicBezTo>
                  <a:pt x="24720" y="4166"/>
                  <a:pt x="23242" y="3984"/>
                  <a:pt x="21415" y="3759"/>
                </a:cubicBezTo>
                <a:cubicBezTo>
                  <a:pt x="21285" y="3468"/>
                  <a:pt x="21110" y="3082"/>
                  <a:pt x="20887" y="2604"/>
                </a:cubicBezTo>
                <a:cubicBezTo>
                  <a:pt x="20877" y="2604"/>
                  <a:pt x="20866" y="2602"/>
                  <a:pt x="20856" y="2602"/>
                </a:cubicBezTo>
                <a:cubicBezTo>
                  <a:pt x="20411" y="2548"/>
                  <a:pt x="19769" y="2485"/>
                  <a:pt x="18931" y="2409"/>
                </a:cubicBezTo>
                <a:cubicBezTo>
                  <a:pt x="18857" y="2155"/>
                  <a:pt x="18778" y="1889"/>
                  <a:pt x="18694" y="1612"/>
                </a:cubicBezTo>
                <a:cubicBezTo>
                  <a:pt x="18542" y="1626"/>
                  <a:pt x="18372" y="1641"/>
                  <a:pt x="18186" y="1659"/>
                </a:cubicBezTo>
                <a:cubicBezTo>
                  <a:pt x="17122" y="1755"/>
                  <a:pt x="15828" y="1827"/>
                  <a:pt x="14306" y="1878"/>
                </a:cubicBezTo>
                <a:cubicBezTo>
                  <a:pt x="14269" y="2015"/>
                  <a:pt x="14210" y="2260"/>
                  <a:pt x="14127" y="2614"/>
                </a:cubicBezTo>
                <a:cubicBezTo>
                  <a:pt x="13782" y="2639"/>
                  <a:pt x="13389" y="2667"/>
                  <a:pt x="12949" y="2700"/>
                </a:cubicBezTo>
                <a:cubicBezTo>
                  <a:pt x="10877" y="2858"/>
                  <a:pt x="9431" y="2967"/>
                  <a:pt x="8605" y="3026"/>
                </a:cubicBezTo>
                <a:cubicBezTo>
                  <a:pt x="8570" y="2895"/>
                  <a:pt x="8532" y="2748"/>
                  <a:pt x="8489" y="2581"/>
                </a:cubicBezTo>
                <a:cubicBezTo>
                  <a:pt x="8218" y="2620"/>
                  <a:pt x="7727" y="2688"/>
                  <a:pt x="7015" y="2784"/>
                </a:cubicBezTo>
                <a:cubicBezTo>
                  <a:pt x="6936" y="2937"/>
                  <a:pt x="6894" y="3019"/>
                  <a:pt x="6889" y="3030"/>
                </a:cubicBezTo>
                <a:cubicBezTo>
                  <a:pt x="6749" y="3335"/>
                  <a:pt x="6605" y="3782"/>
                  <a:pt x="6458" y="4368"/>
                </a:cubicBezTo>
                <a:cubicBezTo>
                  <a:pt x="6386" y="4338"/>
                  <a:pt x="6316" y="4303"/>
                  <a:pt x="6249" y="4262"/>
                </a:cubicBezTo>
                <a:cubicBezTo>
                  <a:pt x="6184" y="4219"/>
                  <a:pt x="6112" y="4185"/>
                  <a:pt x="6039" y="4162"/>
                </a:cubicBezTo>
                <a:cubicBezTo>
                  <a:pt x="5860" y="4112"/>
                  <a:pt x="5343" y="4078"/>
                  <a:pt x="4489" y="4064"/>
                </a:cubicBezTo>
                <a:cubicBezTo>
                  <a:pt x="4389" y="3885"/>
                  <a:pt x="4254" y="3652"/>
                  <a:pt x="4087" y="3366"/>
                </a:cubicBezTo>
                <a:cubicBezTo>
                  <a:pt x="3902" y="3372"/>
                  <a:pt x="3698" y="3379"/>
                  <a:pt x="3476" y="3386"/>
                </a:cubicBezTo>
                <a:cubicBezTo>
                  <a:pt x="3151" y="3395"/>
                  <a:pt x="2794" y="3400"/>
                  <a:pt x="2399" y="3405"/>
                </a:cubicBezTo>
                <a:cubicBezTo>
                  <a:pt x="2262" y="2963"/>
                  <a:pt x="2077" y="2385"/>
                  <a:pt x="1843" y="1669"/>
                </a:cubicBezTo>
                <a:cubicBezTo>
                  <a:pt x="1391" y="1701"/>
                  <a:pt x="778" y="1740"/>
                  <a:pt x="1" y="1783"/>
                </a:cubicBezTo>
                <a:lnTo>
                  <a:pt x="1" y="8121"/>
                </a:lnTo>
                <a:lnTo>
                  <a:pt x="31755" y="8121"/>
                </a:lnTo>
                <a:lnTo>
                  <a:pt x="31755" y="3537"/>
                </a:lnTo>
                <a:cubicBezTo>
                  <a:pt x="31420" y="2469"/>
                  <a:pt x="31077" y="1291"/>
                  <a:pt x="30726" y="1"/>
                </a:cubicBezTo>
                <a:close/>
              </a:path>
            </a:pathLst>
          </a:custGeom>
          <a:solidFill>
            <a:srgbClr val="FFFFFF">
              <a:alpha val="309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52" name="Google Shape;2452;p38"/>
          <p:cNvGrpSpPr/>
          <p:nvPr/>
        </p:nvGrpSpPr>
        <p:grpSpPr>
          <a:xfrm>
            <a:off x="-1388406" y="2410396"/>
            <a:ext cx="3590278" cy="1695545"/>
            <a:chOff x="2495348" y="916544"/>
            <a:chExt cx="387711" cy="183086"/>
          </a:xfrm>
        </p:grpSpPr>
        <p:sp>
          <p:nvSpPr>
            <p:cNvPr id="2453" name="Google Shape;2453;p38"/>
            <p:cNvSpPr/>
            <p:nvPr/>
          </p:nvSpPr>
          <p:spPr>
            <a:xfrm>
              <a:off x="2575743" y="916544"/>
              <a:ext cx="239064" cy="56818"/>
            </a:xfrm>
            <a:custGeom>
              <a:avLst/>
              <a:gdLst/>
              <a:ahLst/>
              <a:cxnLst/>
              <a:rect l="l" t="t" r="r" b="b"/>
              <a:pathLst>
                <a:path w="8564" h="2015" extrusionOk="0">
                  <a:moveTo>
                    <a:pt x="1" y="0"/>
                  </a:moveTo>
                  <a:lnTo>
                    <a:pt x="637" y="183"/>
                  </a:lnTo>
                  <a:lnTo>
                    <a:pt x="1403" y="183"/>
                  </a:lnTo>
                  <a:lnTo>
                    <a:pt x="1025" y="293"/>
                  </a:lnTo>
                  <a:lnTo>
                    <a:pt x="1651" y="470"/>
                  </a:lnTo>
                  <a:lnTo>
                    <a:pt x="1651" y="468"/>
                  </a:lnTo>
                  <a:lnTo>
                    <a:pt x="2194" y="468"/>
                  </a:lnTo>
                  <a:lnTo>
                    <a:pt x="1926" y="547"/>
                  </a:lnTo>
                  <a:lnTo>
                    <a:pt x="1926" y="549"/>
                  </a:lnTo>
                  <a:lnTo>
                    <a:pt x="3421" y="975"/>
                  </a:lnTo>
                  <a:lnTo>
                    <a:pt x="4065" y="717"/>
                  </a:lnTo>
                  <a:lnTo>
                    <a:pt x="4298" y="781"/>
                  </a:lnTo>
                  <a:lnTo>
                    <a:pt x="4298" y="1268"/>
                  </a:lnTo>
                  <a:lnTo>
                    <a:pt x="4438" y="819"/>
                  </a:lnTo>
                  <a:lnTo>
                    <a:pt x="5616" y="1140"/>
                  </a:lnTo>
                  <a:lnTo>
                    <a:pt x="4641" y="1468"/>
                  </a:lnTo>
                  <a:lnTo>
                    <a:pt x="6813" y="1913"/>
                  </a:lnTo>
                  <a:lnTo>
                    <a:pt x="7250" y="1957"/>
                  </a:lnTo>
                  <a:lnTo>
                    <a:pt x="7832" y="1911"/>
                  </a:lnTo>
                  <a:lnTo>
                    <a:pt x="7832" y="1911"/>
                  </a:lnTo>
                  <a:lnTo>
                    <a:pt x="7569" y="1988"/>
                  </a:lnTo>
                  <a:lnTo>
                    <a:pt x="7841" y="2015"/>
                  </a:lnTo>
                  <a:lnTo>
                    <a:pt x="8563" y="1918"/>
                  </a:lnTo>
                  <a:lnTo>
                    <a:pt x="8183" y="989"/>
                  </a:lnTo>
                  <a:lnTo>
                    <a:pt x="5970" y="631"/>
                  </a:lnTo>
                  <a:lnTo>
                    <a:pt x="42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38"/>
            <p:cNvSpPr/>
            <p:nvPr/>
          </p:nvSpPr>
          <p:spPr>
            <a:xfrm>
              <a:off x="2834877" y="992110"/>
              <a:ext cx="48181" cy="107517"/>
            </a:xfrm>
            <a:custGeom>
              <a:avLst/>
              <a:gdLst/>
              <a:ahLst/>
              <a:cxnLst/>
              <a:rect l="l" t="t" r="r" b="b"/>
              <a:pathLst>
                <a:path w="1726" h="3813" extrusionOk="0">
                  <a:moveTo>
                    <a:pt x="171" y="1"/>
                  </a:moveTo>
                  <a:lnTo>
                    <a:pt x="1" y="339"/>
                  </a:lnTo>
                  <a:lnTo>
                    <a:pt x="1726" y="3812"/>
                  </a:lnTo>
                  <a:lnTo>
                    <a:pt x="623" y="127"/>
                  </a:lnTo>
                  <a:lnTo>
                    <a:pt x="837" y="879"/>
                  </a:lnTo>
                  <a:lnTo>
                    <a:pt x="1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38"/>
            <p:cNvSpPr/>
            <p:nvPr/>
          </p:nvSpPr>
          <p:spPr>
            <a:xfrm>
              <a:off x="2495348" y="983764"/>
              <a:ext cx="204142" cy="115864"/>
            </a:xfrm>
            <a:custGeom>
              <a:avLst/>
              <a:gdLst/>
              <a:ahLst/>
              <a:cxnLst/>
              <a:rect l="l" t="t" r="r" b="b"/>
              <a:pathLst>
                <a:path w="7313" h="4109" extrusionOk="0">
                  <a:moveTo>
                    <a:pt x="5700" y="1"/>
                  </a:moveTo>
                  <a:lnTo>
                    <a:pt x="5109" y="2245"/>
                  </a:lnTo>
                  <a:lnTo>
                    <a:pt x="3894" y="3999"/>
                  </a:lnTo>
                  <a:lnTo>
                    <a:pt x="3968" y="2474"/>
                  </a:lnTo>
                  <a:lnTo>
                    <a:pt x="3491" y="3326"/>
                  </a:lnTo>
                  <a:lnTo>
                    <a:pt x="3356" y="2727"/>
                  </a:lnTo>
                  <a:lnTo>
                    <a:pt x="2174" y="4054"/>
                  </a:lnTo>
                  <a:lnTo>
                    <a:pt x="0" y="4108"/>
                  </a:lnTo>
                  <a:lnTo>
                    <a:pt x="7313" y="4108"/>
                  </a:lnTo>
                  <a:lnTo>
                    <a:pt x="6750" y="2530"/>
                  </a:lnTo>
                  <a:lnTo>
                    <a:pt x="6945" y="1698"/>
                  </a:lnTo>
                  <a:lnTo>
                    <a:pt x="6945" y="1698"/>
                  </a:lnTo>
                  <a:lnTo>
                    <a:pt x="6242" y="2232"/>
                  </a:lnTo>
                  <a:lnTo>
                    <a:pt x="6031" y="2946"/>
                  </a:lnTo>
                  <a:lnTo>
                    <a:pt x="5859" y="1992"/>
                  </a:lnTo>
                  <a:lnTo>
                    <a:pt x="5700" y="1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38"/>
            <p:cNvSpPr/>
            <p:nvPr/>
          </p:nvSpPr>
          <p:spPr>
            <a:xfrm>
              <a:off x="2722129" y="1099482"/>
              <a:ext cx="7956" cy="141"/>
            </a:xfrm>
            <a:custGeom>
              <a:avLst/>
              <a:gdLst/>
              <a:ahLst/>
              <a:cxnLst/>
              <a:rect l="l" t="t" r="r" b="b"/>
              <a:pathLst>
                <a:path w="285" h="5" extrusionOk="0">
                  <a:moveTo>
                    <a:pt x="0" y="1"/>
                  </a:moveTo>
                  <a:lnTo>
                    <a:pt x="6" y="4"/>
                  </a:lnTo>
                  <a:lnTo>
                    <a:pt x="284" y="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38"/>
            <p:cNvSpPr/>
            <p:nvPr/>
          </p:nvSpPr>
          <p:spPr>
            <a:xfrm>
              <a:off x="2695610" y="957908"/>
              <a:ext cx="145465" cy="141721"/>
            </a:xfrm>
            <a:custGeom>
              <a:avLst/>
              <a:gdLst/>
              <a:ahLst/>
              <a:cxnLst/>
              <a:rect l="l" t="t" r="r" b="b"/>
              <a:pathLst>
                <a:path w="5211" h="5026" extrusionOk="0">
                  <a:moveTo>
                    <a:pt x="347" y="1"/>
                  </a:moveTo>
                  <a:lnTo>
                    <a:pt x="0" y="3016"/>
                  </a:lnTo>
                  <a:lnTo>
                    <a:pt x="35" y="3609"/>
                  </a:lnTo>
                  <a:lnTo>
                    <a:pt x="554" y="2348"/>
                  </a:lnTo>
                  <a:lnTo>
                    <a:pt x="1234" y="5025"/>
                  </a:lnTo>
                  <a:lnTo>
                    <a:pt x="2518" y="5025"/>
                  </a:lnTo>
                  <a:lnTo>
                    <a:pt x="4353" y="4170"/>
                  </a:lnTo>
                  <a:lnTo>
                    <a:pt x="4527" y="2979"/>
                  </a:lnTo>
                  <a:lnTo>
                    <a:pt x="5210" y="3254"/>
                  </a:lnTo>
                  <a:lnTo>
                    <a:pt x="5210" y="3254"/>
                  </a:lnTo>
                  <a:lnTo>
                    <a:pt x="4990" y="1552"/>
                  </a:lnTo>
                  <a:lnTo>
                    <a:pt x="3547" y="548"/>
                  </a:lnTo>
                  <a:lnTo>
                    <a:pt x="3275" y="521"/>
                  </a:lnTo>
                  <a:lnTo>
                    <a:pt x="3268" y="523"/>
                  </a:lnTo>
                  <a:lnTo>
                    <a:pt x="3168" y="1415"/>
                  </a:lnTo>
                  <a:lnTo>
                    <a:pt x="2956" y="490"/>
                  </a:lnTo>
                  <a:lnTo>
                    <a:pt x="2519" y="446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38"/>
            <p:cNvSpPr/>
            <p:nvPr/>
          </p:nvSpPr>
          <p:spPr>
            <a:xfrm>
              <a:off x="2495348" y="916544"/>
              <a:ext cx="175920" cy="183086"/>
            </a:xfrm>
            <a:custGeom>
              <a:avLst/>
              <a:gdLst/>
              <a:ahLst/>
              <a:cxnLst/>
              <a:rect l="l" t="t" r="r" b="b"/>
              <a:pathLst>
                <a:path w="6302" h="6493" extrusionOk="0">
                  <a:moveTo>
                    <a:pt x="2881" y="0"/>
                  </a:moveTo>
                  <a:lnTo>
                    <a:pt x="1876" y="3349"/>
                  </a:lnTo>
                  <a:lnTo>
                    <a:pt x="0" y="6492"/>
                  </a:lnTo>
                  <a:lnTo>
                    <a:pt x="0" y="6492"/>
                  </a:lnTo>
                  <a:lnTo>
                    <a:pt x="2174" y="6438"/>
                  </a:lnTo>
                  <a:lnTo>
                    <a:pt x="3356" y="5111"/>
                  </a:lnTo>
                  <a:lnTo>
                    <a:pt x="3491" y="5710"/>
                  </a:lnTo>
                  <a:lnTo>
                    <a:pt x="3968" y="4858"/>
                  </a:lnTo>
                  <a:lnTo>
                    <a:pt x="3894" y="6383"/>
                  </a:lnTo>
                  <a:lnTo>
                    <a:pt x="5109" y="4629"/>
                  </a:lnTo>
                  <a:lnTo>
                    <a:pt x="5700" y="2385"/>
                  </a:lnTo>
                  <a:lnTo>
                    <a:pt x="5859" y="4376"/>
                  </a:lnTo>
                  <a:lnTo>
                    <a:pt x="6301" y="975"/>
                  </a:lnTo>
                  <a:lnTo>
                    <a:pt x="4806" y="549"/>
                  </a:lnTo>
                  <a:lnTo>
                    <a:pt x="4706" y="1440"/>
                  </a:lnTo>
                  <a:lnTo>
                    <a:pt x="4531" y="470"/>
                  </a:lnTo>
                  <a:lnTo>
                    <a:pt x="3905" y="293"/>
                  </a:lnTo>
                  <a:lnTo>
                    <a:pt x="3764" y="1550"/>
                  </a:lnTo>
                  <a:lnTo>
                    <a:pt x="3515" y="183"/>
                  </a:lnTo>
                  <a:lnTo>
                    <a:pt x="3517" y="183"/>
                  </a:lnTo>
                  <a:lnTo>
                    <a:pt x="28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38"/>
            <p:cNvSpPr/>
            <p:nvPr/>
          </p:nvSpPr>
          <p:spPr>
            <a:xfrm>
              <a:off x="2658902" y="936761"/>
              <a:ext cx="73640" cy="130075"/>
            </a:xfrm>
            <a:custGeom>
              <a:avLst/>
              <a:gdLst/>
              <a:ahLst/>
              <a:cxnLst/>
              <a:rect l="l" t="t" r="r" b="b"/>
              <a:pathLst>
                <a:path w="2638" h="4613" extrusionOk="0">
                  <a:moveTo>
                    <a:pt x="1086" y="0"/>
                  </a:moveTo>
                  <a:lnTo>
                    <a:pt x="442" y="258"/>
                  </a:lnTo>
                  <a:lnTo>
                    <a:pt x="0" y="3659"/>
                  </a:lnTo>
                  <a:lnTo>
                    <a:pt x="172" y="4613"/>
                  </a:lnTo>
                  <a:lnTo>
                    <a:pt x="383" y="3899"/>
                  </a:lnTo>
                  <a:lnTo>
                    <a:pt x="1086" y="3365"/>
                  </a:lnTo>
                  <a:lnTo>
                    <a:pt x="1315" y="3766"/>
                  </a:lnTo>
                  <a:lnTo>
                    <a:pt x="1662" y="751"/>
                  </a:lnTo>
                  <a:lnTo>
                    <a:pt x="2637" y="423"/>
                  </a:lnTo>
                  <a:lnTo>
                    <a:pt x="1459" y="102"/>
                  </a:lnTo>
                  <a:lnTo>
                    <a:pt x="1319" y="551"/>
                  </a:lnTo>
                  <a:lnTo>
                    <a:pt x="1319" y="64"/>
                  </a:lnTo>
                  <a:lnTo>
                    <a:pt x="1086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38"/>
            <p:cNvSpPr/>
            <p:nvPr/>
          </p:nvSpPr>
          <p:spPr>
            <a:xfrm>
              <a:off x="2765872" y="1001669"/>
              <a:ext cx="117187" cy="97958"/>
            </a:xfrm>
            <a:custGeom>
              <a:avLst/>
              <a:gdLst/>
              <a:ahLst/>
              <a:cxnLst/>
              <a:rect l="l" t="t" r="r" b="b"/>
              <a:pathLst>
                <a:path w="4198" h="3474" extrusionOk="0">
                  <a:moveTo>
                    <a:pt x="2473" y="0"/>
                  </a:moveTo>
                  <a:lnTo>
                    <a:pt x="2693" y="1702"/>
                  </a:lnTo>
                  <a:lnTo>
                    <a:pt x="2693" y="1702"/>
                  </a:lnTo>
                  <a:lnTo>
                    <a:pt x="2010" y="1427"/>
                  </a:lnTo>
                  <a:lnTo>
                    <a:pt x="1836" y="2618"/>
                  </a:lnTo>
                  <a:lnTo>
                    <a:pt x="1" y="3473"/>
                  </a:lnTo>
                  <a:lnTo>
                    <a:pt x="4198" y="3473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38"/>
            <p:cNvSpPr/>
            <p:nvPr/>
          </p:nvSpPr>
          <p:spPr>
            <a:xfrm>
              <a:off x="2683746" y="1024113"/>
              <a:ext cx="46339" cy="75513"/>
            </a:xfrm>
            <a:custGeom>
              <a:avLst/>
              <a:gdLst/>
              <a:ahLst/>
              <a:cxnLst/>
              <a:rect l="l" t="t" r="r" b="b"/>
              <a:pathLst>
                <a:path w="1660" h="2678" extrusionOk="0">
                  <a:moveTo>
                    <a:pt x="979" y="0"/>
                  </a:moveTo>
                  <a:lnTo>
                    <a:pt x="460" y="1261"/>
                  </a:lnTo>
                  <a:lnTo>
                    <a:pt x="425" y="668"/>
                  </a:lnTo>
                  <a:lnTo>
                    <a:pt x="196" y="267"/>
                  </a:lnTo>
                  <a:lnTo>
                    <a:pt x="1" y="1099"/>
                  </a:lnTo>
                  <a:lnTo>
                    <a:pt x="651" y="2309"/>
                  </a:lnTo>
                  <a:lnTo>
                    <a:pt x="746" y="2165"/>
                  </a:lnTo>
                  <a:lnTo>
                    <a:pt x="1375" y="2674"/>
                  </a:lnTo>
                  <a:lnTo>
                    <a:pt x="1659" y="2677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38"/>
            <p:cNvSpPr/>
            <p:nvPr/>
          </p:nvSpPr>
          <p:spPr>
            <a:xfrm>
              <a:off x="2794596" y="944430"/>
              <a:ext cx="63646" cy="72496"/>
            </a:xfrm>
            <a:custGeom>
              <a:avLst/>
              <a:gdLst/>
              <a:ahLst/>
              <a:cxnLst/>
              <a:rect l="l" t="t" r="r" b="b"/>
              <a:pathLst>
                <a:path w="2280" h="2571" extrusionOk="0">
                  <a:moveTo>
                    <a:pt x="343" y="0"/>
                  </a:moveTo>
                  <a:lnTo>
                    <a:pt x="723" y="929"/>
                  </a:lnTo>
                  <a:lnTo>
                    <a:pt x="1" y="1026"/>
                  </a:lnTo>
                  <a:lnTo>
                    <a:pt x="1444" y="2030"/>
                  </a:lnTo>
                  <a:lnTo>
                    <a:pt x="1614" y="1692"/>
                  </a:lnTo>
                  <a:lnTo>
                    <a:pt x="2280" y="2570"/>
                  </a:lnTo>
                  <a:lnTo>
                    <a:pt x="2066" y="1818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38"/>
            <p:cNvSpPr/>
            <p:nvPr/>
          </p:nvSpPr>
          <p:spPr>
            <a:xfrm>
              <a:off x="2683746" y="1055101"/>
              <a:ext cx="38551" cy="44524"/>
            </a:xfrm>
            <a:custGeom>
              <a:avLst/>
              <a:gdLst/>
              <a:ahLst/>
              <a:cxnLst/>
              <a:rect l="l" t="t" r="r" b="b"/>
              <a:pathLst>
                <a:path w="1381" h="1579" extrusionOk="0">
                  <a:moveTo>
                    <a:pt x="1" y="0"/>
                  </a:moveTo>
                  <a:lnTo>
                    <a:pt x="564" y="1578"/>
                  </a:lnTo>
                  <a:lnTo>
                    <a:pt x="1381" y="1578"/>
                  </a:lnTo>
                  <a:lnTo>
                    <a:pt x="1375" y="1575"/>
                  </a:lnTo>
                  <a:lnTo>
                    <a:pt x="746" y="1066"/>
                  </a:lnTo>
                  <a:lnTo>
                    <a:pt x="651" y="12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38"/>
            <p:cNvSpPr/>
            <p:nvPr/>
          </p:nvSpPr>
          <p:spPr>
            <a:xfrm>
              <a:off x="2593469" y="921676"/>
              <a:ext cx="21467" cy="38602"/>
            </a:xfrm>
            <a:custGeom>
              <a:avLst/>
              <a:gdLst/>
              <a:ahLst/>
              <a:cxnLst/>
              <a:rect l="l" t="t" r="r" b="b"/>
              <a:pathLst>
                <a:path w="769" h="1369" extrusionOk="0">
                  <a:moveTo>
                    <a:pt x="0" y="1"/>
                  </a:moveTo>
                  <a:lnTo>
                    <a:pt x="249" y="1368"/>
                  </a:lnTo>
                  <a:lnTo>
                    <a:pt x="390" y="111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38"/>
            <p:cNvSpPr/>
            <p:nvPr/>
          </p:nvSpPr>
          <p:spPr>
            <a:xfrm>
              <a:off x="2621803" y="929740"/>
              <a:ext cx="15186" cy="27408"/>
            </a:xfrm>
            <a:custGeom>
              <a:avLst/>
              <a:gdLst/>
              <a:ahLst/>
              <a:cxnLst/>
              <a:rect l="l" t="t" r="r" b="b"/>
              <a:pathLst>
                <a:path w="544" h="972" extrusionOk="0">
                  <a:moveTo>
                    <a:pt x="1" y="0"/>
                  </a:moveTo>
                  <a:lnTo>
                    <a:pt x="1" y="2"/>
                  </a:lnTo>
                  <a:lnTo>
                    <a:pt x="176" y="972"/>
                  </a:lnTo>
                  <a:lnTo>
                    <a:pt x="276" y="81"/>
                  </a:lnTo>
                  <a:lnTo>
                    <a:pt x="276" y="79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38"/>
            <p:cNvSpPr/>
            <p:nvPr/>
          </p:nvSpPr>
          <p:spPr>
            <a:xfrm>
              <a:off x="2778098" y="970427"/>
              <a:ext cx="16274" cy="27408"/>
            </a:xfrm>
            <a:custGeom>
              <a:avLst/>
              <a:gdLst/>
              <a:ahLst/>
              <a:cxnLst/>
              <a:rect l="l" t="t" r="r" b="b"/>
              <a:pathLst>
                <a:path w="583" h="972" extrusionOk="0">
                  <a:moveTo>
                    <a:pt x="583" y="0"/>
                  </a:moveTo>
                  <a:lnTo>
                    <a:pt x="1" y="46"/>
                  </a:lnTo>
                  <a:lnTo>
                    <a:pt x="213" y="971"/>
                  </a:lnTo>
                  <a:lnTo>
                    <a:pt x="313" y="79"/>
                  </a:lnTo>
                  <a:lnTo>
                    <a:pt x="320" y="77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7" name="Google Shape;2467;p38"/>
          <p:cNvGrpSpPr/>
          <p:nvPr/>
        </p:nvGrpSpPr>
        <p:grpSpPr>
          <a:xfrm>
            <a:off x="7251203" y="746866"/>
            <a:ext cx="3590279" cy="3346492"/>
            <a:chOff x="2982469" y="80805"/>
            <a:chExt cx="440304" cy="410426"/>
          </a:xfrm>
        </p:grpSpPr>
        <p:sp>
          <p:nvSpPr>
            <p:cNvPr id="2468" name="Google Shape;2468;p38"/>
            <p:cNvSpPr/>
            <p:nvPr/>
          </p:nvSpPr>
          <p:spPr>
            <a:xfrm>
              <a:off x="3194793" y="345895"/>
              <a:ext cx="165733" cy="110825"/>
            </a:xfrm>
            <a:custGeom>
              <a:avLst/>
              <a:gdLst/>
              <a:ahLst/>
              <a:cxnLst/>
              <a:rect l="l" t="t" r="r" b="b"/>
              <a:pathLst>
                <a:path w="5059" h="2461" extrusionOk="0">
                  <a:moveTo>
                    <a:pt x="4697" y="1"/>
                  </a:moveTo>
                  <a:lnTo>
                    <a:pt x="3755" y="890"/>
                  </a:lnTo>
                  <a:lnTo>
                    <a:pt x="1331" y="1515"/>
                  </a:lnTo>
                  <a:lnTo>
                    <a:pt x="0" y="1507"/>
                  </a:lnTo>
                  <a:lnTo>
                    <a:pt x="0" y="1507"/>
                  </a:lnTo>
                  <a:lnTo>
                    <a:pt x="525" y="2082"/>
                  </a:lnTo>
                  <a:lnTo>
                    <a:pt x="3755" y="2460"/>
                  </a:lnTo>
                  <a:lnTo>
                    <a:pt x="3528" y="2210"/>
                  </a:lnTo>
                  <a:lnTo>
                    <a:pt x="5058" y="2082"/>
                  </a:lnTo>
                  <a:lnTo>
                    <a:pt x="5014" y="348"/>
                  </a:lnTo>
                  <a:lnTo>
                    <a:pt x="4697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8"/>
            <p:cNvSpPr/>
            <p:nvPr/>
          </p:nvSpPr>
          <p:spPr>
            <a:xfrm>
              <a:off x="3241707" y="80805"/>
              <a:ext cx="118821" cy="248444"/>
            </a:xfrm>
            <a:custGeom>
              <a:avLst/>
              <a:gdLst/>
              <a:ahLst/>
              <a:cxnLst/>
              <a:rect l="l" t="t" r="r" b="b"/>
              <a:pathLst>
                <a:path w="3627" h="5517" extrusionOk="0">
                  <a:moveTo>
                    <a:pt x="6" y="1"/>
                  </a:moveTo>
                  <a:lnTo>
                    <a:pt x="1" y="246"/>
                  </a:lnTo>
                  <a:lnTo>
                    <a:pt x="1130" y="4454"/>
                  </a:lnTo>
                  <a:lnTo>
                    <a:pt x="1347" y="4363"/>
                  </a:lnTo>
                  <a:lnTo>
                    <a:pt x="2962" y="4552"/>
                  </a:lnTo>
                  <a:lnTo>
                    <a:pt x="3626" y="5516"/>
                  </a:lnTo>
                  <a:lnTo>
                    <a:pt x="854" y="1493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8"/>
            <p:cNvSpPr/>
            <p:nvPr/>
          </p:nvSpPr>
          <p:spPr>
            <a:xfrm>
              <a:off x="3172450" y="80805"/>
              <a:ext cx="71286" cy="142618"/>
            </a:xfrm>
            <a:custGeom>
              <a:avLst/>
              <a:gdLst/>
              <a:ahLst/>
              <a:cxnLst/>
              <a:rect l="l" t="t" r="r" b="b"/>
              <a:pathLst>
                <a:path w="2176" h="3167" extrusionOk="0">
                  <a:moveTo>
                    <a:pt x="0" y="1"/>
                  </a:moveTo>
                  <a:lnTo>
                    <a:pt x="148" y="2983"/>
                  </a:lnTo>
                  <a:lnTo>
                    <a:pt x="682" y="2660"/>
                  </a:lnTo>
                  <a:lnTo>
                    <a:pt x="1266" y="2892"/>
                  </a:lnTo>
                  <a:lnTo>
                    <a:pt x="1673" y="2930"/>
                  </a:lnTo>
                  <a:lnTo>
                    <a:pt x="2111" y="3146"/>
                  </a:lnTo>
                  <a:lnTo>
                    <a:pt x="2176" y="3167"/>
                  </a:lnTo>
                  <a:lnTo>
                    <a:pt x="2176" y="3167"/>
                  </a:lnTo>
                  <a:lnTo>
                    <a:pt x="1962" y="1710"/>
                  </a:lnTo>
                  <a:lnTo>
                    <a:pt x="1839" y="2403"/>
                  </a:lnTo>
                  <a:lnTo>
                    <a:pt x="1387" y="2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8"/>
            <p:cNvSpPr/>
            <p:nvPr/>
          </p:nvSpPr>
          <p:spPr>
            <a:xfrm>
              <a:off x="3061652" y="80805"/>
              <a:ext cx="110827" cy="293837"/>
            </a:xfrm>
            <a:custGeom>
              <a:avLst/>
              <a:gdLst/>
              <a:ahLst/>
              <a:cxnLst/>
              <a:rect l="l" t="t" r="r" b="b"/>
              <a:pathLst>
                <a:path w="3383" h="6525" extrusionOk="0">
                  <a:moveTo>
                    <a:pt x="3382" y="1"/>
                  </a:moveTo>
                  <a:lnTo>
                    <a:pt x="888" y="4810"/>
                  </a:lnTo>
                  <a:lnTo>
                    <a:pt x="1" y="6524"/>
                  </a:lnTo>
                  <a:lnTo>
                    <a:pt x="3382" y="1"/>
                  </a:lnTo>
                  <a:close/>
                </a:path>
              </a:pathLst>
            </a:custGeom>
            <a:solidFill>
              <a:srgbClr val="8CC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8"/>
            <p:cNvSpPr/>
            <p:nvPr/>
          </p:nvSpPr>
          <p:spPr>
            <a:xfrm>
              <a:off x="3217889" y="91882"/>
              <a:ext cx="60835" cy="194180"/>
            </a:xfrm>
            <a:custGeom>
              <a:avLst/>
              <a:gdLst/>
              <a:ahLst/>
              <a:cxnLst/>
              <a:rect l="l" t="t" r="r" b="b"/>
              <a:pathLst>
                <a:path w="1857" h="4312" extrusionOk="0">
                  <a:moveTo>
                    <a:pt x="0" y="0"/>
                  </a:moveTo>
                  <a:lnTo>
                    <a:pt x="452" y="2157"/>
                  </a:lnTo>
                  <a:lnTo>
                    <a:pt x="575" y="1464"/>
                  </a:lnTo>
                  <a:lnTo>
                    <a:pt x="789" y="2921"/>
                  </a:lnTo>
                  <a:lnTo>
                    <a:pt x="1003" y="2989"/>
                  </a:lnTo>
                  <a:lnTo>
                    <a:pt x="1397" y="3243"/>
                  </a:lnTo>
                  <a:lnTo>
                    <a:pt x="1611" y="4311"/>
                  </a:lnTo>
                  <a:lnTo>
                    <a:pt x="1857" y="4208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8"/>
            <p:cNvSpPr/>
            <p:nvPr/>
          </p:nvSpPr>
          <p:spPr>
            <a:xfrm>
              <a:off x="2982469" y="80805"/>
              <a:ext cx="212350" cy="410426"/>
            </a:xfrm>
            <a:custGeom>
              <a:avLst/>
              <a:gdLst/>
              <a:ahLst/>
              <a:cxnLst/>
              <a:rect l="l" t="t" r="r" b="b"/>
              <a:pathLst>
                <a:path w="6482" h="9114" extrusionOk="0">
                  <a:moveTo>
                    <a:pt x="5848" y="983"/>
                  </a:moveTo>
                  <a:lnTo>
                    <a:pt x="5848" y="984"/>
                  </a:lnTo>
                  <a:lnTo>
                    <a:pt x="5947" y="2983"/>
                  </a:lnTo>
                  <a:lnTo>
                    <a:pt x="5848" y="983"/>
                  </a:lnTo>
                  <a:close/>
                  <a:moveTo>
                    <a:pt x="5799" y="1"/>
                  </a:moveTo>
                  <a:lnTo>
                    <a:pt x="2418" y="6524"/>
                  </a:lnTo>
                  <a:lnTo>
                    <a:pt x="3384" y="7504"/>
                  </a:lnTo>
                  <a:lnTo>
                    <a:pt x="2672" y="7394"/>
                  </a:lnTo>
                  <a:lnTo>
                    <a:pt x="3242" y="8282"/>
                  </a:lnTo>
                  <a:lnTo>
                    <a:pt x="889" y="7129"/>
                  </a:lnTo>
                  <a:lnTo>
                    <a:pt x="0" y="9101"/>
                  </a:lnTo>
                  <a:lnTo>
                    <a:pt x="1906" y="9113"/>
                  </a:lnTo>
                  <a:lnTo>
                    <a:pt x="5719" y="7849"/>
                  </a:lnTo>
                  <a:lnTo>
                    <a:pt x="4956" y="7394"/>
                  </a:lnTo>
                  <a:lnTo>
                    <a:pt x="6481" y="6642"/>
                  </a:lnTo>
                  <a:lnTo>
                    <a:pt x="6481" y="2660"/>
                  </a:lnTo>
                  <a:lnTo>
                    <a:pt x="5947" y="2983"/>
                  </a:lnTo>
                  <a:lnTo>
                    <a:pt x="5799" y="3640"/>
                  </a:lnTo>
                  <a:lnTo>
                    <a:pt x="5719" y="2043"/>
                  </a:lnTo>
                  <a:lnTo>
                    <a:pt x="5514" y="2126"/>
                  </a:lnTo>
                  <a:lnTo>
                    <a:pt x="5514" y="2126"/>
                  </a:lnTo>
                  <a:lnTo>
                    <a:pt x="5848" y="984"/>
                  </a:lnTo>
                  <a:lnTo>
                    <a:pt x="57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8"/>
            <p:cNvSpPr/>
            <p:nvPr/>
          </p:nvSpPr>
          <p:spPr>
            <a:xfrm>
              <a:off x="3044879" y="413709"/>
              <a:ext cx="167109" cy="77501"/>
            </a:xfrm>
            <a:custGeom>
              <a:avLst/>
              <a:gdLst/>
              <a:ahLst/>
              <a:cxnLst/>
              <a:rect l="l" t="t" r="r" b="b"/>
              <a:pathLst>
                <a:path w="5101" h="1721" extrusionOk="0">
                  <a:moveTo>
                    <a:pt x="4576" y="1"/>
                  </a:moveTo>
                  <a:lnTo>
                    <a:pt x="3998" y="132"/>
                  </a:lnTo>
                  <a:lnTo>
                    <a:pt x="4415" y="576"/>
                  </a:lnTo>
                  <a:lnTo>
                    <a:pt x="3814" y="456"/>
                  </a:lnTo>
                  <a:lnTo>
                    <a:pt x="1" y="1720"/>
                  </a:lnTo>
                  <a:lnTo>
                    <a:pt x="3609" y="1720"/>
                  </a:lnTo>
                  <a:lnTo>
                    <a:pt x="5101" y="576"/>
                  </a:lnTo>
                  <a:lnTo>
                    <a:pt x="45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38"/>
            <p:cNvSpPr/>
            <p:nvPr/>
          </p:nvSpPr>
          <p:spPr>
            <a:xfrm>
              <a:off x="3194793" y="200584"/>
              <a:ext cx="123047" cy="213589"/>
            </a:xfrm>
            <a:custGeom>
              <a:avLst/>
              <a:gdLst/>
              <a:ahLst/>
              <a:cxnLst/>
              <a:rect l="l" t="t" r="r" b="b"/>
              <a:pathLst>
                <a:path w="3756" h="4743" extrusionOk="0">
                  <a:moveTo>
                    <a:pt x="0" y="0"/>
                  </a:moveTo>
                  <a:lnTo>
                    <a:pt x="0" y="3982"/>
                  </a:lnTo>
                  <a:lnTo>
                    <a:pt x="0" y="4734"/>
                  </a:lnTo>
                  <a:lnTo>
                    <a:pt x="1331" y="4742"/>
                  </a:lnTo>
                  <a:lnTo>
                    <a:pt x="3755" y="4117"/>
                  </a:lnTo>
                  <a:lnTo>
                    <a:pt x="2779" y="1703"/>
                  </a:lnTo>
                  <a:lnTo>
                    <a:pt x="2562" y="1794"/>
                  </a:lnTo>
                  <a:lnTo>
                    <a:pt x="2316" y="1897"/>
                  </a:lnTo>
                  <a:lnTo>
                    <a:pt x="2102" y="829"/>
                  </a:lnTo>
                  <a:lnTo>
                    <a:pt x="1708" y="575"/>
                  </a:lnTo>
                  <a:lnTo>
                    <a:pt x="1540" y="1475"/>
                  </a:lnTo>
                  <a:lnTo>
                    <a:pt x="1429" y="486"/>
                  </a:lnTo>
                  <a:lnTo>
                    <a:pt x="991" y="270"/>
                  </a:lnTo>
                  <a:lnTo>
                    <a:pt x="833" y="2474"/>
                  </a:lnTo>
                  <a:lnTo>
                    <a:pt x="584" y="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38"/>
            <p:cNvSpPr/>
            <p:nvPr/>
          </p:nvSpPr>
          <p:spPr>
            <a:xfrm>
              <a:off x="3163080" y="439601"/>
              <a:ext cx="166978" cy="51607"/>
            </a:xfrm>
            <a:custGeom>
              <a:avLst/>
              <a:gdLst/>
              <a:ahLst/>
              <a:cxnLst/>
              <a:rect l="l" t="t" r="r" b="b"/>
              <a:pathLst>
                <a:path w="5097" h="1146" extrusionOk="0">
                  <a:moveTo>
                    <a:pt x="1493" y="1"/>
                  </a:moveTo>
                  <a:lnTo>
                    <a:pt x="1" y="1145"/>
                  </a:lnTo>
                  <a:lnTo>
                    <a:pt x="4157" y="1145"/>
                  </a:lnTo>
                  <a:lnTo>
                    <a:pt x="5097" y="784"/>
                  </a:lnTo>
                  <a:lnTo>
                    <a:pt x="4496" y="129"/>
                  </a:lnTo>
                  <a:lnTo>
                    <a:pt x="4723" y="379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8"/>
            <p:cNvSpPr/>
            <p:nvPr/>
          </p:nvSpPr>
          <p:spPr>
            <a:xfrm>
              <a:off x="3285836" y="277224"/>
              <a:ext cx="74693" cy="108753"/>
            </a:xfrm>
            <a:custGeom>
              <a:avLst/>
              <a:gdLst/>
              <a:ahLst/>
              <a:cxnLst/>
              <a:rect l="l" t="t" r="r" b="b"/>
              <a:pathLst>
                <a:path w="2280" h="2415" extrusionOk="0">
                  <a:moveTo>
                    <a:pt x="0" y="1"/>
                  </a:moveTo>
                  <a:lnTo>
                    <a:pt x="976" y="2415"/>
                  </a:lnTo>
                  <a:lnTo>
                    <a:pt x="1918" y="1526"/>
                  </a:lnTo>
                  <a:lnTo>
                    <a:pt x="2235" y="1873"/>
                  </a:lnTo>
                  <a:lnTo>
                    <a:pt x="2279" y="1154"/>
                  </a:lnTo>
                  <a:lnTo>
                    <a:pt x="1615" y="1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8"/>
            <p:cNvSpPr/>
            <p:nvPr/>
          </p:nvSpPr>
          <p:spPr>
            <a:xfrm>
              <a:off x="3299268" y="329189"/>
              <a:ext cx="123505" cy="162027"/>
            </a:xfrm>
            <a:custGeom>
              <a:avLst/>
              <a:gdLst/>
              <a:ahLst/>
              <a:cxnLst/>
              <a:rect l="l" t="t" r="r" b="b"/>
              <a:pathLst>
                <a:path w="3770" h="3598" extrusionOk="0">
                  <a:moveTo>
                    <a:pt x="1869" y="0"/>
                  </a:moveTo>
                  <a:lnTo>
                    <a:pt x="1825" y="719"/>
                  </a:lnTo>
                  <a:lnTo>
                    <a:pt x="1869" y="2453"/>
                  </a:lnTo>
                  <a:lnTo>
                    <a:pt x="339" y="2581"/>
                  </a:lnTo>
                  <a:lnTo>
                    <a:pt x="2428" y="3089"/>
                  </a:lnTo>
                  <a:lnTo>
                    <a:pt x="1077" y="3184"/>
                  </a:lnTo>
                  <a:lnTo>
                    <a:pt x="940" y="3236"/>
                  </a:lnTo>
                  <a:lnTo>
                    <a:pt x="0" y="3597"/>
                  </a:lnTo>
                  <a:lnTo>
                    <a:pt x="3769" y="3585"/>
                  </a:lnTo>
                  <a:lnTo>
                    <a:pt x="2462" y="2369"/>
                  </a:lnTo>
                  <a:lnTo>
                    <a:pt x="18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8"/>
            <p:cNvSpPr/>
            <p:nvPr/>
          </p:nvSpPr>
          <p:spPr>
            <a:xfrm>
              <a:off x="3172450" y="80805"/>
              <a:ext cx="69451" cy="11123"/>
            </a:xfrm>
            <a:custGeom>
              <a:avLst/>
              <a:gdLst/>
              <a:ahLst/>
              <a:cxnLst/>
              <a:rect l="l" t="t" r="r" b="b"/>
              <a:pathLst>
                <a:path w="2120" h="247" extrusionOk="0">
                  <a:moveTo>
                    <a:pt x="0" y="1"/>
                  </a:moveTo>
                  <a:lnTo>
                    <a:pt x="1387" y="246"/>
                  </a:lnTo>
                  <a:lnTo>
                    <a:pt x="2115" y="246"/>
                  </a:lnTo>
                  <a:lnTo>
                    <a:pt x="2120" y="1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8"/>
            <p:cNvSpPr/>
            <p:nvPr/>
          </p:nvSpPr>
          <p:spPr>
            <a:xfrm>
              <a:off x="3144832" y="379847"/>
              <a:ext cx="49992" cy="59803"/>
            </a:xfrm>
            <a:custGeom>
              <a:avLst/>
              <a:gdLst/>
              <a:ahLst/>
              <a:cxnLst/>
              <a:rect l="l" t="t" r="r" b="b"/>
              <a:pathLst>
                <a:path w="1526" h="1328" extrusionOk="0">
                  <a:moveTo>
                    <a:pt x="1525" y="1"/>
                  </a:moveTo>
                  <a:lnTo>
                    <a:pt x="0" y="753"/>
                  </a:lnTo>
                  <a:lnTo>
                    <a:pt x="763" y="1208"/>
                  </a:lnTo>
                  <a:lnTo>
                    <a:pt x="1364" y="1328"/>
                  </a:lnTo>
                  <a:lnTo>
                    <a:pt x="947" y="884"/>
                  </a:lnTo>
                  <a:lnTo>
                    <a:pt x="1525" y="753"/>
                  </a:lnTo>
                  <a:lnTo>
                    <a:pt x="1525" y="1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8"/>
            <p:cNvSpPr/>
            <p:nvPr/>
          </p:nvSpPr>
          <p:spPr>
            <a:xfrm>
              <a:off x="3011561" y="374579"/>
              <a:ext cx="81769" cy="79212"/>
            </a:xfrm>
            <a:custGeom>
              <a:avLst/>
              <a:gdLst/>
              <a:ahLst/>
              <a:cxnLst/>
              <a:rect l="l" t="t" r="r" b="b"/>
              <a:pathLst>
                <a:path w="2496" h="1759" extrusionOk="0">
                  <a:moveTo>
                    <a:pt x="1530" y="0"/>
                  </a:moveTo>
                  <a:lnTo>
                    <a:pt x="1" y="605"/>
                  </a:lnTo>
                  <a:lnTo>
                    <a:pt x="2354" y="1758"/>
                  </a:lnTo>
                  <a:lnTo>
                    <a:pt x="1784" y="870"/>
                  </a:lnTo>
                  <a:lnTo>
                    <a:pt x="2496" y="980"/>
                  </a:lnTo>
                  <a:lnTo>
                    <a:pt x="1530" y="0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8"/>
            <p:cNvSpPr/>
            <p:nvPr/>
          </p:nvSpPr>
          <p:spPr>
            <a:xfrm>
              <a:off x="3213925" y="210986"/>
              <a:ext cx="13333" cy="101008"/>
            </a:xfrm>
            <a:custGeom>
              <a:avLst/>
              <a:gdLst/>
              <a:ahLst/>
              <a:cxnLst/>
              <a:rect l="l" t="t" r="r" b="b"/>
              <a:pathLst>
                <a:path w="407" h="2243" extrusionOk="0">
                  <a:moveTo>
                    <a:pt x="0" y="1"/>
                  </a:moveTo>
                  <a:lnTo>
                    <a:pt x="249" y="2243"/>
                  </a:lnTo>
                  <a:lnTo>
                    <a:pt x="407" y="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8"/>
            <p:cNvSpPr/>
            <p:nvPr/>
          </p:nvSpPr>
          <p:spPr>
            <a:xfrm>
              <a:off x="3241608" y="222423"/>
              <a:ext cx="9140" cy="44582"/>
            </a:xfrm>
            <a:custGeom>
              <a:avLst/>
              <a:gdLst/>
              <a:ahLst/>
              <a:cxnLst/>
              <a:rect l="l" t="t" r="r" b="b"/>
              <a:pathLst>
                <a:path w="279" h="990" extrusionOk="0">
                  <a:moveTo>
                    <a:pt x="0" y="1"/>
                  </a:moveTo>
                  <a:lnTo>
                    <a:pt x="111" y="990"/>
                  </a:lnTo>
                  <a:lnTo>
                    <a:pt x="279" y="90"/>
                  </a:lnTo>
                  <a:lnTo>
                    <a:pt x="65" y="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8"/>
            <p:cNvSpPr/>
            <p:nvPr/>
          </p:nvSpPr>
          <p:spPr>
            <a:xfrm>
              <a:off x="3310341" y="445365"/>
              <a:ext cx="68501" cy="29586"/>
            </a:xfrm>
            <a:custGeom>
              <a:avLst/>
              <a:gdLst/>
              <a:ahLst/>
              <a:cxnLst/>
              <a:rect l="l" t="t" r="r" b="b"/>
              <a:pathLst>
                <a:path w="2091" h="657" extrusionOk="0">
                  <a:moveTo>
                    <a:pt x="1" y="1"/>
                  </a:moveTo>
                  <a:lnTo>
                    <a:pt x="602" y="656"/>
                  </a:lnTo>
                  <a:lnTo>
                    <a:pt x="739" y="604"/>
                  </a:lnTo>
                  <a:lnTo>
                    <a:pt x="2090" y="5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8"/>
            <p:cNvSpPr/>
            <p:nvPr/>
          </p:nvSpPr>
          <p:spPr>
            <a:xfrm>
              <a:off x="3163080" y="125024"/>
              <a:ext cx="14218" cy="119741"/>
            </a:xfrm>
            <a:custGeom>
              <a:avLst/>
              <a:gdLst/>
              <a:ahLst/>
              <a:cxnLst/>
              <a:rect l="l" t="t" r="r" b="b"/>
              <a:pathLst>
                <a:path w="434" h="2659" extrusionOk="0">
                  <a:moveTo>
                    <a:pt x="335" y="1"/>
                  </a:moveTo>
                  <a:lnTo>
                    <a:pt x="1" y="1144"/>
                  </a:lnTo>
                  <a:lnTo>
                    <a:pt x="1" y="1144"/>
                  </a:lnTo>
                  <a:lnTo>
                    <a:pt x="206" y="1061"/>
                  </a:lnTo>
                  <a:lnTo>
                    <a:pt x="286" y="2658"/>
                  </a:lnTo>
                  <a:lnTo>
                    <a:pt x="434" y="2001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6" name="Google Shape;2486;p38"/>
          <p:cNvSpPr txBox="1">
            <a:spLocks noGrp="1"/>
          </p:cNvSpPr>
          <p:nvPr>
            <p:ph type="title"/>
          </p:nvPr>
        </p:nvSpPr>
        <p:spPr>
          <a:xfrm>
            <a:off x="1388100" y="1053100"/>
            <a:ext cx="6367800" cy="129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Awesome </a:t>
            </a:r>
            <a:r>
              <a:rPr lang="en">
                <a:solidFill>
                  <a:schemeClr val="accent5"/>
                </a:solidFill>
              </a:rPr>
              <a:t>penguins</a:t>
            </a:r>
            <a:endParaRPr>
              <a:solidFill>
                <a:schemeClr val="accent5"/>
              </a:solidFill>
            </a:endParaRPr>
          </a:p>
        </p:txBody>
      </p:sp>
      <p:grpSp>
        <p:nvGrpSpPr>
          <p:cNvPr id="2487" name="Google Shape;2487;p38"/>
          <p:cNvGrpSpPr/>
          <p:nvPr/>
        </p:nvGrpSpPr>
        <p:grpSpPr>
          <a:xfrm>
            <a:off x="-12552" y="4085238"/>
            <a:ext cx="9152409" cy="1100762"/>
            <a:chOff x="-12552" y="4085238"/>
            <a:chExt cx="9152409" cy="1100762"/>
          </a:xfrm>
        </p:grpSpPr>
        <p:sp>
          <p:nvSpPr>
            <p:cNvPr id="2488" name="Google Shape;2488;p38"/>
            <p:cNvSpPr/>
            <p:nvPr/>
          </p:nvSpPr>
          <p:spPr>
            <a:xfrm flipH="1">
              <a:off x="-12552" y="4091300"/>
              <a:ext cx="9152400" cy="1094700"/>
            </a:xfrm>
            <a:prstGeom prst="rect">
              <a:avLst/>
            </a:prstGeom>
            <a:solidFill>
              <a:srgbClr val="CEEBE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89" name="Google Shape;2489;p38"/>
            <p:cNvGrpSpPr/>
            <p:nvPr/>
          </p:nvGrpSpPr>
          <p:grpSpPr>
            <a:xfrm flipH="1">
              <a:off x="-4350" y="4085238"/>
              <a:ext cx="9144207" cy="1051923"/>
              <a:chOff x="-8409" y="4085238"/>
              <a:chExt cx="9144207" cy="1051923"/>
            </a:xfrm>
          </p:grpSpPr>
          <p:grpSp>
            <p:nvGrpSpPr>
              <p:cNvPr id="2490" name="Google Shape;2490;p38"/>
              <p:cNvGrpSpPr/>
              <p:nvPr/>
            </p:nvGrpSpPr>
            <p:grpSpPr>
              <a:xfrm>
                <a:off x="-8409" y="4141158"/>
                <a:ext cx="9144207" cy="996002"/>
                <a:chOff x="637480" y="3826824"/>
                <a:chExt cx="8109442" cy="996002"/>
              </a:xfrm>
            </p:grpSpPr>
            <p:sp>
              <p:nvSpPr>
                <p:cNvPr id="2491" name="Google Shape;2491;p38"/>
                <p:cNvSpPr/>
                <p:nvPr/>
              </p:nvSpPr>
              <p:spPr>
                <a:xfrm>
                  <a:off x="7073971" y="3912721"/>
                  <a:ext cx="17008" cy="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" fill="none" extrusionOk="0">
                      <a:moveTo>
                        <a:pt x="0" y="0"/>
                      </a:moveTo>
                      <a:lnTo>
                        <a:pt x="14" y="0"/>
                      </a:lnTo>
                      <a:lnTo>
                        <a:pt x="84" y="0"/>
                      </a:ln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2" name="Google Shape;2492;p38"/>
                <p:cNvSpPr/>
                <p:nvPr/>
              </p:nvSpPr>
              <p:spPr>
                <a:xfrm>
                  <a:off x="7004539" y="3912721"/>
                  <a:ext cx="134460" cy="13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2" h="66" extrusionOk="0">
                      <a:moveTo>
                        <a:pt x="44" y="0"/>
                      </a:moveTo>
                      <a:cubicBezTo>
                        <a:pt x="23" y="0"/>
                        <a:pt x="7" y="14"/>
                        <a:pt x="0" y="44"/>
                      </a:cubicBezTo>
                      <a:cubicBezTo>
                        <a:pt x="4" y="53"/>
                        <a:pt x="226" y="60"/>
                        <a:pt x="672" y="65"/>
                      </a:cubicBezTo>
                      <a:cubicBezTo>
                        <a:pt x="438" y="58"/>
                        <a:pt x="321" y="51"/>
                        <a:pt x="317" y="44"/>
                      </a:cubicBezTo>
                      <a:cubicBezTo>
                        <a:pt x="319" y="25"/>
                        <a:pt x="331" y="9"/>
                        <a:pt x="34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3" name="Google Shape;2493;p38"/>
                <p:cNvSpPr/>
                <p:nvPr/>
              </p:nvSpPr>
              <p:spPr>
                <a:xfrm>
                  <a:off x="2984134" y="4791094"/>
                  <a:ext cx="44820" cy="14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72" extrusionOk="0">
                      <a:moveTo>
                        <a:pt x="1" y="0"/>
                      </a:moveTo>
                      <a:lnTo>
                        <a:pt x="1" y="67"/>
                      </a:lnTo>
                      <a:cubicBezTo>
                        <a:pt x="67" y="70"/>
                        <a:pt x="119" y="72"/>
                        <a:pt x="156" y="72"/>
                      </a:cubicBezTo>
                      <a:cubicBezTo>
                        <a:pt x="193" y="72"/>
                        <a:pt x="215" y="70"/>
                        <a:pt x="223" y="67"/>
                      </a:cubicBezTo>
                      <a:cubicBezTo>
                        <a:pt x="165" y="53"/>
                        <a:pt x="109" y="37"/>
                        <a:pt x="53" y="16"/>
                      </a:cubicBezTo>
                      <a:cubicBezTo>
                        <a:pt x="36" y="9"/>
                        <a:pt x="18" y="4"/>
                        <a:pt x="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4" name="Google Shape;2494;p38"/>
                <p:cNvSpPr/>
                <p:nvPr/>
              </p:nvSpPr>
              <p:spPr>
                <a:xfrm>
                  <a:off x="6698202" y="4626576"/>
                  <a:ext cx="236306" cy="13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" h="68" extrusionOk="0">
                      <a:moveTo>
                        <a:pt x="1" y="1"/>
                      </a:moveTo>
                      <a:lnTo>
                        <a:pt x="1" y="67"/>
                      </a:lnTo>
                      <a:cubicBezTo>
                        <a:pt x="379" y="60"/>
                        <a:pt x="666" y="57"/>
                        <a:pt x="861" y="57"/>
                      </a:cubicBezTo>
                      <a:cubicBezTo>
                        <a:pt x="1055" y="57"/>
                        <a:pt x="1158" y="60"/>
                        <a:pt x="1168" y="67"/>
                      </a:cubicBezTo>
                      <a:lnTo>
                        <a:pt x="1180" y="34"/>
                      </a:lnTo>
                      <a:cubicBezTo>
                        <a:pt x="590" y="13"/>
                        <a:pt x="197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5" name="Google Shape;2495;p38"/>
                <p:cNvSpPr/>
                <p:nvPr/>
              </p:nvSpPr>
              <p:spPr>
                <a:xfrm>
                  <a:off x="7231441" y="4102908"/>
                  <a:ext cx="119454" cy="17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" h="89" extrusionOk="0">
                      <a:moveTo>
                        <a:pt x="2" y="1"/>
                      </a:moveTo>
                      <a:cubicBezTo>
                        <a:pt x="0" y="30"/>
                        <a:pt x="4" y="60"/>
                        <a:pt x="13" y="88"/>
                      </a:cubicBezTo>
                      <a:lnTo>
                        <a:pt x="575" y="88"/>
                      </a:lnTo>
                      <a:lnTo>
                        <a:pt x="596" y="78"/>
                      </a:lnTo>
                      <a:cubicBezTo>
                        <a:pt x="589" y="62"/>
                        <a:pt x="412" y="48"/>
                        <a:pt x="67" y="34"/>
                      </a:cubicBezTo>
                      <a:lnTo>
                        <a:pt x="4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6" name="Google Shape;2496;p38"/>
                <p:cNvSpPr/>
                <p:nvPr/>
              </p:nvSpPr>
              <p:spPr>
                <a:xfrm>
                  <a:off x="3246852" y="3875533"/>
                  <a:ext cx="107849" cy="14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" h="74" extrusionOk="0">
                      <a:moveTo>
                        <a:pt x="1" y="0"/>
                      </a:moveTo>
                      <a:cubicBezTo>
                        <a:pt x="1" y="16"/>
                        <a:pt x="15" y="37"/>
                        <a:pt x="45" y="67"/>
                      </a:cubicBezTo>
                      <a:cubicBezTo>
                        <a:pt x="202" y="71"/>
                        <a:pt x="322" y="73"/>
                        <a:pt x="405" y="73"/>
                      </a:cubicBezTo>
                      <a:cubicBezTo>
                        <a:pt x="487" y="73"/>
                        <a:pt x="532" y="71"/>
                        <a:pt x="539" y="67"/>
                      </a:cubicBezTo>
                      <a:cubicBezTo>
                        <a:pt x="346" y="49"/>
                        <a:pt x="201" y="32"/>
                        <a:pt x="101" y="18"/>
                      </a:cubicBezTo>
                      <a:cubicBezTo>
                        <a:pt x="41" y="5"/>
                        <a:pt x="8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7" name="Google Shape;2497;p38"/>
                <p:cNvSpPr/>
                <p:nvPr/>
              </p:nvSpPr>
              <p:spPr>
                <a:xfrm>
                  <a:off x="3218839" y="3866640"/>
                  <a:ext cx="28213" cy="14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" h="73" extrusionOk="0">
                      <a:moveTo>
                        <a:pt x="1" y="0"/>
                      </a:moveTo>
                      <a:lnTo>
                        <a:pt x="1" y="67"/>
                      </a:lnTo>
                      <a:cubicBezTo>
                        <a:pt x="38" y="70"/>
                        <a:pt x="68" y="72"/>
                        <a:pt x="92" y="72"/>
                      </a:cubicBezTo>
                      <a:cubicBezTo>
                        <a:pt x="115" y="72"/>
                        <a:pt x="131" y="70"/>
                        <a:pt x="141" y="67"/>
                      </a:cubicBezTo>
                      <a:cubicBezTo>
                        <a:pt x="123" y="53"/>
                        <a:pt x="106" y="41"/>
                        <a:pt x="85" y="34"/>
                      </a:cubicBezTo>
                      <a:cubicBezTo>
                        <a:pt x="65" y="27"/>
                        <a:pt x="48" y="14"/>
                        <a:pt x="3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8" name="Google Shape;2498;p38"/>
                <p:cNvSpPr/>
                <p:nvPr/>
              </p:nvSpPr>
              <p:spPr>
                <a:xfrm>
                  <a:off x="6257204" y="3833090"/>
                  <a:ext cx="206293" cy="291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44" extrusionOk="0">
                      <a:moveTo>
                        <a:pt x="83" y="1"/>
                      </a:moveTo>
                      <a:cubicBezTo>
                        <a:pt x="34" y="1"/>
                        <a:pt x="6" y="2"/>
                        <a:pt x="1" y="5"/>
                      </a:cubicBezTo>
                      <a:cubicBezTo>
                        <a:pt x="1" y="65"/>
                        <a:pt x="8" y="107"/>
                        <a:pt x="24" y="133"/>
                      </a:cubicBezTo>
                      <a:lnTo>
                        <a:pt x="869" y="143"/>
                      </a:lnTo>
                      <a:cubicBezTo>
                        <a:pt x="874" y="144"/>
                        <a:pt x="879" y="144"/>
                        <a:pt x="883" y="144"/>
                      </a:cubicBezTo>
                      <a:cubicBezTo>
                        <a:pt x="917" y="144"/>
                        <a:pt x="951" y="139"/>
                        <a:pt x="983" y="129"/>
                      </a:cubicBezTo>
                      <a:cubicBezTo>
                        <a:pt x="1002" y="122"/>
                        <a:pt x="1018" y="110"/>
                        <a:pt x="1030" y="94"/>
                      </a:cubicBezTo>
                      <a:cubicBezTo>
                        <a:pt x="1027" y="80"/>
                        <a:pt x="1002" y="66"/>
                        <a:pt x="958" y="52"/>
                      </a:cubicBezTo>
                      <a:cubicBezTo>
                        <a:pt x="909" y="38"/>
                        <a:pt x="879" y="30"/>
                        <a:pt x="869" y="26"/>
                      </a:cubicBezTo>
                      <a:cubicBezTo>
                        <a:pt x="468" y="10"/>
                        <a:pt x="206" y="1"/>
                        <a:pt x="8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9" name="Google Shape;2499;p38"/>
                <p:cNvSpPr/>
                <p:nvPr/>
              </p:nvSpPr>
              <p:spPr>
                <a:xfrm>
                  <a:off x="8409370" y="4583931"/>
                  <a:ext cx="226102" cy="252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0" h="125" extrusionOk="0">
                      <a:moveTo>
                        <a:pt x="3" y="1"/>
                      </a:moveTo>
                      <a:cubicBezTo>
                        <a:pt x="2" y="1"/>
                        <a:pt x="0" y="19"/>
                        <a:pt x="0" y="57"/>
                      </a:cubicBezTo>
                      <a:cubicBezTo>
                        <a:pt x="0" y="101"/>
                        <a:pt x="5" y="124"/>
                        <a:pt x="17" y="124"/>
                      </a:cubicBezTo>
                      <a:cubicBezTo>
                        <a:pt x="17" y="124"/>
                        <a:pt x="17" y="124"/>
                        <a:pt x="18" y="124"/>
                      </a:cubicBezTo>
                      <a:cubicBezTo>
                        <a:pt x="23" y="124"/>
                        <a:pt x="28" y="119"/>
                        <a:pt x="34" y="106"/>
                      </a:cubicBezTo>
                      <a:cubicBezTo>
                        <a:pt x="393" y="90"/>
                        <a:pt x="666" y="82"/>
                        <a:pt x="854" y="82"/>
                      </a:cubicBezTo>
                      <a:cubicBezTo>
                        <a:pt x="992" y="82"/>
                        <a:pt x="1083" y="86"/>
                        <a:pt x="1129" y="96"/>
                      </a:cubicBezTo>
                      <a:cubicBezTo>
                        <a:pt x="1112" y="77"/>
                        <a:pt x="1091" y="61"/>
                        <a:pt x="1066" y="50"/>
                      </a:cubicBezTo>
                      <a:lnTo>
                        <a:pt x="1019" y="29"/>
                      </a:lnTo>
                      <a:cubicBezTo>
                        <a:pt x="847" y="34"/>
                        <a:pt x="692" y="37"/>
                        <a:pt x="554" y="37"/>
                      </a:cubicBezTo>
                      <a:cubicBezTo>
                        <a:pt x="440" y="37"/>
                        <a:pt x="337" y="35"/>
                        <a:pt x="246" y="31"/>
                      </a:cubicBezTo>
                      <a:cubicBezTo>
                        <a:pt x="100" y="22"/>
                        <a:pt x="23" y="19"/>
                        <a:pt x="11" y="19"/>
                      </a:cubicBezTo>
                      <a:cubicBezTo>
                        <a:pt x="11" y="19"/>
                        <a:pt x="11" y="20"/>
                        <a:pt x="11" y="20"/>
                      </a:cubicBezTo>
                      <a:cubicBezTo>
                        <a:pt x="10" y="20"/>
                        <a:pt x="7" y="13"/>
                        <a:pt x="4" y="1"/>
                      </a:cubicBezTo>
                      <a:cubicBezTo>
                        <a:pt x="4" y="1"/>
                        <a:pt x="4" y="1"/>
                        <a:pt x="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0" name="Google Shape;2500;p38"/>
                <p:cNvSpPr/>
                <p:nvPr/>
              </p:nvSpPr>
              <p:spPr>
                <a:xfrm>
                  <a:off x="8701101" y="4122714"/>
                  <a:ext cx="45821" cy="14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" h="73" extrusionOk="0">
                      <a:moveTo>
                        <a:pt x="1" y="1"/>
                      </a:moveTo>
                      <a:lnTo>
                        <a:pt x="1" y="67"/>
                      </a:lnTo>
                      <a:cubicBezTo>
                        <a:pt x="69" y="71"/>
                        <a:pt x="122" y="73"/>
                        <a:pt x="160" y="73"/>
                      </a:cubicBezTo>
                      <a:cubicBezTo>
                        <a:pt x="198" y="73"/>
                        <a:pt x="221" y="71"/>
                        <a:pt x="229" y="67"/>
                      </a:cubicBezTo>
                      <a:cubicBezTo>
                        <a:pt x="169" y="53"/>
                        <a:pt x="111" y="38"/>
                        <a:pt x="53" y="18"/>
                      </a:cubicBezTo>
                      <a:cubicBezTo>
                        <a:pt x="36" y="11"/>
                        <a:pt x="18" y="6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1" name="Google Shape;2501;p38"/>
                <p:cNvSpPr/>
                <p:nvPr/>
              </p:nvSpPr>
              <p:spPr>
                <a:xfrm>
                  <a:off x="7457343" y="4633246"/>
                  <a:ext cx="84038" cy="18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" h="91" extrusionOk="0">
                      <a:moveTo>
                        <a:pt x="2" y="1"/>
                      </a:moveTo>
                      <a:cubicBezTo>
                        <a:pt x="0" y="33"/>
                        <a:pt x="4" y="62"/>
                        <a:pt x="13" y="90"/>
                      </a:cubicBezTo>
                      <a:lnTo>
                        <a:pt x="397" y="90"/>
                      </a:lnTo>
                      <a:lnTo>
                        <a:pt x="419" y="80"/>
                      </a:lnTo>
                      <a:cubicBezTo>
                        <a:pt x="412" y="64"/>
                        <a:pt x="295" y="50"/>
                        <a:pt x="69" y="36"/>
                      </a:cubicBezTo>
                      <a:lnTo>
                        <a:pt x="4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2" name="Google Shape;2502;p38"/>
                <p:cNvSpPr/>
                <p:nvPr/>
              </p:nvSpPr>
              <p:spPr>
                <a:xfrm>
                  <a:off x="8532425" y="3883617"/>
                  <a:ext cx="42019" cy="15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" h="78" extrusionOk="0">
                      <a:moveTo>
                        <a:pt x="7" y="0"/>
                      </a:moveTo>
                      <a:cubicBezTo>
                        <a:pt x="0" y="0"/>
                        <a:pt x="20" y="10"/>
                        <a:pt x="67" y="30"/>
                      </a:cubicBezTo>
                      <a:cubicBezTo>
                        <a:pt x="113" y="49"/>
                        <a:pt x="160" y="65"/>
                        <a:pt x="209" y="78"/>
                      </a:cubicBezTo>
                      <a:cubicBezTo>
                        <a:pt x="109" y="30"/>
                        <a:pt x="50" y="6"/>
                        <a:pt x="32" y="6"/>
                      </a:cubicBezTo>
                      <a:cubicBezTo>
                        <a:pt x="32" y="6"/>
                        <a:pt x="31" y="6"/>
                        <a:pt x="30" y="6"/>
                      </a:cubicBezTo>
                      <a:cubicBezTo>
                        <a:pt x="18" y="2"/>
                        <a:pt x="10" y="0"/>
                        <a:pt x="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3" name="Google Shape;2503;p38"/>
                <p:cNvSpPr/>
                <p:nvPr/>
              </p:nvSpPr>
              <p:spPr>
                <a:xfrm>
                  <a:off x="7269258" y="4324219"/>
                  <a:ext cx="924216" cy="15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9" h="79" extrusionOk="0">
                      <a:moveTo>
                        <a:pt x="8" y="1"/>
                      </a:moveTo>
                      <a:cubicBezTo>
                        <a:pt x="6" y="1"/>
                        <a:pt x="3" y="1"/>
                        <a:pt x="1" y="1"/>
                      </a:cubicBezTo>
                      <a:lnTo>
                        <a:pt x="1" y="68"/>
                      </a:lnTo>
                      <a:lnTo>
                        <a:pt x="4597" y="78"/>
                      </a:lnTo>
                      <a:lnTo>
                        <a:pt x="4618" y="68"/>
                      </a:lnTo>
                      <a:cubicBezTo>
                        <a:pt x="4611" y="52"/>
                        <a:pt x="3088" y="38"/>
                        <a:pt x="45" y="24"/>
                      </a:cubicBezTo>
                      <a:cubicBezTo>
                        <a:pt x="39" y="9"/>
                        <a:pt x="24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4" name="Google Shape;2504;p38"/>
                <p:cNvSpPr/>
                <p:nvPr/>
              </p:nvSpPr>
              <p:spPr>
                <a:xfrm>
                  <a:off x="2647783" y="3994778"/>
                  <a:ext cx="91841" cy="13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" h="68" extrusionOk="0">
                      <a:moveTo>
                        <a:pt x="0" y="1"/>
                      </a:moveTo>
                      <a:lnTo>
                        <a:pt x="0" y="68"/>
                      </a:lnTo>
                      <a:cubicBezTo>
                        <a:pt x="139" y="60"/>
                        <a:pt x="245" y="57"/>
                        <a:pt x="319" y="57"/>
                      </a:cubicBezTo>
                      <a:cubicBezTo>
                        <a:pt x="393" y="57"/>
                        <a:pt x="435" y="60"/>
                        <a:pt x="446" y="68"/>
                      </a:cubicBezTo>
                      <a:lnTo>
                        <a:pt x="458" y="34"/>
                      </a:lnTo>
                      <a:cubicBezTo>
                        <a:pt x="228" y="11"/>
                        <a:pt x="78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5" name="Google Shape;2505;p38"/>
                <p:cNvSpPr/>
                <p:nvPr/>
              </p:nvSpPr>
              <p:spPr>
                <a:xfrm>
                  <a:off x="2030105" y="3826824"/>
                  <a:ext cx="129258" cy="19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" h="98" extrusionOk="0">
                      <a:moveTo>
                        <a:pt x="112" y="0"/>
                      </a:moveTo>
                      <a:cubicBezTo>
                        <a:pt x="49" y="0"/>
                        <a:pt x="11" y="7"/>
                        <a:pt x="0" y="18"/>
                      </a:cubicBezTo>
                      <a:cubicBezTo>
                        <a:pt x="121" y="48"/>
                        <a:pt x="328" y="75"/>
                        <a:pt x="624" y="97"/>
                      </a:cubicBezTo>
                      <a:lnTo>
                        <a:pt x="645" y="52"/>
                      </a:lnTo>
                      <a:lnTo>
                        <a:pt x="635" y="18"/>
                      </a:lnTo>
                      <a:cubicBezTo>
                        <a:pt x="615" y="19"/>
                        <a:pt x="591" y="20"/>
                        <a:pt x="565" y="20"/>
                      </a:cubicBezTo>
                      <a:cubicBezTo>
                        <a:pt x="481" y="20"/>
                        <a:pt x="365" y="15"/>
                        <a:pt x="219" y="4"/>
                      </a:cubicBezTo>
                      <a:cubicBezTo>
                        <a:pt x="178" y="2"/>
                        <a:pt x="142" y="0"/>
                        <a:pt x="11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6" name="Google Shape;2506;p38"/>
                <p:cNvSpPr/>
                <p:nvPr/>
              </p:nvSpPr>
              <p:spPr>
                <a:xfrm>
                  <a:off x="2249204" y="4269043"/>
                  <a:ext cx="398779" cy="13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3" h="68" extrusionOk="0">
                      <a:moveTo>
                        <a:pt x="5" y="1"/>
                      </a:moveTo>
                      <a:cubicBezTo>
                        <a:pt x="4" y="1"/>
                        <a:pt x="2" y="1"/>
                        <a:pt x="1" y="1"/>
                      </a:cubicBezTo>
                      <a:lnTo>
                        <a:pt x="1" y="67"/>
                      </a:lnTo>
                      <a:lnTo>
                        <a:pt x="1949" y="46"/>
                      </a:lnTo>
                      <a:lnTo>
                        <a:pt x="1949" y="67"/>
                      </a:lnTo>
                      <a:cubicBezTo>
                        <a:pt x="1970" y="67"/>
                        <a:pt x="1987" y="53"/>
                        <a:pt x="1992" y="34"/>
                      </a:cubicBezTo>
                      <a:cubicBezTo>
                        <a:pt x="1819" y="24"/>
                        <a:pt x="1565" y="17"/>
                        <a:pt x="1229" y="17"/>
                      </a:cubicBezTo>
                      <a:cubicBezTo>
                        <a:pt x="1158" y="17"/>
                        <a:pt x="1084" y="18"/>
                        <a:pt x="1005" y="18"/>
                      </a:cubicBezTo>
                      <a:cubicBezTo>
                        <a:pt x="520" y="22"/>
                        <a:pt x="201" y="24"/>
                        <a:pt x="45" y="24"/>
                      </a:cubicBezTo>
                      <a:cubicBezTo>
                        <a:pt x="37" y="9"/>
                        <a:pt x="21" y="1"/>
                        <a:pt x="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7" name="Google Shape;2507;p38"/>
                <p:cNvSpPr/>
                <p:nvPr/>
              </p:nvSpPr>
              <p:spPr>
                <a:xfrm>
                  <a:off x="7616214" y="3916562"/>
                  <a:ext cx="505027" cy="1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4" h="71" extrusionOk="0">
                      <a:moveTo>
                        <a:pt x="1" y="0"/>
                      </a:moveTo>
                      <a:lnTo>
                        <a:pt x="58" y="4"/>
                      </a:lnTo>
                      <a:cubicBezTo>
                        <a:pt x="547" y="18"/>
                        <a:pt x="796" y="34"/>
                        <a:pt x="803" y="48"/>
                      </a:cubicBezTo>
                      <a:cubicBezTo>
                        <a:pt x="789" y="55"/>
                        <a:pt x="560" y="62"/>
                        <a:pt x="116" y="67"/>
                      </a:cubicBezTo>
                      <a:cubicBezTo>
                        <a:pt x="204" y="69"/>
                        <a:pt x="290" y="71"/>
                        <a:pt x="376" y="71"/>
                      </a:cubicBezTo>
                      <a:lnTo>
                        <a:pt x="2502" y="58"/>
                      </a:lnTo>
                      <a:lnTo>
                        <a:pt x="2523" y="48"/>
                      </a:lnTo>
                      <a:cubicBezTo>
                        <a:pt x="2516" y="34"/>
                        <a:pt x="1799" y="18"/>
                        <a:pt x="376" y="4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8" name="Google Shape;2508;p38"/>
                <p:cNvSpPr/>
                <p:nvPr/>
              </p:nvSpPr>
              <p:spPr>
                <a:xfrm>
                  <a:off x="7609811" y="3930103"/>
                  <a:ext cx="29813" cy="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" h="4" extrusionOk="0">
                      <a:moveTo>
                        <a:pt x="1" y="0"/>
                      </a:moveTo>
                      <a:cubicBezTo>
                        <a:pt x="33" y="2"/>
                        <a:pt x="62" y="4"/>
                        <a:pt x="90" y="4"/>
                      </a:cubicBezTo>
                      <a:cubicBezTo>
                        <a:pt x="110" y="4"/>
                        <a:pt x="131" y="2"/>
                        <a:pt x="14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9" name="Google Shape;2509;p38"/>
                <p:cNvSpPr/>
                <p:nvPr/>
              </p:nvSpPr>
              <p:spPr>
                <a:xfrm>
                  <a:off x="1484660" y="4799785"/>
                  <a:ext cx="1245760" cy="230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6" h="114" extrusionOk="0">
                      <a:moveTo>
                        <a:pt x="67" y="1"/>
                      </a:moveTo>
                      <a:cubicBezTo>
                        <a:pt x="53" y="3"/>
                        <a:pt x="40" y="8"/>
                        <a:pt x="30" y="18"/>
                      </a:cubicBezTo>
                      <a:cubicBezTo>
                        <a:pt x="16" y="27"/>
                        <a:pt x="4" y="41"/>
                        <a:pt x="0" y="57"/>
                      </a:cubicBezTo>
                      <a:cubicBezTo>
                        <a:pt x="9" y="71"/>
                        <a:pt x="214" y="85"/>
                        <a:pt x="617" y="99"/>
                      </a:cubicBezTo>
                      <a:cubicBezTo>
                        <a:pt x="819" y="104"/>
                        <a:pt x="1019" y="108"/>
                        <a:pt x="1219" y="113"/>
                      </a:cubicBezTo>
                      <a:lnTo>
                        <a:pt x="5252" y="101"/>
                      </a:lnTo>
                      <a:cubicBezTo>
                        <a:pt x="5877" y="92"/>
                        <a:pt x="6201" y="82"/>
                        <a:pt x="6225" y="68"/>
                      </a:cubicBezTo>
                      <a:cubicBezTo>
                        <a:pt x="6213" y="41"/>
                        <a:pt x="5889" y="24"/>
                        <a:pt x="5252" y="11"/>
                      </a:cubicBezTo>
                      <a:lnTo>
                        <a:pt x="6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0" name="Google Shape;2510;p38"/>
                <p:cNvSpPr/>
                <p:nvPr/>
              </p:nvSpPr>
              <p:spPr>
                <a:xfrm>
                  <a:off x="813159" y="3928284"/>
                  <a:ext cx="159472" cy="22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7" h="111" extrusionOk="0">
                      <a:moveTo>
                        <a:pt x="45" y="0"/>
                      </a:moveTo>
                      <a:cubicBezTo>
                        <a:pt x="45" y="6"/>
                        <a:pt x="39" y="13"/>
                        <a:pt x="29" y="27"/>
                      </a:cubicBezTo>
                      <a:cubicBezTo>
                        <a:pt x="15" y="37"/>
                        <a:pt x="6" y="51"/>
                        <a:pt x="1" y="67"/>
                      </a:cubicBezTo>
                      <a:lnTo>
                        <a:pt x="22" y="111"/>
                      </a:lnTo>
                      <a:cubicBezTo>
                        <a:pt x="523" y="105"/>
                        <a:pt x="781" y="93"/>
                        <a:pt x="797" y="79"/>
                      </a:cubicBezTo>
                      <a:cubicBezTo>
                        <a:pt x="793" y="65"/>
                        <a:pt x="669" y="49"/>
                        <a:pt x="425" y="32"/>
                      </a:cubicBezTo>
                      <a:cubicBezTo>
                        <a:pt x="176" y="13"/>
                        <a:pt x="48" y="2"/>
                        <a:pt x="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1" name="Google Shape;2511;p38"/>
                <p:cNvSpPr/>
                <p:nvPr/>
              </p:nvSpPr>
              <p:spPr>
                <a:xfrm>
                  <a:off x="1298777" y="3985683"/>
                  <a:ext cx="1105697" cy="25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6" h="124" extrusionOk="0">
                      <a:moveTo>
                        <a:pt x="0" y="0"/>
                      </a:moveTo>
                      <a:lnTo>
                        <a:pt x="0" y="69"/>
                      </a:lnTo>
                      <a:lnTo>
                        <a:pt x="1651" y="123"/>
                      </a:lnTo>
                      <a:lnTo>
                        <a:pt x="1820" y="90"/>
                      </a:lnTo>
                      <a:lnTo>
                        <a:pt x="5503" y="79"/>
                      </a:lnTo>
                      <a:lnTo>
                        <a:pt x="5526" y="67"/>
                      </a:lnTo>
                      <a:cubicBezTo>
                        <a:pt x="5517" y="53"/>
                        <a:pt x="5088" y="39"/>
                        <a:pt x="4234" y="23"/>
                      </a:cubicBezTo>
                      <a:lnTo>
                        <a:pt x="2649" y="23"/>
                      </a:lnTo>
                      <a:cubicBezTo>
                        <a:pt x="2159" y="41"/>
                        <a:pt x="1665" y="50"/>
                        <a:pt x="1167" y="50"/>
                      </a:cubicBezTo>
                      <a:cubicBezTo>
                        <a:pt x="795" y="50"/>
                        <a:pt x="421" y="45"/>
                        <a:pt x="44" y="35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2" name="Google Shape;2512;p38"/>
                <p:cNvSpPr/>
                <p:nvPr/>
              </p:nvSpPr>
              <p:spPr>
                <a:xfrm>
                  <a:off x="637480" y="4342207"/>
                  <a:ext cx="597869" cy="13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8" h="69" extrusionOk="0">
                      <a:moveTo>
                        <a:pt x="8" y="1"/>
                      </a:moveTo>
                      <a:cubicBezTo>
                        <a:pt x="6" y="1"/>
                        <a:pt x="3" y="1"/>
                        <a:pt x="0" y="2"/>
                      </a:cubicBezTo>
                      <a:lnTo>
                        <a:pt x="0" y="68"/>
                      </a:lnTo>
                      <a:lnTo>
                        <a:pt x="2944" y="46"/>
                      </a:lnTo>
                      <a:lnTo>
                        <a:pt x="2944" y="68"/>
                      </a:lnTo>
                      <a:cubicBezTo>
                        <a:pt x="2963" y="68"/>
                        <a:pt x="2982" y="54"/>
                        <a:pt x="2988" y="35"/>
                      </a:cubicBezTo>
                      <a:cubicBezTo>
                        <a:pt x="2711" y="23"/>
                        <a:pt x="2294" y="17"/>
                        <a:pt x="1738" y="17"/>
                      </a:cubicBezTo>
                      <a:cubicBezTo>
                        <a:pt x="1660" y="17"/>
                        <a:pt x="1579" y="17"/>
                        <a:pt x="1496" y="17"/>
                      </a:cubicBezTo>
                      <a:cubicBezTo>
                        <a:pt x="765" y="21"/>
                        <a:pt x="281" y="23"/>
                        <a:pt x="44" y="23"/>
                      </a:cubicBezTo>
                      <a:cubicBezTo>
                        <a:pt x="37" y="9"/>
                        <a:pt x="2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13" name="Google Shape;2513;p38"/>
              <p:cNvSpPr/>
              <p:nvPr/>
            </p:nvSpPr>
            <p:spPr>
              <a:xfrm rot="10800000" flipH="1">
                <a:off x="238128" y="4085238"/>
                <a:ext cx="6968522" cy="27875"/>
              </a:xfrm>
              <a:custGeom>
                <a:avLst/>
                <a:gdLst/>
                <a:ahLst/>
                <a:cxnLst/>
                <a:rect l="l" t="t" r="r" b="b"/>
                <a:pathLst>
                  <a:path w="22783" h="172" extrusionOk="0">
                    <a:moveTo>
                      <a:pt x="13540" y="0"/>
                    </a:moveTo>
                    <a:cubicBezTo>
                      <a:pt x="13540" y="5"/>
                      <a:pt x="13377" y="11"/>
                      <a:pt x="13047" y="19"/>
                    </a:cubicBezTo>
                    <a:cubicBezTo>
                      <a:pt x="12574" y="30"/>
                      <a:pt x="12306" y="37"/>
                      <a:pt x="12244" y="39"/>
                    </a:cubicBezTo>
                    <a:lnTo>
                      <a:pt x="53" y="67"/>
                    </a:lnTo>
                    <a:cubicBezTo>
                      <a:pt x="48" y="53"/>
                      <a:pt x="36" y="44"/>
                      <a:pt x="22" y="40"/>
                    </a:cubicBezTo>
                    <a:lnTo>
                      <a:pt x="1" y="39"/>
                    </a:lnTo>
                    <a:lnTo>
                      <a:pt x="1" y="119"/>
                    </a:lnTo>
                    <a:lnTo>
                      <a:pt x="12244" y="172"/>
                    </a:lnTo>
                    <a:lnTo>
                      <a:pt x="22288" y="158"/>
                    </a:lnTo>
                    <a:cubicBezTo>
                      <a:pt x="22300" y="153"/>
                      <a:pt x="22386" y="146"/>
                      <a:pt x="22540" y="139"/>
                    </a:cubicBezTo>
                    <a:cubicBezTo>
                      <a:pt x="22695" y="130"/>
                      <a:pt x="22775" y="123"/>
                      <a:pt x="22782" y="119"/>
                    </a:cubicBezTo>
                    <a:cubicBezTo>
                      <a:pt x="22779" y="107"/>
                      <a:pt x="22700" y="95"/>
                      <a:pt x="22546" y="81"/>
                    </a:cubicBezTo>
                    <a:cubicBezTo>
                      <a:pt x="22381" y="65"/>
                      <a:pt x="22295" y="56"/>
                      <a:pt x="22288" y="53"/>
                    </a:cubicBezTo>
                    <a:lnTo>
                      <a:pt x="135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14" name="Google Shape;2514;p38"/>
          <p:cNvGrpSpPr/>
          <p:nvPr/>
        </p:nvGrpSpPr>
        <p:grpSpPr>
          <a:xfrm>
            <a:off x="926436" y="1977626"/>
            <a:ext cx="638140" cy="930931"/>
            <a:chOff x="4566516" y="1947370"/>
            <a:chExt cx="554038" cy="808100"/>
          </a:xfrm>
        </p:grpSpPr>
        <p:sp>
          <p:nvSpPr>
            <p:cNvPr id="2515" name="Google Shape;2515;p38"/>
            <p:cNvSpPr/>
            <p:nvPr/>
          </p:nvSpPr>
          <p:spPr>
            <a:xfrm>
              <a:off x="4566516" y="1947370"/>
              <a:ext cx="554038" cy="714883"/>
            </a:xfrm>
            <a:custGeom>
              <a:avLst/>
              <a:gdLst/>
              <a:ahLst/>
              <a:cxnLst/>
              <a:rect l="l" t="t" r="r" b="b"/>
              <a:pathLst>
                <a:path w="8105" h="10458" extrusionOk="0">
                  <a:moveTo>
                    <a:pt x="4772" y="1005"/>
                  </a:moveTo>
                  <a:cubicBezTo>
                    <a:pt x="4904" y="1005"/>
                    <a:pt x="4990" y="1043"/>
                    <a:pt x="5037" y="1124"/>
                  </a:cubicBezTo>
                  <a:cubicBezTo>
                    <a:pt x="5109" y="1245"/>
                    <a:pt x="5182" y="1508"/>
                    <a:pt x="5256" y="1762"/>
                  </a:cubicBezTo>
                  <a:cubicBezTo>
                    <a:pt x="5314" y="1965"/>
                    <a:pt x="5368" y="2158"/>
                    <a:pt x="5421" y="2281"/>
                  </a:cubicBezTo>
                  <a:lnTo>
                    <a:pt x="5424" y="2288"/>
                  </a:lnTo>
                  <a:cubicBezTo>
                    <a:pt x="6047" y="2980"/>
                    <a:pt x="7090" y="4525"/>
                    <a:pt x="7090" y="7058"/>
                  </a:cubicBezTo>
                  <a:cubicBezTo>
                    <a:pt x="7090" y="7204"/>
                    <a:pt x="7083" y="7344"/>
                    <a:pt x="7071" y="7481"/>
                  </a:cubicBezTo>
                  <a:lnTo>
                    <a:pt x="7076" y="7474"/>
                  </a:lnTo>
                  <a:lnTo>
                    <a:pt x="7076" y="7474"/>
                  </a:lnTo>
                  <a:cubicBezTo>
                    <a:pt x="6967" y="8697"/>
                    <a:pt x="6396" y="9498"/>
                    <a:pt x="6040" y="9886"/>
                  </a:cubicBezTo>
                  <a:cubicBezTo>
                    <a:pt x="5549" y="10422"/>
                    <a:pt x="5358" y="10422"/>
                    <a:pt x="4644" y="10422"/>
                  </a:cubicBezTo>
                  <a:cubicBezTo>
                    <a:pt x="4280" y="10422"/>
                    <a:pt x="4215" y="10363"/>
                    <a:pt x="4215" y="10240"/>
                  </a:cubicBezTo>
                  <a:cubicBezTo>
                    <a:pt x="4215" y="10165"/>
                    <a:pt x="4131" y="10101"/>
                    <a:pt x="4029" y="10101"/>
                  </a:cubicBezTo>
                  <a:cubicBezTo>
                    <a:pt x="3927" y="10101"/>
                    <a:pt x="3843" y="10165"/>
                    <a:pt x="3843" y="10240"/>
                  </a:cubicBezTo>
                  <a:cubicBezTo>
                    <a:pt x="3843" y="10363"/>
                    <a:pt x="3778" y="10422"/>
                    <a:pt x="3414" y="10422"/>
                  </a:cubicBezTo>
                  <a:cubicBezTo>
                    <a:pt x="2700" y="10422"/>
                    <a:pt x="2509" y="10422"/>
                    <a:pt x="2018" y="9886"/>
                  </a:cubicBezTo>
                  <a:cubicBezTo>
                    <a:pt x="1699" y="9539"/>
                    <a:pt x="1126" y="8629"/>
                    <a:pt x="1010" y="7477"/>
                  </a:cubicBezTo>
                  <a:lnTo>
                    <a:pt x="1010" y="7477"/>
                  </a:lnTo>
                  <a:lnTo>
                    <a:pt x="1017" y="7482"/>
                  </a:lnTo>
                  <a:cubicBezTo>
                    <a:pt x="1001" y="7342"/>
                    <a:pt x="994" y="7200"/>
                    <a:pt x="994" y="7058"/>
                  </a:cubicBezTo>
                  <a:cubicBezTo>
                    <a:pt x="994" y="4914"/>
                    <a:pt x="1848" y="3057"/>
                    <a:pt x="2690" y="2332"/>
                  </a:cubicBezTo>
                  <a:lnTo>
                    <a:pt x="2695" y="2323"/>
                  </a:lnTo>
                  <a:cubicBezTo>
                    <a:pt x="2746" y="2209"/>
                    <a:pt x="2793" y="2000"/>
                    <a:pt x="2844" y="1781"/>
                  </a:cubicBezTo>
                  <a:cubicBezTo>
                    <a:pt x="2900" y="1534"/>
                    <a:pt x="2958" y="1278"/>
                    <a:pt x="3019" y="1175"/>
                  </a:cubicBezTo>
                  <a:cubicBezTo>
                    <a:pt x="3075" y="1075"/>
                    <a:pt x="3180" y="1027"/>
                    <a:pt x="3340" y="1027"/>
                  </a:cubicBezTo>
                  <a:cubicBezTo>
                    <a:pt x="3499" y="1027"/>
                    <a:pt x="3677" y="1075"/>
                    <a:pt x="3820" y="1113"/>
                  </a:cubicBezTo>
                  <a:cubicBezTo>
                    <a:pt x="3918" y="1138"/>
                    <a:pt x="3996" y="1159"/>
                    <a:pt x="4041" y="1159"/>
                  </a:cubicBezTo>
                  <a:cubicBezTo>
                    <a:pt x="4096" y="1159"/>
                    <a:pt x="4180" y="1133"/>
                    <a:pt x="4288" y="1101"/>
                  </a:cubicBezTo>
                  <a:cubicBezTo>
                    <a:pt x="4436" y="1057"/>
                    <a:pt x="4618" y="1005"/>
                    <a:pt x="4772" y="1005"/>
                  </a:cubicBezTo>
                  <a:close/>
                  <a:moveTo>
                    <a:pt x="4039" y="0"/>
                  </a:moveTo>
                  <a:cubicBezTo>
                    <a:pt x="3026" y="0"/>
                    <a:pt x="2234" y="1757"/>
                    <a:pt x="1848" y="2805"/>
                  </a:cubicBezTo>
                  <a:cubicBezTo>
                    <a:pt x="1792" y="2959"/>
                    <a:pt x="1736" y="3121"/>
                    <a:pt x="1683" y="3284"/>
                  </a:cubicBezTo>
                  <a:cubicBezTo>
                    <a:pt x="1420" y="3547"/>
                    <a:pt x="978" y="4327"/>
                    <a:pt x="612" y="5368"/>
                  </a:cubicBezTo>
                  <a:cubicBezTo>
                    <a:pt x="114" y="6779"/>
                    <a:pt x="0" y="8299"/>
                    <a:pt x="133" y="8369"/>
                  </a:cubicBezTo>
                  <a:lnTo>
                    <a:pt x="163" y="8376"/>
                  </a:lnTo>
                  <a:lnTo>
                    <a:pt x="179" y="8373"/>
                  </a:lnTo>
                  <a:lnTo>
                    <a:pt x="190" y="8371"/>
                  </a:lnTo>
                  <a:cubicBezTo>
                    <a:pt x="256" y="8336"/>
                    <a:pt x="277" y="8170"/>
                    <a:pt x="319" y="7798"/>
                  </a:cubicBezTo>
                  <a:cubicBezTo>
                    <a:pt x="403" y="7069"/>
                    <a:pt x="558" y="5745"/>
                    <a:pt x="1334" y="4504"/>
                  </a:cubicBezTo>
                  <a:lnTo>
                    <a:pt x="1334" y="4504"/>
                  </a:lnTo>
                  <a:cubicBezTo>
                    <a:pt x="1308" y="4611"/>
                    <a:pt x="1282" y="4718"/>
                    <a:pt x="1257" y="4825"/>
                  </a:cubicBezTo>
                  <a:cubicBezTo>
                    <a:pt x="1063" y="5517"/>
                    <a:pt x="959" y="6232"/>
                    <a:pt x="950" y="6951"/>
                  </a:cubicBezTo>
                  <a:cubicBezTo>
                    <a:pt x="950" y="6986"/>
                    <a:pt x="949" y="7023"/>
                    <a:pt x="949" y="7058"/>
                  </a:cubicBezTo>
                  <a:cubicBezTo>
                    <a:pt x="949" y="7232"/>
                    <a:pt x="959" y="7405"/>
                    <a:pt x="982" y="7577"/>
                  </a:cubicBezTo>
                  <a:cubicBezTo>
                    <a:pt x="1036" y="8005"/>
                    <a:pt x="1150" y="8422"/>
                    <a:pt x="1322" y="8818"/>
                  </a:cubicBezTo>
                  <a:cubicBezTo>
                    <a:pt x="1329" y="8837"/>
                    <a:pt x="1338" y="8855"/>
                    <a:pt x="1347" y="8874"/>
                  </a:cubicBezTo>
                  <a:cubicBezTo>
                    <a:pt x="1429" y="9062"/>
                    <a:pt x="1524" y="9244"/>
                    <a:pt x="1631" y="9421"/>
                  </a:cubicBezTo>
                  <a:cubicBezTo>
                    <a:pt x="1734" y="9595"/>
                    <a:pt x="1853" y="9758"/>
                    <a:pt x="1988" y="9910"/>
                  </a:cubicBezTo>
                  <a:cubicBezTo>
                    <a:pt x="2490" y="10457"/>
                    <a:pt x="2686" y="10457"/>
                    <a:pt x="3412" y="10457"/>
                  </a:cubicBezTo>
                  <a:cubicBezTo>
                    <a:pt x="3578" y="10457"/>
                    <a:pt x="3691" y="10445"/>
                    <a:pt x="3764" y="10414"/>
                  </a:cubicBezTo>
                  <a:cubicBezTo>
                    <a:pt x="3773" y="10410"/>
                    <a:pt x="3782" y="10407"/>
                    <a:pt x="3790" y="10401"/>
                  </a:cubicBezTo>
                  <a:cubicBezTo>
                    <a:pt x="3796" y="10398"/>
                    <a:pt x="3803" y="10394"/>
                    <a:pt x="3808" y="10391"/>
                  </a:cubicBezTo>
                  <a:cubicBezTo>
                    <a:pt x="3857" y="10356"/>
                    <a:pt x="3876" y="10307"/>
                    <a:pt x="3876" y="10236"/>
                  </a:cubicBezTo>
                  <a:cubicBezTo>
                    <a:pt x="3876" y="10184"/>
                    <a:pt x="3948" y="10135"/>
                    <a:pt x="4027" y="10135"/>
                  </a:cubicBezTo>
                  <a:cubicBezTo>
                    <a:pt x="4062" y="10135"/>
                    <a:pt x="4096" y="10145"/>
                    <a:pt x="4125" y="10163"/>
                  </a:cubicBezTo>
                  <a:cubicBezTo>
                    <a:pt x="4132" y="10168"/>
                    <a:pt x="4139" y="10172"/>
                    <a:pt x="4145" y="10177"/>
                  </a:cubicBezTo>
                  <a:cubicBezTo>
                    <a:pt x="4146" y="10179"/>
                    <a:pt x="4148" y="10180"/>
                    <a:pt x="4150" y="10180"/>
                  </a:cubicBezTo>
                  <a:cubicBezTo>
                    <a:pt x="4166" y="10196"/>
                    <a:pt x="4176" y="10215"/>
                    <a:pt x="4176" y="10236"/>
                  </a:cubicBezTo>
                  <a:cubicBezTo>
                    <a:pt x="4176" y="10403"/>
                    <a:pt x="4290" y="10456"/>
                    <a:pt x="4642" y="10456"/>
                  </a:cubicBezTo>
                  <a:cubicBezTo>
                    <a:pt x="4867" y="10456"/>
                    <a:pt x="5040" y="10456"/>
                    <a:pt x="5188" y="10440"/>
                  </a:cubicBezTo>
                  <a:lnTo>
                    <a:pt x="5198" y="10438"/>
                  </a:lnTo>
                  <a:cubicBezTo>
                    <a:pt x="5225" y="10435"/>
                    <a:pt x="5249" y="10431"/>
                    <a:pt x="5272" y="10428"/>
                  </a:cubicBezTo>
                  <a:lnTo>
                    <a:pt x="5288" y="10426"/>
                  </a:lnTo>
                  <a:cubicBezTo>
                    <a:pt x="5360" y="10414"/>
                    <a:pt x="5430" y="10392"/>
                    <a:pt x="5496" y="10364"/>
                  </a:cubicBezTo>
                  <a:cubicBezTo>
                    <a:pt x="5509" y="10359"/>
                    <a:pt x="5519" y="10356"/>
                    <a:pt x="5530" y="10350"/>
                  </a:cubicBezTo>
                  <a:cubicBezTo>
                    <a:pt x="5619" y="10308"/>
                    <a:pt x="5701" y="10254"/>
                    <a:pt x="5777" y="10189"/>
                  </a:cubicBezTo>
                  <a:cubicBezTo>
                    <a:pt x="5814" y="10159"/>
                    <a:pt x="5849" y="10128"/>
                    <a:pt x="5887" y="10091"/>
                  </a:cubicBezTo>
                  <a:lnTo>
                    <a:pt x="5931" y="10047"/>
                  </a:lnTo>
                  <a:cubicBezTo>
                    <a:pt x="5973" y="10005"/>
                    <a:pt x="6019" y="9958"/>
                    <a:pt x="6064" y="9907"/>
                  </a:cubicBezTo>
                  <a:cubicBezTo>
                    <a:pt x="6415" y="9525"/>
                    <a:pt x="6974" y="8743"/>
                    <a:pt x="7102" y="7556"/>
                  </a:cubicBezTo>
                  <a:cubicBezTo>
                    <a:pt x="7120" y="7389"/>
                    <a:pt x="7128" y="7223"/>
                    <a:pt x="7128" y="7055"/>
                  </a:cubicBezTo>
                  <a:cubicBezTo>
                    <a:pt x="7128" y="7020"/>
                    <a:pt x="7128" y="6983"/>
                    <a:pt x="7127" y="6944"/>
                  </a:cubicBezTo>
                  <a:cubicBezTo>
                    <a:pt x="7116" y="6064"/>
                    <a:pt x="6981" y="5303"/>
                    <a:pt x="6781" y="4660"/>
                  </a:cubicBezTo>
                  <a:cubicBezTo>
                    <a:pt x="6764" y="4584"/>
                    <a:pt x="6744" y="4509"/>
                    <a:pt x="6725" y="4434"/>
                  </a:cubicBezTo>
                  <a:lnTo>
                    <a:pt x="6725" y="4434"/>
                  </a:lnTo>
                  <a:cubicBezTo>
                    <a:pt x="7539" y="5694"/>
                    <a:pt x="7696" y="7051"/>
                    <a:pt x="7782" y="7793"/>
                  </a:cubicBezTo>
                  <a:cubicBezTo>
                    <a:pt x="7826" y="8166"/>
                    <a:pt x="7847" y="8331"/>
                    <a:pt x="7912" y="8366"/>
                  </a:cubicBezTo>
                  <a:lnTo>
                    <a:pt x="7923" y="8369"/>
                  </a:lnTo>
                  <a:lnTo>
                    <a:pt x="7938" y="8373"/>
                  </a:lnTo>
                  <a:lnTo>
                    <a:pt x="7968" y="8364"/>
                  </a:lnTo>
                  <a:cubicBezTo>
                    <a:pt x="8105" y="8299"/>
                    <a:pt x="7991" y="6779"/>
                    <a:pt x="7493" y="5368"/>
                  </a:cubicBezTo>
                  <a:cubicBezTo>
                    <a:pt x="7113" y="4286"/>
                    <a:pt x="6652" y="3487"/>
                    <a:pt x="6394" y="3256"/>
                  </a:cubicBezTo>
                  <a:lnTo>
                    <a:pt x="6389" y="3261"/>
                  </a:lnTo>
                  <a:cubicBezTo>
                    <a:pt x="6338" y="3105"/>
                    <a:pt x="6285" y="2954"/>
                    <a:pt x="6231" y="2805"/>
                  </a:cubicBezTo>
                  <a:cubicBezTo>
                    <a:pt x="5847" y="1757"/>
                    <a:pt x="5053" y="0"/>
                    <a:pt x="40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6" name="Google Shape;2516;p38"/>
            <p:cNvGrpSpPr/>
            <p:nvPr/>
          </p:nvGrpSpPr>
          <p:grpSpPr>
            <a:xfrm>
              <a:off x="4675174" y="2644799"/>
              <a:ext cx="336253" cy="110671"/>
              <a:chOff x="4675174" y="2644799"/>
              <a:chExt cx="336253" cy="110671"/>
            </a:xfrm>
          </p:grpSpPr>
          <p:sp>
            <p:nvSpPr>
              <p:cNvPr id="2517" name="Google Shape;2517;p38"/>
              <p:cNvSpPr/>
              <p:nvPr/>
            </p:nvSpPr>
            <p:spPr>
              <a:xfrm>
                <a:off x="4868150" y="2644799"/>
                <a:ext cx="143277" cy="110671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1619" extrusionOk="0">
                    <a:moveTo>
                      <a:pt x="549" y="1"/>
                    </a:moveTo>
                    <a:lnTo>
                      <a:pt x="0" y="48"/>
                    </a:lnTo>
                    <a:cubicBezTo>
                      <a:pt x="41" y="129"/>
                      <a:pt x="128" y="329"/>
                      <a:pt x="99" y="511"/>
                    </a:cubicBezTo>
                    <a:cubicBezTo>
                      <a:pt x="77" y="642"/>
                      <a:pt x="170" y="751"/>
                      <a:pt x="300" y="905"/>
                    </a:cubicBezTo>
                    <a:cubicBezTo>
                      <a:pt x="425" y="1054"/>
                      <a:pt x="582" y="1240"/>
                      <a:pt x="686" y="1515"/>
                    </a:cubicBezTo>
                    <a:cubicBezTo>
                      <a:pt x="717" y="1601"/>
                      <a:pt x="800" y="1619"/>
                      <a:pt x="863" y="1619"/>
                    </a:cubicBezTo>
                    <a:cubicBezTo>
                      <a:pt x="1031" y="1619"/>
                      <a:pt x="1238" y="1501"/>
                      <a:pt x="1263" y="1394"/>
                    </a:cubicBezTo>
                    <a:lnTo>
                      <a:pt x="1259" y="1391"/>
                    </a:lnTo>
                    <a:cubicBezTo>
                      <a:pt x="1156" y="921"/>
                      <a:pt x="549" y="634"/>
                      <a:pt x="542" y="632"/>
                    </a:cubicBezTo>
                    <a:cubicBezTo>
                      <a:pt x="513" y="620"/>
                      <a:pt x="526" y="579"/>
                      <a:pt x="552" y="579"/>
                    </a:cubicBezTo>
                    <a:cubicBezTo>
                      <a:pt x="556" y="579"/>
                      <a:pt x="560" y="580"/>
                      <a:pt x="565" y="583"/>
                    </a:cubicBezTo>
                    <a:cubicBezTo>
                      <a:pt x="591" y="595"/>
                      <a:pt x="1201" y="884"/>
                      <a:pt x="1312" y="1380"/>
                    </a:cubicBezTo>
                    <a:cubicBezTo>
                      <a:pt x="1312" y="1380"/>
                      <a:pt x="1312" y="1380"/>
                      <a:pt x="1312" y="1382"/>
                    </a:cubicBezTo>
                    <a:cubicBezTo>
                      <a:pt x="1333" y="1405"/>
                      <a:pt x="1396" y="1430"/>
                      <a:pt x="1473" y="1430"/>
                    </a:cubicBezTo>
                    <a:cubicBezTo>
                      <a:pt x="1526" y="1430"/>
                      <a:pt x="1694" y="1415"/>
                      <a:pt x="1764" y="1249"/>
                    </a:cubicBezTo>
                    <a:cubicBezTo>
                      <a:pt x="1662" y="781"/>
                      <a:pt x="800" y="541"/>
                      <a:pt x="793" y="539"/>
                    </a:cubicBezTo>
                    <a:cubicBezTo>
                      <a:pt x="760" y="529"/>
                      <a:pt x="770" y="485"/>
                      <a:pt x="799" y="485"/>
                    </a:cubicBezTo>
                    <a:cubicBezTo>
                      <a:pt x="801" y="485"/>
                      <a:pt x="804" y="486"/>
                      <a:pt x="807" y="486"/>
                    </a:cubicBezTo>
                    <a:cubicBezTo>
                      <a:pt x="842" y="497"/>
                      <a:pt x="1683" y="732"/>
                      <a:pt x="1811" y="1216"/>
                    </a:cubicBezTo>
                    <a:cubicBezTo>
                      <a:pt x="1839" y="1220"/>
                      <a:pt x="1865" y="1222"/>
                      <a:pt x="1889" y="1222"/>
                    </a:cubicBezTo>
                    <a:cubicBezTo>
                      <a:pt x="1982" y="1222"/>
                      <a:pt x="2046" y="1190"/>
                      <a:pt x="2067" y="1133"/>
                    </a:cubicBezTo>
                    <a:cubicBezTo>
                      <a:pt x="2095" y="1056"/>
                      <a:pt x="2044" y="947"/>
                      <a:pt x="1939" y="858"/>
                    </a:cubicBezTo>
                    <a:cubicBezTo>
                      <a:pt x="1736" y="684"/>
                      <a:pt x="1238" y="490"/>
                      <a:pt x="872" y="393"/>
                    </a:cubicBezTo>
                    <a:cubicBezTo>
                      <a:pt x="696" y="348"/>
                      <a:pt x="595" y="223"/>
                      <a:pt x="5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38"/>
              <p:cNvSpPr/>
              <p:nvPr/>
            </p:nvSpPr>
            <p:spPr>
              <a:xfrm>
                <a:off x="4675174" y="2644799"/>
                <a:ext cx="143277" cy="110671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1619" extrusionOk="0">
                    <a:moveTo>
                      <a:pt x="1549" y="1"/>
                    </a:moveTo>
                    <a:cubicBezTo>
                      <a:pt x="1503" y="223"/>
                      <a:pt x="1400" y="348"/>
                      <a:pt x="1225" y="393"/>
                    </a:cubicBezTo>
                    <a:cubicBezTo>
                      <a:pt x="860" y="490"/>
                      <a:pt x="360" y="684"/>
                      <a:pt x="159" y="858"/>
                    </a:cubicBezTo>
                    <a:cubicBezTo>
                      <a:pt x="52" y="947"/>
                      <a:pt x="1" y="1054"/>
                      <a:pt x="31" y="1133"/>
                    </a:cubicBezTo>
                    <a:cubicBezTo>
                      <a:pt x="52" y="1191"/>
                      <a:pt x="117" y="1221"/>
                      <a:pt x="211" y="1221"/>
                    </a:cubicBezTo>
                    <a:cubicBezTo>
                      <a:pt x="234" y="1221"/>
                      <a:pt x="260" y="1219"/>
                      <a:pt x="287" y="1216"/>
                    </a:cubicBezTo>
                    <a:cubicBezTo>
                      <a:pt x="416" y="732"/>
                      <a:pt x="1254" y="497"/>
                      <a:pt x="1291" y="486"/>
                    </a:cubicBezTo>
                    <a:cubicBezTo>
                      <a:pt x="1294" y="486"/>
                      <a:pt x="1296" y="485"/>
                      <a:pt x="1299" y="485"/>
                    </a:cubicBezTo>
                    <a:cubicBezTo>
                      <a:pt x="1326" y="485"/>
                      <a:pt x="1336" y="529"/>
                      <a:pt x="1305" y="537"/>
                    </a:cubicBezTo>
                    <a:cubicBezTo>
                      <a:pt x="1296" y="541"/>
                      <a:pt x="436" y="781"/>
                      <a:pt x="332" y="1249"/>
                    </a:cubicBezTo>
                    <a:cubicBezTo>
                      <a:pt x="402" y="1415"/>
                      <a:pt x="572" y="1430"/>
                      <a:pt x="623" y="1430"/>
                    </a:cubicBezTo>
                    <a:cubicBezTo>
                      <a:pt x="702" y="1430"/>
                      <a:pt x="763" y="1405"/>
                      <a:pt x="786" y="1382"/>
                    </a:cubicBezTo>
                    <a:cubicBezTo>
                      <a:pt x="786" y="1380"/>
                      <a:pt x="786" y="1380"/>
                      <a:pt x="786" y="1380"/>
                    </a:cubicBezTo>
                    <a:cubicBezTo>
                      <a:pt x="895" y="884"/>
                      <a:pt x="1507" y="595"/>
                      <a:pt x="1533" y="583"/>
                    </a:cubicBezTo>
                    <a:cubicBezTo>
                      <a:pt x="1537" y="581"/>
                      <a:pt x="1540" y="581"/>
                      <a:pt x="1543" y="581"/>
                    </a:cubicBezTo>
                    <a:cubicBezTo>
                      <a:pt x="1567" y="581"/>
                      <a:pt x="1580" y="618"/>
                      <a:pt x="1554" y="630"/>
                    </a:cubicBezTo>
                    <a:cubicBezTo>
                      <a:pt x="1549" y="634"/>
                      <a:pt x="941" y="921"/>
                      <a:pt x="837" y="1391"/>
                    </a:cubicBezTo>
                    <a:lnTo>
                      <a:pt x="834" y="1394"/>
                    </a:lnTo>
                    <a:cubicBezTo>
                      <a:pt x="858" y="1501"/>
                      <a:pt x="1067" y="1619"/>
                      <a:pt x="1233" y="1619"/>
                    </a:cubicBezTo>
                    <a:cubicBezTo>
                      <a:pt x="1298" y="1619"/>
                      <a:pt x="1381" y="1601"/>
                      <a:pt x="1412" y="1515"/>
                    </a:cubicBezTo>
                    <a:cubicBezTo>
                      <a:pt x="1516" y="1240"/>
                      <a:pt x="1672" y="1054"/>
                      <a:pt x="1798" y="905"/>
                    </a:cubicBezTo>
                    <a:cubicBezTo>
                      <a:pt x="1928" y="751"/>
                      <a:pt x="2020" y="642"/>
                      <a:pt x="1999" y="511"/>
                    </a:cubicBezTo>
                    <a:cubicBezTo>
                      <a:pt x="1970" y="329"/>
                      <a:pt x="2055" y="129"/>
                      <a:pt x="2096" y="48"/>
                    </a:cubicBezTo>
                    <a:lnTo>
                      <a:pt x="154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19" name="Google Shape;2519;p38"/>
            <p:cNvSpPr/>
            <p:nvPr/>
          </p:nvSpPr>
          <p:spPr>
            <a:xfrm>
              <a:off x="4578746" y="2255326"/>
              <a:ext cx="79090" cy="264544"/>
            </a:xfrm>
            <a:custGeom>
              <a:avLst/>
              <a:gdLst/>
              <a:ahLst/>
              <a:cxnLst/>
              <a:rect l="l" t="t" r="r" b="b"/>
              <a:pathLst>
                <a:path w="1157" h="3870" extrusionOk="0">
                  <a:moveTo>
                    <a:pt x="1156" y="1"/>
                  </a:moveTo>
                  <a:lnTo>
                    <a:pt x="1156" y="1"/>
                  </a:lnTo>
                  <a:cubicBezTo>
                    <a:pt x="380" y="1242"/>
                    <a:pt x="225" y="2564"/>
                    <a:pt x="141" y="3293"/>
                  </a:cubicBezTo>
                  <a:cubicBezTo>
                    <a:pt x="97" y="3666"/>
                    <a:pt x="78" y="3831"/>
                    <a:pt x="11" y="3866"/>
                  </a:cubicBezTo>
                  <a:lnTo>
                    <a:pt x="1" y="3870"/>
                  </a:lnTo>
                  <a:lnTo>
                    <a:pt x="8" y="3870"/>
                  </a:lnTo>
                  <a:cubicBezTo>
                    <a:pt x="174" y="3870"/>
                    <a:pt x="481" y="3552"/>
                    <a:pt x="804" y="3072"/>
                  </a:cubicBezTo>
                  <a:cubicBezTo>
                    <a:pt x="781" y="2900"/>
                    <a:pt x="770" y="2727"/>
                    <a:pt x="770" y="2553"/>
                  </a:cubicBezTo>
                  <a:cubicBezTo>
                    <a:pt x="770" y="2518"/>
                    <a:pt x="770" y="2483"/>
                    <a:pt x="772" y="2446"/>
                  </a:cubicBezTo>
                  <a:cubicBezTo>
                    <a:pt x="781" y="1727"/>
                    <a:pt x="884" y="1012"/>
                    <a:pt x="1079" y="321"/>
                  </a:cubicBezTo>
                  <a:cubicBezTo>
                    <a:pt x="1104" y="214"/>
                    <a:pt x="1130" y="107"/>
                    <a:pt x="11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8"/>
            <p:cNvSpPr/>
            <p:nvPr/>
          </p:nvSpPr>
          <p:spPr>
            <a:xfrm>
              <a:off x="5026432" y="2250677"/>
              <a:ext cx="81824" cy="269192"/>
            </a:xfrm>
            <a:custGeom>
              <a:avLst/>
              <a:gdLst/>
              <a:ahLst/>
              <a:cxnLst/>
              <a:rect l="l" t="t" r="r" b="b"/>
              <a:pathLst>
                <a:path w="1197" h="3938" extrusionOk="0">
                  <a:moveTo>
                    <a:pt x="1" y="0"/>
                  </a:moveTo>
                  <a:cubicBezTo>
                    <a:pt x="20" y="76"/>
                    <a:pt x="39" y="151"/>
                    <a:pt x="57" y="226"/>
                  </a:cubicBezTo>
                  <a:cubicBezTo>
                    <a:pt x="255" y="870"/>
                    <a:pt x="392" y="1631"/>
                    <a:pt x="402" y="2512"/>
                  </a:cubicBezTo>
                  <a:cubicBezTo>
                    <a:pt x="402" y="2549"/>
                    <a:pt x="404" y="2586"/>
                    <a:pt x="404" y="2621"/>
                  </a:cubicBezTo>
                  <a:cubicBezTo>
                    <a:pt x="404" y="2789"/>
                    <a:pt x="395" y="2956"/>
                    <a:pt x="376" y="3122"/>
                  </a:cubicBezTo>
                  <a:cubicBezTo>
                    <a:pt x="704" y="3612"/>
                    <a:pt x="1016" y="3938"/>
                    <a:pt x="1184" y="3938"/>
                  </a:cubicBezTo>
                  <a:cubicBezTo>
                    <a:pt x="1188" y="3938"/>
                    <a:pt x="1193" y="3936"/>
                    <a:pt x="1196" y="3936"/>
                  </a:cubicBezTo>
                  <a:lnTo>
                    <a:pt x="1188" y="3934"/>
                  </a:lnTo>
                  <a:cubicBezTo>
                    <a:pt x="1123" y="3899"/>
                    <a:pt x="1100" y="3733"/>
                    <a:pt x="1058" y="3361"/>
                  </a:cubicBezTo>
                  <a:cubicBezTo>
                    <a:pt x="972" y="2619"/>
                    <a:pt x="814" y="126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38"/>
            <p:cNvSpPr/>
            <p:nvPr/>
          </p:nvSpPr>
          <p:spPr>
            <a:xfrm>
              <a:off x="4629721" y="2009925"/>
              <a:ext cx="426132" cy="533331"/>
            </a:xfrm>
            <a:custGeom>
              <a:avLst/>
              <a:gdLst/>
              <a:ahLst/>
              <a:cxnLst/>
              <a:rect l="l" t="t" r="r" b="b"/>
              <a:pathLst>
                <a:path w="6095" h="7628" extrusionOk="0">
                  <a:moveTo>
                    <a:pt x="2419" y="129"/>
                  </a:moveTo>
                  <a:cubicBezTo>
                    <a:pt x="2489" y="129"/>
                    <a:pt x="2561" y="155"/>
                    <a:pt x="2619" y="213"/>
                  </a:cubicBezTo>
                  <a:cubicBezTo>
                    <a:pt x="2798" y="392"/>
                    <a:pt x="2672" y="699"/>
                    <a:pt x="2418" y="699"/>
                  </a:cubicBezTo>
                  <a:cubicBezTo>
                    <a:pt x="2260" y="699"/>
                    <a:pt x="2132" y="572"/>
                    <a:pt x="2132" y="415"/>
                  </a:cubicBezTo>
                  <a:cubicBezTo>
                    <a:pt x="2132" y="243"/>
                    <a:pt x="2272" y="129"/>
                    <a:pt x="2419" y="129"/>
                  </a:cubicBezTo>
                  <a:close/>
                  <a:moveTo>
                    <a:pt x="3656" y="128"/>
                  </a:moveTo>
                  <a:cubicBezTo>
                    <a:pt x="3803" y="128"/>
                    <a:pt x="3943" y="243"/>
                    <a:pt x="3943" y="415"/>
                  </a:cubicBezTo>
                  <a:cubicBezTo>
                    <a:pt x="3943" y="571"/>
                    <a:pt x="3815" y="699"/>
                    <a:pt x="3657" y="699"/>
                  </a:cubicBezTo>
                  <a:cubicBezTo>
                    <a:pt x="3405" y="699"/>
                    <a:pt x="3277" y="392"/>
                    <a:pt x="3456" y="213"/>
                  </a:cubicBezTo>
                  <a:cubicBezTo>
                    <a:pt x="3514" y="155"/>
                    <a:pt x="3586" y="128"/>
                    <a:pt x="3656" y="128"/>
                  </a:cubicBezTo>
                  <a:close/>
                  <a:moveTo>
                    <a:pt x="3005" y="504"/>
                  </a:moveTo>
                  <a:cubicBezTo>
                    <a:pt x="3070" y="504"/>
                    <a:pt x="3198" y="632"/>
                    <a:pt x="3368" y="814"/>
                  </a:cubicBezTo>
                  <a:cubicBezTo>
                    <a:pt x="3410" y="860"/>
                    <a:pt x="3450" y="902"/>
                    <a:pt x="3485" y="937"/>
                  </a:cubicBezTo>
                  <a:lnTo>
                    <a:pt x="3489" y="948"/>
                  </a:lnTo>
                  <a:lnTo>
                    <a:pt x="3482" y="956"/>
                  </a:lnTo>
                  <a:lnTo>
                    <a:pt x="3443" y="983"/>
                  </a:lnTo>
                  <a:cubicBezTo>
                    <a:pt x="3415" y="1212"/>
                    <a:pt x="3123" y="1389"/>
                    <a:pt x="3003" y="1389"/>
                  </a:cubicBezTo>
                  <a:cubicBezTo>
                    <a:pt x="2889" y="1389"/>
                    <a:pt x="2595" y="1209"/>
                    <a:pt x="2565" y="984"/>
                  </a:cubicBezTo>
                  <a:lnTo>
                    <a:pt x="2527" y="956"/>
                  </a:lnTo>
                  <a:lnTo>
                    <a:pt x="2521" y="948"/>
                  </a:lnTo>
                  <a:lnTo>
                    <a:pt x="2525" y="937"/>
                  </a:lnTo>
                  <a:cubicBezTo>
                    <a:pt x="2569" y="890"/>
                    <a:pt x="2612" y="839"/>
                    <a:pt x="2656" y="788"/>
                  </a:cubicBezTo>
                  <a:cubicBezTo>
                    <a:pt x="2788" y="635"/>
                    <a:pt x="2902" y="504"/>
                    <a:pt x="3005" y="504"/>
                  </a:cubicBezTo>
                  <a:close/>
                  <a:moveTo>
                    <a:pt x="3776" y="1"/>
                  </a:moveTo>
                  <a:cubicBezTo>
                    <a:pt x="3622" y="1"/>
                    <a:pt x="3440" y="55"/>
                    <a:pt x="3293" y="99"/>
                  </a:cubicBezTo>
                  <a:cubicBezTo>
                    <a:pt x="3184" y="131"/>
                    <a:pt x="3100" y="157"/>
                    <a:pt x="3047" y="157"/>
                  </a:cubicBezTo>
                  <a:cubicBezTo>
                    <a:pt x="3000" y="157"/>
                    <a:pt x="2923" y="136"/>
                    <a:pt x="2825" y="110"/>
                  </a:cubicBezTo>
                  <a:cubicBezTo>
                    <a:pt x="2683" y="73"/>
                    <a:pt x="2504" y="25"/>
                    <a:pt x="2344" y="25"/>
                  </a:cubicBezTo>
                  <a:cubicBezTo>
                    <a:pt x="2186" y="25"/>
                    <a:pt x="2079" y="73"/>
                    <a:pt x="2023" y="173"/>
                  </a:cubicBezTo>
                  <a:cubicBezTo>
                    <a:pt x="1964" y="276"/>
                    <a:pt x="1904" y="532"/>
                    <a:pt x="1848" y="777"/>
                  </a:cubicBezTo>
                  <a:cubicBezTo>
                    <a:pt x="1797" y="997"/>
                    <a:pt x="1750" y="1207"/>
                    <a:pt x="1701" y="1321"/>
                  </a:cubicBezTo>
                  <a:lnTo>
                    <a:pt x="1694" y="1330"/>
                  </a:lnTo>
                  <a:cubicBezTo>
                    <a:pt x="852" y="2055"/>
                    <a:pt x="0" y="3912"/>
                    <a:pt x="0" y="6056"/>
                  </a:cubicBezTo>
                  <a:cubicBezTo>
                    <a:pt x="0" y="6198"/>
                    <a:pt x="7" y="6340"/>
                    <a:pt x="21" y="6480"/>
                  </a:cubicBezTo>
                  <a:cubicBezTo>
                    <a:pt x="885" y="7245"/>
                    <a:pt x="1967" y="7628"/>
                    <a:pt x="3048" y="7628"/>
                  </a:cubicBezTo>
                  <a:cubicBezTo>
                    <a:pt x="4130" y="7628"/>
                    <a:pt x="5211" y="7245"/>
                    <a:pt x="6075" y="6479"/>
                  </a:cubicBezTo>
                  <a:cubicBezTo>
                    <a:pt x="6087" y="6342"/>
                    <a:pt x="6094" y="6202"/>
                    <a:pt x="6094" y="6056"/>
                  </a:cubicBezTo>
                  <a:cubicBezTo>
                    <a:pt x="6094" y="3523"/>
                    <a:pt x="5051" y="1978"/>
                    <a:pt x="4430" y="1284"/>
                  </a:cubicBezTo>
                  <a:lnTo>
                    <a:pt x="4425" y="1279"/>
                  </a:lnTo>
                  <a:cubicBezTo>
                    <a:pt x="4373" y="1154"/>
                    <a:pt x="4318" y="963"/>
                    <a:pt x="4260" y="760"/>
                  </a:cubicBezTo>
                  <a:cubicBezTo>
                    <a:pt x="4188" y="506"/>
                    <a:pt x="4113" y="243"/>
                    <a:pt x="4041" y="122"/>
                  </a:cubicBezTo>
                  <a:cubicBezTo>
                    <a:pt x="3994" y="41"/>
                    <a:pt x="3906" y="1"/>
                    <a:pt x="37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38"/>
            <p:cNvSpPr/>
            <p:nvPr/>
          </p:nvSpPr>
          <p:spPr>
            <a:xfrm>
              <a:off x="4806213" y="2077994"/>
              <a:ext cx="67199" cy="29562"/>
            </a:xfrm>
            <a:custGeom>
              <a:avLst/>
              <a:gdLst/>
              <a:ahLst/>
              <a:cxnLst/>
              <a:rect l="l" t="t" r="r" b="b"/>
              <a:pathLst>
                <a:path w="820" h="361" extrusionOk="0">
                  <a:moveTo>
                    <a:pt x="820" y="1"/>
                  </a:moveTo>
                  <a:cubicBezTo>
                    <a:pt x="706" y="76"/>
                    <a:pt x="513" y="190"/>
                    <a:pt x="409" y="190"/>
                  </a:cubicBezTo>
                  <a:cubicBezTo>
                    <a:pt x="306" y="190"/>
                    <a:pt x="124" y="85"/>
                    <a:pt x="1" y="3"/>
                  </a:cubicBezTo>
                  <a:lnTo>
                    <a:pt x="1" y="3"/>
                  </a:lnTo>
                  <a:cubicBezTo>
                    <a:pt x="46" y="204"/>
                    <a:pt x="316" y="360"/>
                    <a:pt x="409" y="360"/>
                  </a:cubicBezTo>
                  <a:cubicBezTo>
                    <a:pt x="515" y="360"/>
                    <a:pt x="776" y="202"/>
                    <a:pt x="8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38"/>
            <p:cNvSpPr/>
            <p:nvPr/>
          </p:nvSpPr>
          <p:spPr>
            <a:xfrm>
              <a:off x="4805050" y="2045025"/>
              <a:ext cx="70074" cy="49575"/>
            </a:xfrm>
            <a:custGeom>
              <a:avLst/>
              <a:gdLst/>
              <a:ahLst/>
              <a:cxnLst/>
              <a:rect l="l" t="t" r="r" b="b"/>
              <a:pathLst>
                <a:path w="900" h="637" extrusionOk="0">
                  <a:moveTo>
                    <a:pt x="449" y="0"/>
                  </a:moveTo>
                  <a:cubicBezTo>
                    <a:pt x="358" y="0"/>
                    <a:pt x="244" y="134"/>
                    <a:pt x="122" y="276"/>
                  </a:cubicBezTo>
                  <a:cubicBezTo>
                    <a:pt x="83" y="323"/>
                    <a:pt x="41" y="370"/>
                    <a:pt x="1" y="414"/>
                  </a:cubicBezTo>
                  <a:cubicBezTo>
                    <a:pt x="155" y="526"/>
                    <a:pt x="355" y="637"/>
                    <a:pt x="449" y="637"/>
                  </a:cubicBezTo>
                  <a:cubicBezTo>
                    <a:pt x="565" y="637"/>
                    <a:pt x="809" y="477"/>
                    <a:pt x="900" y="414"/>
                  </a:cubicBezTo>
                  <a:cubicBezTo>
                    <a:pt x="868" y="381"/>
                    <a:pt x="832" y="342"/>
                    <a:pt x="793" y="302"/>
                  </a:cubicBezTo>
                  <a:cubicBezTo>
                    <a:pt x="674" y="174"/>
                    <a:pt x="509" y="0"/>
                    <a:pt x="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38"/>
            <p:cNvSpPr/>
            <p:nvPr/>
          </p:nvSpPr>
          <p:spPr>
            <a:xfrm>
              <a:off x="4629713" y="2455450"/>
              <a:ext cx="426125" cy="207178"/>
            </a:xfrm>
            <a:custGeom>
              <a:avLst/>
              <a:gdLst/>
              <a:ahLst/>
              <a:cxnLst/>
              <a:rect l="l" t="t" r="r" b="b"/>
              <a:pathLst>
                <a:path w="6068" h="2950" extrusionOk="0">
                  <a:moveTo>
                    <a:pt x="6068" y="1"/>
                  </a:moveTo>
                  <a:lnTo>
                    <a:pt x="6061" y="8"/>
                  </a:lnTo>
                  <a:cubicBezTo>
                    <a:pt x="5226" y="749"/>
                    <a:pt x="4148" y="1158"/>
                    <a:pt x="3031" y="1158"/>
                  </a:cubicBezTo>
                  <a:cubicBezTo>
                    <a:pt x="1918" y="1158"/>
                    <a:pt x="842" y="751"/>
                    <a:pt x="7" y="11"/>
                  </a:cubicBezTo>
                  <a:lnTo>
                    <a:pt x="0" y="4"/>
                  </a:lnTo>
                  <a:lnTo>
                    <a:pt x="0" y="4"/>
                  </a:lnTo>
                  <a:cubicBezTo>
                    <a:pt x="118" y="1156"/>
                    <a:pt x="691" y="2066"/>
                    <a:pt x="1008" y="2413"/>
                  </a:cubicBezTo>
                  <a:cubicBezTo>
                    <a:pt x="1499" y="2949"/>
                    <a:pt x="1692" y="2949"/>
                    <a:pt x="2406" y="2949"/>
                  </a:cubicBezTo>
                  <a:cubicBezTo>
                    <a:pt x="2770" y="2949"/>
                    <a:pt x="2833" y="2891"/>
                    <a:pt x="2833" y="2767"/>
                  </a:cubicBezTo>
                  <a:cubicBezTo>
                    <a:pt x="2833" y="2692"/>
                    <a:pt x="2919" y="2628"/>
                    <a:pt x="3021" y="2628"/>
                  </a:cubicBezTo>
                  <a:cubicBezTo>
                    <a:pt x="3121" y="2628"/>
                    <a:pt x="3207" y="2692"/>
                    <a:pt x="3207" y="2767"/>
                  </a:cubicBezTo>
                  <a:cubicBezTo>
                    <a:pt x="3207" y="2891"/>
                    <a:pt x="3272" y="2949"/>
                    <a:pt x="3636" y="2949"/>
                  </a:cubicBezTo>
                  <a:cubicBezTo>
                    <a:pt x="4348" y="2949"/>
                    <a:pt x="4541" y="2949"/>
                    <a:pt x="5032" y="2413"/>
                  </a:cubicBezTo>
                  <a:cubicBezTo>
                    <a:pt x="5388" y="2025"/>
                    <a:pt x="5959" y="1224"/>
                    <a:pt x="60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38"/>
            <p:cNvSpPr/>
            <p:nvPr/>
          </p:nvSpPr>
          <p:spPr>
            <a:xfrm>
              <a:off x="4859679" y="2016722"/>
              <a:ext cx="54096" cy="46370"/>
            </a:xfrm>
            <a:custGeom>
              <a:avLst/>
              <a:gdLst/>
              <a:ahLst/>
              <a:cxnLst/>
              <a:rect l="l" t="t" r="r" b="b"/>
              <a:pathLst>
                <a:path w="944" h="809" extrusionOk="0">
                  <a:moveTo>
                    <a:pt x="404" y="1"/>
                  </a:moveTo>
                  <a:cubicBezTo>
                    <a:pt x="181" y="1"/>
                    <a:pt x="1" y="181"/>
                    <a:pt x="1" y="404"/>
                  </a:cubicBezTo>
                  <a:cubicBezTo>
                    <a:pt x="1" y="647"/>
                    <a:pt x="200" y="809"/>
                    <a:pt x="407" y="809"/>
                  </a:cubicBezTo>
                  <a:cubicBezTo>
                    <a:pt x="506" y="809"/>
                    <a:pt x="607" y="772"/>
                    <a:pt x="690" y="690"/>
                  </a:cubicBezTo>
                  <a:cubicBezTo>
                    <a:pt x="944" y="436"/>
                    <a:pt x="763" y="3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8"/>
            <p:cNvSpPr/>
            <p:nvPr/>
          </p:nvSpPr>
          <p:spPr>
            <a:xfrm>
              <a:off x="4867243" y="2026294"/>
              <a:ext cx="28653" cy="24589"/>
            </a:xfrm>
            <a:custGeom>
              <a:avLst/>
              <a:gdLst/>
              <a:ahLst/>
              <a:cxnLst/>
              <a:rect l="l" t="t" r="r" b="b"/>
              <a:pathLst>
                <a:path w="500" h="429" extrusionOk="0">
                  <a:moveTo>
                    <a:pt x="214" y="0"/>
                  </a:moveTo>
                  <a:cubicBezTo>
                    <a:pt x="95" y="0"/>
                    <a:pt x="0" y="97"/>
                    <a:pt x="0" y="214"/>
                  </a:cubicBezTo>
                  <a:cubicBezTo>
                    <a:pt x="0" y="343"/>
                    <a:pt x="105" y="428"/>
                    <a:pt x="215" y="428"/>
                  </a:cubicBezTo>
                  <a:cubicBezTo>
                    <a:pt x="267" y="428"/>
                    <a:pt x="321" y="409"/>
                    <a:pt x="365" y="365"/>
                  </a:cubicBezTo>
                  <a:cubicBezTo>
                    <a:pt x="500" y="230"/>
                    <a:pt x="405" y="0"/>
                    <a:pt x="214" y="0"/>
                  </a:cubicBezTo>
                  <a:close/>
                </a:path>
              </a:pathLst>
            </a:custGeom>
            <a:solidFill>
              <a:srgbClr val="080A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8"/>
            <p:cNvSpPr/>
            <p:nvPr/>
          </p:nvSpPr>
          <p:spPr>
            <a:xfrm>
              <a:off x="4878991" y="2025263"/>
              <a:ext cx="14212" cy="12094"/>
            </a:xfrm>
            <a:custGeom>
              <a:avLst/>
              <a:gdLst/>
              <a:ahLst/>
              <a:cxnLst/>
              <a:rect l="l" t="t" r="r" b="b"/>
              <a:pathLst>
                <a:path w="248" h="211" extrusionOk="0">
                  <a:moveTo>
                    <a:pt x="105" y="1"/>
                  </a:moveTo>
                  <a:cubicBezTo>
                    <a:pt x="48" y="1"/>
                    <a:pt x="0" y="48"/>
                    <a:pt x="0" y="106"/>
                  </a:cubicBezTo>
                  <a:cubicBezTo>
                    <a:pt x="0" y="169"/>
                    <a:pt x="52" y="211"/>
                    <a:pt x="107" y="211"/>
                  </a:cubicBezTo>
                  <a:cubicBezTo>
                    <a:pt x="133" y="211"/>
                    <a:pt x="159" y="201"/>
                    <a:pt x="181" y="180"/>
                  </a:cubicBezTo>
                  <a:cubicBezTo>
                    <a:pt x="247" y="115"/>
                    <a:pt x="200" y="1"/>
                    <a:pt x="105" y="1"/>
                  </a:cubicBezTo>
                  <a:close/>
                </a:path>
              </a:pathLst>
            </a:custGeom>
            <a:solidFill>
              <a:srgbClr val="F2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8"/>
            <p:cNvSpPr/>
            <p:nvPr/>
          </p:nvSpPr>
          <p:spPr>
            <a:xfrm>
              <a:off x="4869020" y="2042286"/>
              <a:ext cx="5902" cy="5101"/>
            </a:xfrm>
            <a:custGeom>
              <a:avLst/>
              <a:gdLst/>
              <a:ahLst/>
              <a:cxnLst/>
              <a:rect l="l" t="t" r="r" b="b"/>
              <a:pathLst>
                <a:path w="103" h="89" extrusionOk="0">
                  <a:moveTo>
                    <a:pt x="44" y="0"/>
                  </a:moveTo>
                  <a:cubicBezTo>
                    <a:pt x="20" y="0"/>
                    <a:pt x="1" y="19"/>
                    <a:pt x="1" y="44"/>
                  </a:cubicBezTo>
                  <a:cubicBezTo>
                    <a:pt x="1" y="71"/>
                    <a:pt x="22" y="89"/>
                    <a:pt x="44" y="89"/>
                  </a:cubicBezTo>
                  <a:cubicBezTo>
                    <a:pt x="55" y="89"/>
                    <a:pt x="66" y="85"/>
                    <a:pt x="74" y="75"/>
                  </a:cubicBezTo>
                  <a:cubicBezTo>
                    <a:pt x="102" y="47"/>
                    <a:pt x="83" y="0"/>
                    <a:pt x="44" y="0"/>
                  </a:cubicBezTo>
                  <a:close/>
                </a:path>
              </a:pathLst>
            </a:custGeom>
            <a:solidFill>
              <a:srgbClr val="F2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8"/>
            <p:cNvSpPr/>
            <p:nvPr/>
          </p:nvSpPr>
          <p:spPr>
            <a:xfrm>
              <a:off x="4776279" y="2016722"/>
              <a:ext cx="54096" cy="46370"/>
            </a:xfrm>
            <a:custGeom>
              <a:avLst/>
              <a:gdLst/>
              <a:ahLst/>
              <a:cxnLst/>
              <a:rect l="l" t="t" r="r" b="b"/>
              <a:pathLst>
                <a:path w="944" h="809" extrusionOk="0">
                  <a:moveTo>
                    <a:pt x="404" y="1"/>
                  </a:moveTo>
                  <a:cubicBezTo>
                    <a:pt x="181" y="1"/>
                    <a:pt x="1" y="181"/>
                    <a:pt x="1" y="404"/>
                  </a:cubicBezTo>
                  <a:cubicBezTo>
                    <a:pt x="1" y="647"/>
                    <a:pt x="200" y="809"/>
                    <a:pt x="407" y="809"/>
                  </a:cubicBezTo>
                  <a:cubicBezTo>
                    <a:pt x="506" y="809"/>
                    <a:pt x="607" y="772"/>
                    <a:pt x="690" y="690"/>
                  </a:cubicBezTo>
                  <a:cubicBezTo>
                    <a:pt x="944" y="436"/>
                    <a:pt x="763" y="3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8"/>
            <p:cNvSpPr/>
            <p:nvPr/>
          </p:nvSpPr>
          <p:spPr>
            <a:xfrm>
              <a:off x="4783843" y="2026294"/>
              <a:ext cx="28653" cy="24589"/>
            </a:xfrm>
            <a:custGeom>
              <a:avLst/>
              <a:gdLst/>
              <a:ahLst/>
              <a:cxnLst/>
              <a:rect l="l" t="t" r="r" b="b"/>
              <a:pathLst>
                <a:path w="500" h="429" extrusionOk="0">
                  <a:moveTo>
                    <a:pt x="214" y="0"/>
                  </a:moveTo>
                  <a:cubicBezTo>
                    <a:pt x="95" y="0"/>
                    <a:pt x="0" y="97"/>
                    <a:pt x="0" y="214"/>
                  </a:cubicBezTo>
                  <a:cubicBezTo>
                    <a:pt x="0" y="343"/>
                    <a:pt x="105" y="428"/>
                    <a:pt x="215" y="428"/>
                  </a:cubicBezTo>
                  <a:cubicBezTo>
                    <a:pt x="267" y="428"/>
                    <a:pt x="321" y="409"/>
                    <a:pt x="365" y="365"/>
                  </a:cubicBezTo>
                  <a:cubicBezTo>
                    <a:pt x="500" y="230"/>
                    <a:pt x="405" y="0"/>
                    <a:pt x="214" y="0"/>
                  </a:cubicBezTo>
                  <a:close/>
                </a:path>
              </a:pathLst>
            </a:custGeom>
            <a:solidFill>
              <a:srgbClr val="080A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8"/>
            <p:cNvSpPr/>
            <p:nvPr/>
          </p:nvSpPr>
          <p:spPr>
            <a:xfrm>
              <a:off x="4795591" y="2025263"/>
              <a:ext cx="14212" cy="12094"/>
            </a:xfrm>
            <a:custGeom>
              <a:avLst/>
              <a:gdLst/>
              <a:ahLst/>
              <a:cxnLst/>
              <a:rect l="l" t="t" r="r" b="b"/>
              <a:pathLst>
                <a:path w="248" h="211" extrusionOk="0">
                  <a:moveTo>
                    <a:pt x="105" y="1"/>
                  </a:moveTo>
                  <a:cubicBezTo>
                    <a:pt x="48" y="1"/>
                    <a:pt x="0" y="48"/>
                    <a:pt x="0" y="106"/>
                  </a:cubicBezTo>
                  <a:cubicBezTo>
                    <a:pt x="0" y="169"/>
                    <a:pt x="52" y="211"/>
                    <a:pt x="107" y="211"/>
                  </a:cubicBezTo>
                  <a:cubicBezTo>
                    <a:pt x="133" y="211"/>
                    <a:pt x="159" y="201"/>
                    <a:pt x="181" y="180"/>
                  </a:cubicBezTo>
                  <a:cubicBezTo>
                    <a:pt x="247" y="115"/>
                    <a:pt x="200" y="1"/>
                    <a:pt x="105" y="1"/>
                  </a:cubicBezTo>
                  <a:close/>
                </a:path>
              </a:pathLst>
            </a:custGeom>
            <a:solidFill>
              <a:srgbClr val="F2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8"/>
            <p:cNvSpPr/>
            <p:nvPr/>
          </p:nvSpPr>
          <p:spPr>
            <a:xfrm>
              <a:off x="4785620" y="2042286"/>
              <a:ext cx="5902" cy="5101"/>
            </a:xfrm>
            <a:custGeom>
              <a:avLst/>
              <a:gdLst/>
              <a:ahLst/>
              <a:cxnLst/>
              <a:rect l="l" t="t" r="r" b="b"/>
              <a:pathLst>
                <a:path w="103" h="89" extrusionOk="0">
                  <a:moveTo>
                    <a:pt x="44" y="0"/>
                  </a:moveTo>
                  <a:cubicBezTo>
                    <a:pt x="20" y="0"/>
                    <a:pt x="1" y="19"/>
                    <a:pt x="1" y="44"/>
                  </a:cubicBezTo>
                  <a:cubicBezTo>
                    <a:pt x="1" y="71"/>
                    <a:pt x="22" y="89"/>
                    <a:pt x="44" y="89"/>
                  </a:cubicBezTo>
                  <a:cubicBezTo>
                    <a:pt x="55" y="89"/>
                    <a:pt x="66" y="85"/>
                    <a:pt x="74" y="75"/>
                  </a:cubicBezTo>
                  <a:cubicBezTo>
                    <a:pt x="102" y="47"/>
                    <a:pt x="83" y="0"/>
                    <a:pt x="44" y="0"/>
                  </a:cubicBezTo>
                  <a:close/>
                </a:path>
              </a:pathLst>
            </a:custGeom>
            <a:solidFill>
              <a:srgbClr val="F2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3" name="Google Shape;2533;p38"/>
          <p:cNvGrpSpPr/>
          <p:nvPr/>
        </p:nvGrpSpPr>
        <p:grpSpPr>
          <a:xfrm>
            <a:off x="7555398" y="2722593"/>
            <a:ext cx="699322" cy="930910"/>
            <a:chOff x="7527395" y="1975192"/>
            <a:chExt cx="832328" cy="1107962"/>
          </a:xfrm>
        </p:grpSpPr>
        <p:grpSp>
          <p:nvGrpSpPr>
            <p:cNvPr id="2534" name="Google Shape;2534;p38"/>
            <p:cNvGrpSpPr/>
            <p:nvPr/>
          </p:nvGrpSpPr>
          <p:grpSpPr>
            <a:xfrm flipH="1">
              <a:off x="7869519" y="2916170"/>
              <a:ext cx="377423" cy="166985"/>
              <a:chOff x="5775300" y="4463363"/>
              <a:chExt cx="190377" cy="84217"/>
            </a:xfrm>
          </p:grpSpPr>
          <p:sp>
            <p:nvSpPr>
              <p:cNvPr id="2535" name="Google Shape;2535;p38"/>
              <p:cNvSpPr/>
              <p:nvPr/>
            </p:nvSpPr>
            <p:spPr>
              <a:xfrm>
                <a:off x="5872779" y="4502669"/>
                <a:ext cx="86472" cy="15791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231" extrusionOk="0">
                    <a:moveTo>
                      <a:pt x="0" y="1"/>
                    </a:moveTo>
                    <a:cubicBezTo>
                      <a:pt x="370" y="94"/>
                      <a:pt x="784" y="102"/>
                      <a:pt x="908" y="102"/>
                    </a:cubicBezTo>
                    <a:cubicBezTo>
                      <a:pt x="996" y="102"/>
                      <a:pt x="1155" y="162"/>
                      <a:pt x="1264" y="230"/>
                    </a:cubicBezTo>
                    <a:cubicBezTo>
                      <a:pt x="1184" y="148"/>
                      <a:pt x="982" y="53"/>
                      <a:pt x="875" y="53"/>
                    </a:cubicBezTo>
                    <a:lnTo>
                      <a:pt x="805" y="53"/>
                    </a:lnTo>
                    <a:cubicBezTo>
                      <a:pt x="761" y="55"/>
                      <a:pt x="705" y="57"/>
                      <a:pt x="642" y="57"/>
                    </a:cubicBezTo>
                    <a:cubicBezTo>
                      <a:pt x="632" y="57"/>
                      <a:pt x="622" y="57"/>
                      <a:pt x="613" y="57"/>
                    </a:cubicBezTo>
                    <a:cubicBezTo>
                      <a:pt x="407" y="57"/>
                      <a:pt x="203" y="39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38"/>
              <p:cNvSpPr/>
              <p:nvPr/>
            </p:nvSpPr>
            <p:spPr>
              <a:xfrm>
                <a:off x="5880162" y="4506634"/>
                <a:ext cx="85515" cy="22831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334" extrusionOk="0">
                    <a:moveTo>
                      <a:pt x="1" y="1"/>
                    </a:moveTo>
                    <a:cubicBezTo>
                      <a:pt x="218" y="65"/>
                      <a:pt x="443" y="100"/>
                      <a:pt x="669" y="104"/>
                    </a:cubicBezTo>
                    <a:cubicBezTo>
                      <a:pt x="792" y="104"/>
                      <a:pt x="1170" y="227"/>
                      <a:pt x="1244" y="334"/>
                    </a:cubicBezTo>
                    <a:lnTo>
                      <a:pt x="1244" y="332"/>
                    </a:lnTo>
                    <a:cubicBezTo>
                      <a:pt x="1251" y="318"/>
                      <a:pt x="1249" y="300"/>
                      <a:pt x="1240" y="286"/>
                    </a:cubicBezTo>
                    <a:cubicBezTo>
                      <a:pt x="1186" y="193"/>
                      <a:pt x="921" y="74"/>
                      <a:pt x="800" y="74"/>
                    </a:cubicBezTo>
                    <a:cubicBezTo>
                      <a:pt x="791" y="74"/>
                      <a:pt x="782" y="74"/>
                      <a:pt x="773" y="74"/>
                    </a:cubicBezTo>
                    <a:cubicBezTo>
                      <a:pt x="514" y="74"/>
                      <a:pt x="255" y="50"/>
                      <a:pt x="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" name="Google Shape;2537;p38"/>
              <p:cNvSpPr/>
              <p:nvPr/>
            </p:nvSpPr>
            <p:spPr>
              <a:xfrm>
                <a:off x="5805378" y="4463363"/>
                <a:ext cx="110124" cy="52088"/>
              </a:xfrm>
              <a:custGeom>
                <a:avLst/>
                <a:gdLst/>
                <a:ahLst/>
                <a:cxnLst/>
                <a:rect l="l" t="t" r="r" b="b"/>
                <a:pathLst>
                  <a:path w="1611" h="762" extrusionOk="0">
                    <a:moveTo>
                      <a:pt x="236" y="1"/>
                    </a:moveTo>
                    <a:cubicBezTo>
                      <a:pt x="157" y="1"/>
                      <a:pt x="75" y="64"/>
                      <a:pt x="1" y="141"/>
                    </a:cubicBezTo>
                    <a:cubicBezTo>
                      <a:pt x="20" y="134"/>
                      <a:pt x="39" y="130"/>
                      <a:pt x="61" y="130"/>
                    </a:cubicBezTo>
                    <a:cubicBezTo>
                      <a:pt x="146" y="130"/>
                      <a:pt x="218" y="194"/>
                      <a:pt x="271" y="318"/>
                    </a:cubicBezTo>
                    <a:cubicBezTo>
                      <a:pt x="323" y="442"/>
                      <a:pt x="420" y="541"/>
                      <a:pt x="536" y="620"/>
                    </a:cubicBezTo>
                    <a:cubicBezTo>
                      <a:pt x="742" y="712"/>
                      <a:pt x="1048" y="760"/>
                      <a:pt x="1451" y="762"/>
                    </a:cubicBezTo>
                    <a:cubicBezTo>
                      <a:pt x="1514" y="762"/>
                      <a:pt x="1568" y="762"/>
                      <a:pt x="1610" y="760"/>
                    </a:cubicBezTo>
                    <a:cubicBezTo>
                      <a:pt x="1303" y="733"/>
                      <a:pt x="615" y="627"/>
                      <a:pt x="420" y="171"/>
                    </a:cubicBezTo>
                    <a:cubicBezTo>
                      <a:pt x="371" y="59"/>
                      <a:pt x="309" y="1"/>
                      <a:pt x="2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8" name="Google Shape;2538;p38"/>
              <p:cNvSpPr/>
              <p:nvPr/>
            </p:nvSpPr>
            <p:spPr>
              <a:xfrm>
                <a:off x="5924868" y="4515726"/>
                <a:ext cx="39374" cy="20234"/>
              </a:xfrm>
              <a:custGeom>
                <a:avLst/>
                <a:gdLst/>
                <a:ahLst/>
                <a:cxnLst/>
                <a:rect l="l" t="t" r="r" b="b"/>
                <a:pathLst>
                  <a:path w="576" h="296" extrusionOk="0">
                    <a:moveTo>
                      <a:pt x="1" y="1"/>
                    </a:moveTo>
                    <a:cubicBezTo>
                      <a:pt x="141" y="32"/>
                      <a:pt x="365" y="146"/>
                      <a:pt x="390" y="244"/>
                    </a:cubicBezTo>
                    <a:cubicBezTo>
                      <a:pt x="406" y="260"/>
                      <a:pt x="422" y="276"/>
                      <a:pt x="434" y="295"/>
                    </a:cubicBezTo>
                    <a:cubicBezTo>
                      <a:pt x="532" y="283"/>
                      <a:pt x="564" y="262"/>
                      <a:pt x="571" y="248"/>
                    </a:cubicBezTo>
                    <a:cubicBezTo>
                      <a:pt x="576" y="239"/>
                      <a:pt x="574" y="230"/>
                      <a:pt x="569" y="222"/>
                    </a:cubicBezTo>
                    <a:cubicBezTo>
                      <a:pt x="516" y="132"/>
                      <a:pt x="141" y="1"/>
                      <a:pt x="1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9" name="Google Shape;2539;p38"/>
              <p:cNvSpPr/>
              <p:nvPr/>
            </p:nvSpPr>
            <p:spPr>
              <a:xfrm>
                <a:off x="5860748" y="4513606"/>
                <a:ext cx="86472" cy="15722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230" extrusionOk="0">
                    <a:moveTo>
                      <a:pt x="1" y="0"/>
                    </a:moveTo>
                    <a:cubicBezTo>
                      <a:pt x="371" y="93"/>
                      <a:pt x="783" y="102"/>
                      <a:pt x="907" y="102"/>
                    </a:cubicBezTo>
                    <a:cubicBezTo>
                      <a:pt x="995" y="102"/>
                      <a:pt x="1154" y="160"/>
                      <a:pt x="1265" y="230"/>
                    </a:cubicBezTo>
                    <a:cubicBezTo>
                      <a:pt x="1184" y="146"/>
                      <a:pt x="983" y="53"/>
                      <a:pt x="876" y="53"/>
                    </a:cubicBezTo>
                    <a:cubicBezTo>
                      <a:pt x="858" y="53"/>
                      <a:pt x="834" y="53"/>
                      <a:pt x="806" y="55"/>
                    </a:cubicBezTo>
                    <a:cubicBezTo>
                      <a:pt x="762" y="55"/>
                      <a:pt x="706" y="56"/>
                      <a:pt x="641" y="56"/>
                    </a:cubicBezTo>
                    <a:cubicBezTo>
                      <a:pt x="631" y="56"/>
                      <a:pt x="621" y="56"/>
                      <a:pt x="612" y="56"/>
                    </a:cubicBezTo>
                    <a:cubicBezTo>
                      <a:pt x="407" y="56"/>
                      <a:pt x="202" y="39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0" name="Google Shape;2540;p38"/>
              <p:cNvSpPr/>
              <p:nvPr/>
            </p:nvSpPr>
            <p:spPr>
              <a:xfrm>
                <a:off x="5868063" y="4517571"/>
                <a:ext cx="85515" cy="22831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334" extrusionOk="0">
                    <a:moveTo>
                      <a:pt x="1" y="0"/>
                    </a:moveTo>
                    <a:cubicBezTo>
                      <a:pt x="218" y="65"/>
                      <a:pt x="443" y="98"/>
                      <a:pt x="669" y="104"/>
                    </a:cubicBezTo>
                    <a:cubicBezTo>
                      <a:pt x="791" y="104"/>
                      <a:pt x="1170" y="226"/>
                      <a:pt x="1244" y="333"/>
                    </a:cubicBezTo>
                    <a:lnTo>
                      <a:pt x="1244" y="331"/>
                    </a:lnTo>
                    <a:cubicBezTo>
                      <a:pt x="1251" y="316"/>
                      <a:pt x="1249" y="298"/>
                      <a:pt x="1240" y="286"/>
                    </a:cubicBezTo>
                    <a:cubicBezTo>
                      <a:pt x="1188" y="191"/>
                      <a:pt x="921" y="74"/>
                      <a:pt x="800" y="74"/>
                    </a:cubicBezTo>
                    <a:cubicBezTo>
                      <a:pt x="532" y="74"/>
                      <a:pt x="266" y="49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38"/>
              <p:cNvSpPr/>
              <p:nvPr/>
            </p:nvSpPr>
            <p:spPr>
              <a:xfrm>
                <a:off x="5775300" y="4474164"/>
                <a:ext cx="176978" cy="73416"/>
              </a:xfrm>
              <a:custGeom>
                <a:avLst/>
                <a:gdLst/>
                <a:ahLst/>
                <a:cxnLst/>
                <a:rect l="l" t="t" r="r" b="b"/>
                <a:pathLst>
                  <a:path w="2589" h="1074" extrusionOk="0">
                    <a:moveTo>
                      <a:pt x="499" y="0"/>
                    </a:moveTo>
                    <a:cubicBezTo>
                      <a:pt x="306" y="0"/>
                      <a:pt x="85" y="377"/>
                      <a:pt x="66" y="409"/>
                    </a:cubicBezTo>
                    <a:cubicBezTo>
                      <a:pt x="1" y="781"/>
                      <a:pt x="167" y="830"/>
                      <a:pt x="467" y="919"/>
                    </a:cubicBezTo>
                    <a:lnTo>
                      <a:pt x="564" y="947"/>
                    </a:lnTo>
                    <a:cubicBezTo>
                      <a:pt x="811" y="1024"/>
                      <a:pt x="1219" y="1038"/>
                      <a:pt x="1652" y="1054"/>
                    </a:cubicBezTo>
                    <a:cubicBezTo>
                      <a:pt x="1766" y="1058"/>
                      <a:pt x="1882" y="1063"/>
                      <a:pt x="1999" y="1068"/>
                    </a:cubicBezTo>
                    <a:cubicBezTo>
                      <a:pt x="2078" y="1072"/>
                      <a:pt x="2150" y="1073"/>
                      <a:pt x="2213" y="1073"/>
                    </a:cubicBezTo>
                    <a:cubicBezTo>
                      <a:pt x="2506" y="1073"/>
                      <a:pt x="2571" y="1037"/>
                      <a:pt x="2583" y="1014"/>
                    </a:cubicBezTo>
                    <a:cubicBezTo>
                      <a:pt x="2585" y="1009"/>
                      <a:pt x="2588" y="1002"/>
                      <a:pt x="2581" y="989"/>
                    </a:cubicBezTo>
                    <a:cubicBezTo>
                      <a:pt x="2529" y="898"/>
                      <a:pt x="2154" y="767"/>
                      <a:pt x="2026" y="767"/>
                    </a:cubicBezTo>
                    <a:cubicBezTo>
                      <a:pt x="2015" y="767"/>
                      <a:pt x="934" y="760"/>
                      <a:pt x="683" y="171"/>
                    </a:cubicBezTo>
                    <a:cubicBezTo>
                      <a:pt x="634" y="58"/>
                      <a:pt x="572" y="0"/>
                      <a:pt x="4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42" name="Google Shape;2542;p38"/>
            <p:cNvSpPr/>
            <p:nvPr/>
          </p:nvSpPr>
          <p:spPr>
            <a:xfrm>
              <a:off x="7629251" y="2039723"/>
              <a:ext cx="342" cy="342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2" y="1"/>
                  </a:moveTo>
                  <a:lnTo>
                    <a:pt x="1" y="4"/>
                  </a:lnTo>
                  <a:lnTo>
                    <a:pt x="4" y="4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1A1B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8"/>
            <p:cNvSpPr/>
            <p:nvPr/>
          </p:nvSpPr>
          <p:spPr>
            <a:xfrm>
              <a:off x="7847383" y="2298938"/>
              <a:ext cx="512339" cy="670519"/>
            </a:xfrm>
            <a:custGeom>
              <a:avLst/>
              <a:gdLst/>
              <a:ahLst/>
              <a:cxnLst/>
              <a:rect l="l" t="t" r="r" b="b"/>
              <a:pathLst>
                <a:path w="7495" h="9809" extrusionOk="0">
                  <a:moveTo>
                    <a:pt x="552" y="432"/>
                  </a:moveTo>
                  <a:cubicBezTo>
                    <a:pt x="591" y="499"/>
                    <a:pt x="589" y="574"/>
                    <a:pt x="598" y="644"/>
                  </a:cubicBezTo>
                  <a:cubicBezTo>
                    <a:pt x="654" y="1039"/>
                    <a:pt x="705" y="1431"/>
                    <a:pt x="780" y="1822"/>
                  </a:cubicBezTo>
                  <a:cubicBezTo>
                    <a:pt x="852" y="2204"/>
                    <a:pt x="947" y="2583"/>
                    <a:pt x="1063" y="2955"/>
                  </a:cubicBezTo>
                  <a:cubicBezTo>
                    <a:pt x="1152" y="3232"/>
                    <a:pt x="1273" y="3498"/>
                    <a:pt x="1422" y="3747"/>
                  </a:cubicBezTo>
                  <a:cubicBezTo>
                    <a:pt x="1485" y="3856"/>
                    <a:pt x="1543" y="3966"/>
                    <a:pt x="1603" y="4077"/>
                  </a:cubicBezTo>
                  <a:cubicBezTo>
                    <a:pt x="1878" y="4587"/>
                    <a:pt x="2120" y="5113"/>
                    <a:pt x="2293" y="5667"/>
                  </a:cubicBezTo>
                  <a:cubicBezTo>
                    <a:pt x="2425" y="6094"/>
                    <a:pt x="2540" y="6526"/>
                    <a:pt x="2633" y="6964"/>
                  </a:cubicBezTo>
                  <a:cubicBezTo>
                    <a:pt x="2642" y="7008"/>
                    <a:pt x="2663" y="7050"/>
                    <a:pt x="2658" y="7096"/>
                  </a:cubicBezTo>
                  <a:cubicBezTo>
                    <a:pt x="2533" y="7032"/>
                    <a:pt x="2423" y="6948"/>
                    <a:pt x="2311" y="6864"/>
                  </a:cubicBezTo>
                  <a:cubicBezTo>
                    <a:pt x="2099" y="6708"/>
                    <a:pt x="1899" y="6535"/>
                    <a:pt x="1716" y="6343"/>
                  </a:cubicBezTo>
                  <a:cubicBezTo>
                    <a:pt x="1453" y="6065"/>
                    <a:pt x="1226" y="5756"/>
                    <a:pt x="1036" y="5423"/>
                  </a:cubicBezTo>
                  <a:cubicBezTo>
                    <a:pt x="787" y="4983"/>
                    <a:pt x="626" y="4510"/>
                    <a:pt x="517" y="4019"/>
                  </a:cubicBezTo>
                  <a:cubicBezTo>
                    <a:pt x="470" y="3789"/>
                    <a:pt x="433" y="3558"/>
                    <a:pt x="410" y="3325"/>
                  </a:cubicBezTo>
                  <a:cubicBezTo>
                    <a:pt x="370" y="2946"/>
                    <a:pt x="372" y="2567"/>
                    <a:pt x="381" y="2189"/>
                  </a:cubicBezTo>
                  <a:cubicBezTo>
                    <a:pt x="384" y="1976"/>
                    <a:pt x="403" y="1764"/>
                    <a:pt x="423" y="1554"/>
                  </a:cubicBezTo>
                  <a:cubicBezTo>
                    <a:pt x="440" y="1368"/>
                    <a:pt x="461" y="1184"/>
                    <a:pt x="477" y="1000"/>
                  </a:cubicBezTo>
                  <a:cubicBezTo>
                    <a:pt x="491" y="826"/>
                    <a:pt x="512" y="653"/>
                    <a:pt x="530" y="479"/>
                  </a:cubicBezTo>
                  <a:cubicBezTo>
                    <a:pt x="530" y="460"/>
                    <a:pt x="537" y="442"/>
                    <a:pt x="552" y="432"/>
                  </a:cubicBezTo>
                  <a:close/>
                  <a:moveTo>
                    <a:pt x="2306" y="1"/>
                  </a:moveTo>
                  <a:cubicBezTo>
                    <a:pt x="2278" y="10"/>
                    <a:pt x="2251" y="13"/>
                    <a:pt x="2224" y="13"/>
                  </a:cubicBezTo>
                  <a:cubicBezTo>
                    <a:pt x="2203" y="13"/>
                    <a:pt x="2182" y="11"/>
                    <a:pt x="2162" y="11"/>
                  </a:cubicBezTo>
                  <a:cubicBezTo>
                    <a:pt x="2160" y="11"/>
                    <a:pt x="2158" y="12"/>
                    <a:pt x="2156" y="12"/>
                  </a:cubicBezTo>
                  <a:cubicBezTo>
                    <a:pt x="2153" y="12"/>
                    <a:pt x="2149" y="11"/>
                    <a:pt x="2145" y="11"/>
                  </a:cubicBezTo>
                  <a:cubicBezTo>
                    <a:pt x="2137" y="11"/>
                    <a:pt x="2128" y="13"/>
                    <a:pt x="2125" y="23"/>
                  </a:cubicBezTo>
                  <a:cubicBezTo>
                    <a:pt x="2121" y="38"/>
                    <a:pt x="2134" y="46"/>
                    <a:pt x="2142" y="53"/>
                  </a:cubicBezTo>
                  <a:cubicBezTo>
                    <a:pt x="2223" y="118"/>
                    <a:pt x="2283" y="201"/>
                    <a:pt x="2353" y="276"/>
                  </a:cubicBezTo>
                  <a:cubicBezTo>
                    <a:pt x="2577" y="516"/>
                    <a:pt x="2791" y="767"/>
                    <a:pt x="3001" y="1021"/>
                  </a:cubicBezTo>
                  <a:cubicBezTo>
                    <a:pt x="3312" y="1400"/>
                    <a:pt x="3603" y="1796"/>
                    <a:pt x="3871" y="2206"/>
                  </a:cubicBezTo>
                  <a:cubicBezTo>
                    <a:pt x="4010" y="2418"/>
                    <a:pt x="4138" y="2637"/>
                    <a:pt x="4265" y="2856"/>
                  </a:cubicBezTo>
                  <a:cubicBezTo>
                    <a:pt x="4416" y="3116"/>
                    <a:pt x="4557" y="3382"/>
                    <a:pt x="4688" y="3654"/>
                  </a:cubicBezTo>
                  <a:cubicBezTo>
                    <a:pt x="4877" y="4042"/>
                    <a:pt x="5044" y="4440"/>
                    <a:pt x="5196" y="4845"/>
                  </a:cubicBezTo>
                  <a:cubicBezTo>
                    <a:pt x="5421" y="5442"/>
                    <a:pt x="5601" y="6054"/>
                    <a:pt x="5768" y="6669"/>
                  </a:cubicBezTo>
                  <a:cubicBezTo>
                    <a:pt x="5885" y="7101"/>
                    <a:pt x="5998" y="7536"/>
                    <a:pt x="6147" y="7958"/>
                  </a:cubicBezTo>
                  <a:cubicBezTo>
                    <a:pt x="6266" y="8291"/>
                    <a:pt x="6411" y="8610"/>
                    <a:pt x="6630" y="8891"/>
                  </a:cubicBezTo>
                  <a:cubicBezTo>
                    <a:pt x="6781" y="9080"/>
                    <a:pt x="6958" y="9245"/>
                    <a:pt x="7156" y="9382"/>
                  </a:cubicBezTo>
                  <a:cubicBezTo>
                    <a:pt x="7179" y="9399"/>
                    <a:pt x="7209" y="9413"/>
                    <a:pt x="7200" y="9448"/>
                  </a:cubicBezTo>
                  <a:cubicBezTo>
                    <a:pt x="7193" y="9481"/>
                    <a:pt x="7163" y="9485"/>
                    <a:pt x="7134" y="9488"/>
                  </a:cubicBezTo>
                  <a:cubicBezTo>
                    <a:pt x="7114" y="9490"/>
                    <a:pt x="7095" y="9491"/>
                    <a:pt x="7075" y="9491"/>
                  </a:cubicBezTo>
                  <a:cubicBezTo>
                    <a:pt x="6979" y="9491"/>
                    <a:pt x="6882" y="9470"/>
                    <a:pt x="6793" y="9429"/>
                  </a:cubicBezTo>
                  <a:cubicBezTo>
                    <a:pt x="6424" y="9269"/>
                    <a:pt x="6168" y="9003"/>
                    <a:pt x="6031" y="8617"/>
                  </a:cubicBezTo>
                  <a:cubicBezTo>
                    <a:pt x="5934" y="8338"/>
                    <a:pt x="5868" y="8053"/>
                    <a:pt x="5798" y="7767"/>
                  </a:cubicBezTo>
                  <a:cubicBezTo>
                    <a:pt x="5707" y="7394"/>
                    <a:pt x="5615" y="7018"/>
                    <a:pt x="5505" y="6648"/>
                  </a:cubicBezTo>
                  <a:cubicBezTo>
                    <a:pt x="5363" y="6173"/>
                    <a:pt x="5195" y="5707"/>
                    <a:pt x="5009" y="5249"/>
                  </a:cubicBezTo>
                  <a:cubicBezTo>
                    <a:pt x="4898" y="4976"/>
                    <a:pt x="4779" y="4710"/>
                    <a:pt x="4653" y="4447"/>
                  </a:cubicBezTo>
                  <a:cubicBezTo>
                    <a:pt x="4488" y="4103"/>
                    <a:pt x="4315" y="3765"/>
                    <a:pt x="4127" y="3433"/>
                  </a:cubicBezTo>
                  <a:cubicBezTo>
                    <a:pt x="3908" y="3046"/>
                    <a:pt x="3671" y="2671"/>
                    <a:pt x="3420" y="2304"/>
                  </a:cubicBezTo>
                  <a:cubicBezTo>
                    <a:pt x="3236" y="2040"/>
                    <a:pt x="3047" y="1778"/>
                    <a:pt x="2851" y="1522"/>
                  </a:cubicBezTo>
                  <a:cubicBezTo>
                    <a:pt x="2700" y="1328"/>
                    <a:pt x="2544" y="1140"/>
                    <a:pt x="2386" y="953"/>
                  </a:cubicBezTo>
                  <a:cubicBezTo>
                    <a:pt x="2220" y="758"/>
                    <a:pt x="2055" y="562"/>
                    <a:pt x="1880" y="378"/>
                  </a:cubicBezTo>
                  <a:cubicBezTo>
                    <a:pt x="1823" y="318"/>
                    <a:pt x="1745" y="285"/>
                    <a:pt x="1662" y="285"/>
                  </a:cubicBezTo>
                  <a:lnTo>
                    <a:pt x="128" y="285"/>
                  </a:lnTo>
                  <a:cubicBezTo>
                    <a:pt x="116" y="285"/>
                    <a:pt x="104" y="282"/>
                    <a:pt x="93" y="282"/>
                  </a:cubicBezTo>
                  <a:cubicBezTo>
                    <a:pt x="80" y="282"/>
                    <a:pt x="68" y="285"/>
                    <a:pt x="58" y="297"/>
                  </a:cubicBezTo>
                  <a:cubicBezTo>
                    <a:pt x="100" y="329"/>
                    <a:pt x="144" y="358"/>
                    <a:pt x="190" y="386"/>
                  </a:cubicBezTo>
                  <a:cubicBezTo>
                    <a:pt x="240" y="414"/>
                    <a:pt x="249" y="449"/>
                    <a:pt x="239" y="502"/>
                  </a:cubicBezTo>
                  <a:cubicBezTo>
                    <a:pt x="212" y="634"/>
                    <a:pt x="188" y="767"/>
                    <a:pt x="170" y="900"/>
                  </a:cubicBezTo>
                  <a:cubicBezTo>
                    <a:pt x="130" y="1182"/>
                    <a:pt x="95" y="1466"/>
                    <a:pt x="67" y="1752"/>
                  </a:cubicBezTo>
                  <a:cubicBezTo>
                    <a:pt x="40" y="2031"/>
                    <a:pt x="21" y="2310"/>
                    <a:pt x="12" y="2590"/>
                  </a:cubicBezTo>
                  <a:cubicBezTo>
                    <a:pt x="0" y="2955"/>
                    <a:pt x="11" y="3319"/>
                    <a:pt x="44" y="3684"/>
                  </a:cubicBezTo>
                  <a:cubicBezTo>
                    <a:pt x="65" y="3936"/>
                    <a:pt x="100" y="4187"/>
                    <a:pt x="149" y="4436"/>
                  </a:cubicBezTo>
                  <a:cubicBezTo>
                    <a:pt x="247" y="4930"/>
                    <a:pt x="400" y="5406"/>
                    <a:pt x="637" y="5854"/>
                  </a:cubicBezTo>
                  <a:cubicBezTo>
                    <a:pt x="861" y="6280"/>
                    <a:pt x="1157" y="6666"/>
                    <a:pt x="1511" y="6994"/>
                  </a:cubicBezTo>
                  <a:cubicBezTo>
                    <a:pt x="1843" y="7294"/>
                    <a:pt x="2214" y="7548"/>
                    <a:pt x="2614" y="7746"/>
                  </a:cubicBezTo>
                  <a:cubicBezTo>
                    <a:pt x="2798" y="7839"/>
                    <a:pt x="2986" y="7919"/>
                    <a:pt x="3179" y="7991"/>
                  </a:cubicBezTo>
                  <a:cubicBezTo>
                    <a:pt x="3198" y="7998"/>
                    <a:pt x="3215" y="8002"/>
                    <a:pt x="3230" y="8002"/>
                  </a:cubicBezTo>
                  <a:cubicBezTo>
                    <a:pt x="3269" y="8002"/>
                    <a:pt x="3294" y="7978"/>
                    <a:pt x="3312" y="7926"/>
                  </a:cubicBezTo>
                  <a:cubicBezTo>
                    <a:pt x="3328" y="7883"/>
                    <a:pt x="3335" y="7835"/>
                    <a:pt x="3335" y="7790"/>
                  </a:cubicBezTo>
                  <a:cubicBezTo>
                    <a:pt x="3343" y="7576"/>
                    <a:pt x="3307" y="7369"/>
                    <a:pt x="3268" y="7162"/>
                  </a:cubicBezTo>
                  <a:cubicBezTo>
                    <a:pt x="3135" y="6452"/>
                    <a:pt x="2949" y="5754"/>
                    <a:pt x="2795" y="5050"/>
                  </a:cubicBezTo>
                  <a:cubicBezTo>
                    <a:pt x="2747" y="4838"/>
                    <a:pt x="2700" y="4625"/>
                    <a:pt x="2660" y="4410"/>
                  </a:cubicBezTo>
                  <a:cubicBezTo>
                    <a:pt x="2618" y="4184"/>
                    <a:pt x="2584" y="3956"/>
                    <a:pt x="2553" y="3728"/>
                  </a:cubicBezTo>
                  <a:cubicBezTo>
                    <a:pt x="2528" y="3556"/>
                    <a:pt x="2507" y="3382"/>
                    <a:pt x="2500" y="3211"/>
                  </a:cubicBezTo>
                  <a:cubicBezTo>
                    <a:pt x="2488" y="3009"/>
                    <a:pt x="2498" y="2807"/>
                    <a:pt x="2535" y="2611"/>
                  </a:cubicBezTo>
                  <a:cubicBezTo>
                    <a:pt x="2554" y="2509"/>
                    <a:pt x="2579" y="2409"/>
                    <a:pt x="2637" y="2313"/>
                  </a:cubicBezTo>
                  <a:cubicBezTo>
                    <a:pt x="2646" y="2341"/>
                    <a:pt x="2653" y="2360"/>
                    <a:pt x="2658" y="2380"/>
                  </a:cubicBezTo>
                  <a:cubicBezTo>
                    <a:pt x="2824" y="2906"/>
                    <a:pt x="3010" y="3424"/>
                    <a:pt x="3210" y="3938"/>
                  </a:cubicBezTo>
                  <a:cubicBezTo>
                    <a:pt x="3550" y="4815"/>
                    <a:pt x="3939" y="5672"/>
                    <a:pt x="4348" y="6519"/>
                  </a:cubicBezTo>
                  <a:cubicBezTo>
                    <a:pt x="4593" y="7032"/>
                    <a:pt x="4849" y="7543"/>
                    <a:pt x="5086" y="8061"/>
                  </a:cubicBezTo>
                  <a:cubicBezTo>
                    <a:pt x="5202" y="8319"/>
                    <a:pt x="5314" y="8579"/>
                    <a:pt x="5394" y="8850"/>
                  </a:cubicBezTo>
                  <a:cubicBezTo>
                    <a:pt x="5447" y="9027"/>
                    <a:pt x="5491" y="9204"/>
                    <a:pt x="5466" y="9392"/>
                  </a:cubicBezTo>
                  <a:cubicBezTo>
                    <a:pt x="5449" y="9532"/>
                    <a:pt x="5387" y="9641"/>
                    <a:pt x="5260" y="9708"/>
                  </a:cubicBezTo>
                  <a:cubicBezTo>
                    <a:pt x="5245" y="9715"/>
                    <a:pt x="5224" y="9716"/>
                    <a:pt x="5216" y="9741"/>
                  </a:cubicBezTo>
                  <a:cubicBezTo>
                    <a:pt x="5463" y="9772"/>
                    <a:pt x="5708" y="9794"/>
                    <a:pt x="5955" y="9804"/>
                  </a:cubicBezTo>
                  <a:cubicBezTo>
                    <a:pt x="6033" y="9808"/>
                    <a:pt x="6111" y="9808"/>
                    <a:pt x="6189" y="9808"/>
                  </a:cubicBezTo>
                  <a:cubicBezTo>
                    <a:pt x="6267" y="9808"/>
                    <a:pt x="6346" y="9808"/>
                    <a:pt x="6424" y="9808"/>
                  </a:cubicBezTo>
                  <a:cubicBezTo>
                    <a:pt x="6431" y="9808"/>
                    <a:pt x="6439" y="9808"/>
                    <a:pt x="6446" y="9808"/>
                  </a:cubicBezTo>
                  <a:cubicBezTo>
                    <a:pt x="6679" y="9808"/>
                    <a:pt x="6913" y="9781"/>
                    <a:pt x="7141" y="9730"/>
                  </a:cubicBezTo>
                  <a:cubicBezTo>
                    <a:pt x="7237" y="9709"/>
                    <a:pt x="7332" y="9681"/>
                    <a:pt x="7412" y="9622"/>
                  </a:cubicBezTo>
                  <a:cubicBezTo>
                    <a:pt x="7495" y="9560"/>
                    <a:pt x="7495" y="9492"/>
                    <a:pt x="7411" y="9436"/>
                  </a:cubicBezTo>
                  <a:cubicBezTo>
                    <a:pt x="7312" y="9371"/>
                    <a:pt x="7216" y="9301"/>
                    <a:pt x="7125" y="9226"/>
                  </a:cubicBezTo>
                  <a:cubicBezTo>
                    <a:pt x="6916" y="9055"/>
                    <a:pt x="6741" y="8847"/>
                    <a:pt x="6611" y="8612"/>
                  </a:cubicBezTo>
                  <a:cubicBezTo>
                    <a:pt x="6448" y="8312"/>
                    <a:pt x="6367" y="7986"/>
                    <a:pt x="6292" y="7658"/>
                  </a:cubicBezTo>
                  <a:cubicBezTo>
                    <a:pt x="6173" y="7143"/>
                    <a:pt x="6057" y="6626"/>
                    <a:pt x="5898" y="6121"/>
                  </a:cubicBezTo>
                  <a:cubicBezTo>
                    <a:pt x="5696" y="5483"/>
                    <a:pt x="5451" y="4859"/>
                    <a:pt x="5167" y="4252"/>
                  </a:cubicBezTo>
                  <a:cubicBezTo>
                    <a:pt x="4963" y="3815"/>
                    <a:pt x="4742" y="3388"/>
                    <a:pt x="4500" y="2970"/>
                  </a:cubicBezTo>
                  <a:cubicBezTo>
                    <a:pt x="4199" y="2450"/>
                    <a:pt x="3868" y="1945"/>
                    <a:pt x="3508" y="1459"/>
                  </a:cubicBezTo>
                  <a:cubicBezTo>
                    <a:pt x="3254" y="1116"/>
                    <a:pt x="2987" y="781"/>
                    <a:pt x="2709" y="455"/>
                  </a:cubicBezTo>
                  <a:cubicBezTo>
                    <a:pt x="2577" y="300"/>
                    <a:pt x="2448" y="144"/>
                    <a:pt x="230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38"/>
            <p:cNvSpPr/>
            <p:nvPr/>
          </p:nvSpPr>
          <p:spPr>
            <a:xfrm>
              <a:off x="7779435" y="2336809"/>
              <a:ext cx="440701" cy="628000"/>
            </a:xfrm>
            <a:custGeom>
              <a:avLst/>
              <a:gdLst/>
              <a:ahLst/>
              <a:cxnLst/>
              <a:rect l="l" t="t" r="r" b="b"/>
              <a:pathLst>
                <a:path w="6447" h="9187" extrusionOk="0">
                  <a:moveTo>
                    <a:pt x="1164" y="1"/>
                  </a:moveTo>
                  <a:cubicBezTo>
                    <a:pt x="1120" y="44"/>
                    <a:pt x="1120" y="106"/>
                    <a:pt x="1105" y="158"/>
                  </a:cubicBezTo>
                  <a:cubicBezTo>
                    <a:pt x="999" y="528"/>
                    <a:pt x="903" y="900"/>
                    <a:pt x="821" y="1275"/>
                  </a:cubicBezTo>
                  <a:cubicBezTo>
                    <a:pt x="747" y="1612"/>
                    <a:pt x="689" y="1950"/>
                    <a:pt x="631" y="2290"/>
                  </a:cubicBezTo>
                  <a:cubicBezTo>
                    <a:pt x="570" y="2632"/>
                    <a:pt x="547" y="2981"/>
                    <a:pt x="561" y="3328"/>
                  </a:cubicBezTo>
                  <a:cubicBezTo>
                    <a:pt x="570" y="3512"/>
                    <a:pt x="591" y="3694"/>
                    <a:pt x="623" y="3877"/>
                  </a:cubicBezTo>
                  <a:cubicBezTo>
                    <a:pt x="682" y="4220"/>
                    <a:pt x="772" y="4559"/>
                    <a:pt x="891" y="4888"/>
                  </a:cubicBezTo>
                  <a:cubicBezTo>
                    <a:pt x="1026" y="5258"/>
                    <a:pt x="1189" y="5616"/>
                    <a:pt x="1380" y="5959"/>
                  </a:cubicBezTo>
                  <a:cubicBezTo>
                    <a:pt x="1459" y="6105"/>
                    <a:pt x="1541" y="6245"/>
                    <a:pt x="1629" y="6384"/>
                  </a:cubicBezTo>
                  <a:cubicBezTo>
                    <a:pt x="1641" y="6398"/>
                    <a:pt x="1646" y="6415"/>
                    <a:pt x="1645" y="6435"/>
                  </a:cubicBezTo>
                  <a:cubicBezTo>
                    <a:pt x="1527" y="6399"/>
                    <a:pt x="1413" y="6357"/>
                    <a:pt x="1301" y="6307"/>
                  </a:cubicBezTo>
                  <a:cubicBezTo>
                    <a:pt x="1003" y="6177"/>
                    <a:pt x="722" y="6005"/>
                    <a:pt x="472" y="5796"/>
                  </a:cubicBezTo>
                  <a:cubicBezTo>
                    <a:pt x="321" y="5672"/>
                    <a:pt x="184" y="5530"/>
                    <a:pt x="63" y="5374"/>
                  </a:cubicBezTo>
                  <a:cubicBezTo>
                    <a:pt x="47" y="5351"/>
                    <a:pt x="39" y="5316"/>
                    <a:pt x="0" y="5316"/>
                  </a:cubicBezTo>
                  <a:cubicBezTo>
                    <a:pt x="21" y="5376"/>
                    <a:pt x="42" y="5435"/>
                    <a:pt x="65" y="5493"/>
                  </a:cubicBezTo>
                  <a:cubicBezTo>
                    <a:pt x="284" y="6028"/>
                    <a:pt x="559" y="6531"/>
                    <a:pt x="929" y="6980"/>
                  </a:cubicBezTo>
                  <a:cubicBezTo>
                    <a:pt x="1275" y="7395"/>
                    <a:pt x="1687" y="7734"/>
                    <a:pt x="2135" y="8032"/>
                  </a:cubicBezTo>
                  <a:cubicBezTo>
                    <a:pt x="2688" y="8400"/>
                    <a:pt x="3278" y="8680"/>
                    <a:pt x="3925" y="8842"/>
                  </a:cubicBezTo>
                  <a:cubicBezTo>
                    <a:pt x="4362" y="8950"/>
                    <a:pt x="4804" y="9038"/>
                    <a:pt x="5245" y="9119"/>
                  </a:cubicBezTo>
                  <a:cubicBezTo>
                    <a:pt x="5442" y="9154"/>
                    <a:pt x="5641" y="9187"/>
                    <a:pt x="5843" y="9187"/>
                  </a:cubicBezTo>
                  <a:cubicBezTo>
                    <a:pt x="5888" y="9187"/>
                    <a:pt x="5933" y="9185"/>
                    <a:pt x="5978" y="9182"/>
                  </a:cubicBezTo>
                  <a:cubicBezTo>
                    <a:pt x="6292" y="9157"/>
                    <a:pt x="6446" y="8978"/>
                    <a:pt x="6415" y="8668"/>
                  </a:cubicBezTo>
                  <a:cubicBezTo>
                    <a:pt x="6383" y="8368"/>
                    <a:pt x="6275" y="8095"/>
                    <a:pt x="6157" y="7821"/>
                  </a:cubicBezTo>
                  <a:cubicBezTo>
                    <a:pt x="5996" y="7813"/>
                    <a:pt x="5838" y="7776"/>
                    <a:pt x="5687" y="7714"/>
                  </a:cubicBezTo>
                  <a:cubicBezTo>
                    <a:pt x="5477" y="7637"/>
                    <a:pt x="5284" y="7521"/>
                    <a:pt x="5116" y="7374"/>
                  </a:cubicBezTo>
                  <a:cubicBezTo>
                    <a:pt x="4977" y="7248"/>
                    <a:pt x="4895" y="7088"/>
                    <a:pt x="4828" y="6917"/>
                  </a:cubicBezTo>
                  <a:cubicBezTo>
                    <a:pt x="4595" y="6305"/>
                    <a:pt x="4439" y="5672"/>
                    <a:pt x="4278" y="5041"/>
                  </a:cubicBezTo>
                  <a:cubicBezTo>
                    <a:pt x="4192" y="4702"/>
                    <a:pt x="4099" y="4366"/>
                    <a:pt x="4031" y="4022"/>
                  </a:cubicBezTo>
                  <a:cubicBezTo>
                    <a:pt x="3990" y="3822"/>
                    <a:pt x="3955" y="3623"/>
                    <a:pt x="3932" y="3419"/>
                  </a:cubicBezTo>
                  <a:cubicBezTo>
                    <a:pt x="3904" y="3179"/>
                    <a:pt x="3878" y="2935"/>
                    <a:pt x="3887" y="2692"/>
                  </a:cubicBezTo>
                  <a:cubicBezTo>
                    <a:pt x="3834" y="2537"/>
                    <a:pt x="3782" y="2383"/>
                    <a:pt x="3731" y="2227"/>
                  </a:cubicBezTo>
                  <a:cubicBezTo>
                    <a:pt x="3694" y="2122"/>
                    <a:pt x="3661" y="2015"/>
                    <a:pt x="3620" y="1899"/>
                  </a:cubicBezTo>
                  <a:cubicBezTo>
                    <a:pt x="3552" y="2106"/>
                    <a:pt x="3543" y="2310"/>
                    <a:pt x="3545" y="2513"/>
                  </a:cubicBezTo>
                  <a:cubicBezTo>
                    <a:pt x="3550" y="2807"/>
                    <a:pt x="3578" y="3102"/>
                    <a:pt x="3627" y="3393"/>
                  </a:cubicBezTo>
                  <a:cubicBezTo>
                    <a:pt x="3711" y="3931"/>
                    <a:pt x="3831" y="4461"/>
                    <a:pt x="3952" y="4992"/>
                  </a:cubicBezTo>
                  <a:cubicBezTo>
                    <a:pt x="4097" y="5625"/>
                    <a:pt x="4265" y="6250"/>
                    <a:pt x="4358" y="6894"/>
                  </a:cubicBezTo>
                  <a:cubicBezTo>
                    <a:pt x="4379" y="7041"/>
                    <a:pt x="4393" y="7192"/>
                    <a:pt x="4365" y="7341"/>
                  </a:cubicBezTo>
                  <a:cubicBezTo>
                    <a:pt x="4347" y="7447"/>
                    <a:pt x="4301" y="7498"/>
                    <a:pt x="4225" y="7498"/>
                  </a:cubicBezTo>
                  <a:cubicBezTo>
                    <a:pt x="4194" y="7498"/>
                    <a:pt x="4159" y="7490"/>
                    <a:pt x="4118" y="7474"/>
                  </a:cubicBezTo>
                  <a:cubicBezTo>
                    <a:pt x="3859" y="7374"/>
                    <a:pt x="3606" y="7257"/>
                    <a:pt x="3363" y="7122"/>
                  </a:cubicBezTo>
                  <a:cubicBezTo>
                    <a:pt x="2516" y="6650"/>
                    <a:pt x="1872" y="5984"/>
                    <a:pt x="1469" y="5097"/>
                  </a:cubicBezTo>
                  <a:cubicBezTo>
                    <a:pt x="1117" y="4322"/>
                    <a:pt x="985" y="3500"/>
                    <a:pt x="956" y="2657"/>
                  </a:cubicBezTo>
                  <a:cubicBezTo>
                    <a:pt x="943" y="2250"/>
                    <a:pt x="954" y="1845"/>
                    <a:pt x="987" y="1440"/>
                  </a:cubicBezTo>
                  <a:cubicBezTo>
                    <a:pt x="1012" y="1144"/>
                    <a:pt x="1043" y="847"/>
                    <a:pt x="1085" y="555"/>
                  </a:cubicBezTo>
                  <a:cubicBezTo>
                    <a:pt x="1112" y="369"/>
                    <a:pt x="1138" y="185"/>
                    <a:pt x="1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8"/>
            <p:cNvSpPr/>
            <p:nvPr/>
          </p:nvSpPr>
          <p:spPr>
            <a:xfrm>
              <a:off x="7612504" y="1992624"/>
              <a:ext cx="218129" cy="177661"/>
            </a:xfrm>
            <a:custGeom>
              <a:avLst/>
              <a:gdLst/>
              <a:ahLst/>
              <a:cxnLst/>
              <a:rect l="l" t="t" r="r" b="b"/>
              <a:pathLst>
                <a:path w="3191" h="2599" extrusionOk="0">
                  <a:moveTo>
                    <a:pt x="908" y="1195"/>
                  </a:moveTo>
                  <a:cubicBezTo>
                    <a:pt x="1085" y="1195"/>
                    <a:pt x="1231" y="1335"/>
                    <a:pt x="1238" y="1512"/>
                  </a:cubicBezTo>
                  <a:cubicBezTo>
                    <a:pt x="1236" y="1692"/>
                    <a:pt x="1092" y="1840"/>
                    <a:pt x="912" y="1843"/>
                  </a:cubicBezTo>
                  <a:cubicBezTo>
                    <a:pt x="911" y="1843"/>
                    <a:pt x="910" y="1843"/>
                    <a:pt x="909" y="1843"/>
                  </a:cubicBezTo>
                  <a:cubicBezTo>
                    <a:pt x="733" y="1843"/>
                    <a:pt x="582" y="1693"/>
                    <a:pt x="582" y="1515"/>
                  </a:cubicBezTo>
                  <a:lnTo>
                    <a:pt x="584" y="1515"/>
                  </a:lnTo>
                  <a:cubicBezTo>
                    <a:pt x="587" y="1338"/>
                    <a:pt x="731" y="1196"/>
                    <a:pt x="908" y="1195"/>
                  </a:cubicBezTo>
                  <a:close/>
                  <a:moveTo>
                    <a:pt x="1773" y="0"/>
                  </a:moveTo>
                  <a:cubicBezTo>
                    <a:pt x="1707" y="0"/>
                    <a:pt x="1642" y="4"/>
                    <a:pt x="1578" y="13"/>
                  </a:cubicBezTo>
                  <a:cubicBezTo>
                    <a:pt x="1313" y="48"/>
                    <a:pt x="1076" y="155"/>
                    <a:pt x="854" y="295"/>
                  </a:cubicBezTo>
                  <a:cubicBezTo>
                    <a:pt x="531" y="499"/>
                    <a:pt x="246" y="742"/>
                    <a:pt x="30" y="1060"/>
                  </a:cubicBezTo>
                  <a:cubicBezTo>
                    <a:pt x="16" y="1082"/>
                    <a:pt x="0" y="1098"/>
                    <a:pt x="16" y="1132"/>
                  </a:cubicBezTo>
                  <a:cubicBezTo>
                    <a:pt x="137" y="1375"/>
                    <a:pt x="174" y="1638"/>
                    <a:pt x="98" y="1896"/>
                  </a:cubicBezTo>
                  <a:cubicBezTo>
                    <a:pt x="54" y="2048"/>
                    <a:pt x="114" y="2122"/>
                    <a:pt x="214" y="2203"/>
                  </a:cubicBezTo>
                  <a:cubicBezTo>
                    <a:pt x="219" y="2206"/>
                    <a:pt x="223" y="2210"/>
                    <a:pt x="228" y="2215"/>
                  </a:cubicBezTo>
                  <a:cubicBezTo>
                    <a:pt x="551" y="2492"/>
                    <a:pt x="933" y="2597"/>
                    <a:pt x="1367" y="2599"/>
                  </a:cubicBezTo>
                  <a:cubicBezTo>
                    <a:pt x="1711" y="2595"/>
                    <a:pt x="2056" y="2520"/>
                    <a:pt x="2397" y="2404"/>
                  </a:cubicBezTo>
                  <a:cubicBezTo>
                    <a:pt x="2572" y="2345"/>
                    <a:pt x="2730" y="2255"/>
                    <a:pt x="2854" y="2119"/>
                  </a:cubicBezTo>
                  <a:cubicBezTo>
                    <a:pt x="3115" y="1833"/>
                    <a:pt x="3191" y="1493"/>
                    <a:pt x="3135" y="1119"/>
                  </a:cubicBezTo>
                  <a:cubicBezTo>
                    <a:pt x="3016" y="350"/>
                    <a:pt x="2365" y="0"/>
                    <a:pt x="17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8"/>
            <p:cNvSpPr/>
            <p:nvPr/>
          </p:nvSpPr>
          <p:spPr>
            <a:xfrm>
              <a:off x="7858526" y="2332639"/>
              <a:ext cx="1572" cy="4033"/>
            </a:xfrm>
            <a:custGeom>
              <a:avLst/>
              <a:gdLst/>
              <a:ahLst/>
              <a:cxnLst/>
              <a:rect l="l" t="t" r="r" b="b"/>
              <a:pathLst>
                <a:path w="23" h="59" extrusionOk="0">
                  <a:moveTo>
                    <a:pt x="18" y="0"/>
                  </a:moveTo>
                  <a:lnTo>
                    <a:pt x="18" y="0"/>
                  </a:lnTo>
                  <a:cubicBezTo>
                    <a:pt x="0" y="16"/>
                    <a:pt x="5" y="37"/>
                    <a:pt x="9" y="58"/>
                  </a:cubicBezTo>
                  <a:cubicBezTo>
                    <a:pt x="23" y="41"/>
                    <a:pt x="18" y="20"/>
                    <a:pt x="18" y="0"/>
                  </a:cubicBezTo>
                  <a:close/>
                </a:path>
              </a:pathLst>
            </a:custGeom>
            <a:solidFill>
              <a:srgbClr val="AFD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8"/>
            <p:cNvSpPr/>
            <p:nvPr/>
          </p:nvSpPr>
          <p:spPr>
            <a:xfrm>
              <a:off x="7778000" y="2696443"/>
              <a:ext cx="1094" cy="1777"/>
            </a:xfrm>
            <a:custGeom>
              <a:avLst/>
              <a:gdLst/>
              <a:ahLst/>
              <a:cxnLst/>
              <a:rect l="l" t="t" r="r" b="b"/>
              <a:pathLst>
                <a:path w="16" h="26" extrusionOk="0">
                  <a:moveTo>
                    <a:pt x="2" y="1"/>
                  </a:moveTo>
                  <a:cubicBezTo>
                    <a:pt x="2" y="9"/>
                    <a:pt x="0" y="20"/>
                    <a:pt x="12" y="25"/>
                  </a:cubicBezTo>
                  <a:cubicBezTo>
                    <a:pt x="16" y="17"/>
                    <a:pt x="11" y="4"/>
                    <a:pt x="2" y="1"/>
                  </a:cubicBezTo>
                  <a:close/>
                </a:path>
              </a:pathLst>
            </a:custGeom>
            <a:solidFill>
              <a:srgbClr val="AFD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38"/>
            <p:cNvSpPr/>
            <p:nvPr/>
          </p:nvSpPr>
          <p:spPr>
            <a:xfrm>
              <a:off x="7778683" y="2698152"/>
              <a:ext cx="1299" cy="1982"/>
            </a:xfrm>
            <a:custGeom>
              <a:avLst/>
              <a:gdLst/>
              <a:ahLst/>
              <a:cxnLst/>
              <a:rect l="l" t="t" r="r" b="b"/>
              <a:pathLst>
                <a:path w="19" h="29" extrusionOk="0">
                  <a:moveTo>
                    <a:pt x="1" y="0"/>
                  </a:moveTo>
                  <a:lnTo>
                    <a:pt x="1" y="0"/>
                  </a:lnTo>
                  <a:cubicBezTo>
                    <a:pt x="2" y="11"/>
                    <a:pt x="1" y="21"/>
                    <a:pt x="11" y="28"/>
                  </a:cubicBezTo>
                  <a:cubicBezTo>
                    <a:pt x="18" y="18"/>
                    <a:pt x="13" y="4"/>
                    <a:pt x="1" y="0"/>
                  </a:cubicBezTo>
                  <a:close/>
                </a:path>
              </a:pathLst>
            </a:custGeom>
            <a:solidFill>
              <a:srgbClr val="AFD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38"/>
            <p:cNvSpPr/>
            <p:nvPr/>
          </p:nvSpPr>
          <p:spPr>
            <a:xfrm>
              <a:off x="7630550" y="2036852"/>
              <a:ext cx="1436" cy="1367"/>
            </a:xfrm>
            <a:custGeom>
              <a:avLst/>
              <a:gdLst/>
              <a:ahLst/>
              <a:cxnLst/>
              <a:rect l="l" t="t" r="r" b="b"/>
              <a:pathLst>
                <a:path w="21" h="20" extrusionOk="0">
                  <a:moveTo>
                    <a:pt x="11" y="1"/>
                  </a:moveTo>
                  <a:lnTo>
                    <a:pt x="1" y="15"/>
                  </a:lnTo>
                  <a:lnTo>
                    <a:pt x="6" y="20"/>
                  </a:lnTo>
                  <a:lnTo>
                    <a:pt x="20" y="9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4A5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8"/>
            <p:cNvSpPr/>
            <p:nvPr/>
          </p:nvSpPr>
          <p:spPr>
            <a:xfrm>
              <a:off x="7630072" y="2037809"/>
              <a:ext cx="957" cy="957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8" y="1"/>
                  </a:moveTo>
                  <a:cubicBezTo>
                    <a:pt x="4" y="2"/>
                    <a:pt x="1" y="8"/>
                    <a:pt x="1" y="9"/>
                  </a:cubicBezTo>
                  <a:cubicBezTo>
                    <a:pt x="3" y="12"/>
                    <a:pt x="4" y="14"/>
                    <a:pt x="6" y="14"/>
                  </a:cubicBezTo>
                  <a:cubicBezTo>
                    <a:pt x="8" y="14"/>
                    <a:pt x="11" y="9"/>
                    <a:pt x="13" y="6"/>
                  </a:cubicBezTo>
                  <a:lnTo>
                    <a:pt x="8" y="1"/>
                  </a:lnTo>
                  <a:close/>
                </a:path>
              </a:pathLst>
            </a:custGeom>
            <a:solidFill>
              <a:srgbClr val="4A5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8"/>
            <p:cNvSpPr/>
            <p:nvPr/>
          </p:nvSpPr>
          <p:spPr>
            <a:xfrm>
              <a:off x="7629251" y="2039723"/>
              <a:ext cx="342" cy="342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2" y="1"/>
                  </a:moveTo>
                  <a:lnTo>
                    <a:pt x="1" y="4"/>
                  </a:lnTo>
                  <a:lnTo>
                    <a:pt x="4" y="4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4A5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8"/>
            <p:cNvSpPr/>
            <p:nvPr/>
          </p:nvSpPr>
          <p:spPr>
            <a:xfrm>
              <a:off x="7626722" y="2149301"/>
              <a:ext cx="820" cy="752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6" y="0"/>
                  </a:moveTo>
                  <a:cubicBezTo>
                    <a:pt x="5" y="0"/>
                    <a:pt x="3" y="1"/>
                    <a:pt x="1" y="4"/>
                  </a:cubicBezTo>
                  <a:lnTo>
                    <a:pt x="8" y="11"/>
                  </a:lnTo>
                  <a:lnTo>
                    <a:pt x="11" y="7"/>
                  </a:lnTo>
                  <a:cubicBezTo>
                    <a:pt x="10" y="4"/>
                    <a:pt x="9" y="0"/>
                    <a:pt x="6" y="0"/>
                  </a:cubicBezTo>
                  <a:close/>
                </a:path>
              </a:pathLst>
            </a:custGeom>
            <a:solidFill>
              <a:srgbClr val="4A5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8"/>
            <p:cNvSpPr/>
            <p:nvPr/>
          </p:nvSpPr>
          <p:spPr>
            <a:xfrm>
              <a:off x="7646273" y="2179926"/>
              <a:ext cx="245882" cy="596556"/>
            </a:xfrm>
            <a:custGeom>
              <a:avLst/>
              <a:gdLst/>
              <a:ahLst/>
              <a:cxnLst/>
              <a:rect l="l" t="t" r="r" b="b"/>
              <a:pathLst>
                <a:path w="3597" h="8727" extrusionOk="0">
                  <a:moveTo>
                    <a:pt x="9" y="1"/>
                  </a:moveTo>
                  <a:cubicBezTo>
                    <a:pt x="8" y="1"/>
                    <a:pt x="8" y="1"/>
                    <a:pt x="7" y="1"/>
                  </a:cubicBezTo>
                  <a:cubicBezTo>
                    <a:pt x="0" y="8"/>
                    <a:pt x="6" y="15"/>
                    <a:pt x="13" y="20"/>
                  </a:cubicBezTo>
                  <a:cubicBezTo>
                    <a:pt x="43" y="90"/>
                    <a:pt x="76" y="159"/>
                    <a:pt x="104" y="227"/>
                  </a:cubicBezTo>
                  <a:cubicBezTo>
                    <a:pt x="342" y="807"/>
                    <a:pt x="490" y="1416"/>
                    <a:pt x="633" y="2024"/>
                  </a:cubicBezTo>
                  <a:cubicBezTo>
                    <a:pt x="828" y="2857"/>
                    <a:pt x="973" y="3702"/>
                    <a:pt x="1136" y="4541"/>
                  </a:cubicBezTo>
                  <a:cubicBezTo>
                    <a:pt x="1287" y="5316"/>
                    <a:pt x="1457" y="6086"/>
                    <a:pt x="1685" y="6843"/>
                  </a:cubicBezTo>
                  <a:cubicBezTo>
                    <a:pt x="1754" y="7085"/>
                    <a:pt x="1834" y="7322"/>
                    <a:pt x="1929" y="7555"/>
                  </a:cubicBezTo>
                  <a:cubicBezTo>
                    <a:pt x="1938" y="7560"/>
                    <a:pt x="1943" y="7571"/>
                    <a:pt x="1939" y="7581"/>
                  </a:cubicBezTo>
                  <a:cubicBezTo>
                    <a:pt x="1952" y="7587"/>
                    <a:pt x="1953" y="7595"/>
                    <a:pt x="1950" y="7608"/>
                  </a:cubicBezTo>
                  <a:cubicBezTo>
                    <a:pt x="1988" y="7608"/>
                    <a:pt x="1995" y="7643"/>
                    <a:pt x="2013" y="7665"/>
                  </a:cubicBezTo>
                  <a:cubicBezTo>
                    <a:pt x="2134" y="7821"/>
                    <a:pt x="2271" y="7963"/>
                    <a:pt x="2421" y="8090"/>
                  </a:cubicBezTo>
                  <a:cubicBezTo>
                    <a:pt x="2672" y="8297"/>
                    <a:pt x="2953" y="8468"/>
                    <a:pt x="3251" y="8598"/>
                  </a:cubicBezTo>
                  <a:cubicBezTo>
                    <a:pt x="3363" y="8649"/>
                    <a:pt x="3477" y="8693"/>
                    <a:pt x="3594" y="8726"/>
                  </a:cubicBezTo>
                  <a:cubicBezTo>
                    <a:pt x="3596" y="8707"/>
                    <a:pt x="3591" y="8689"/>
                    <a:pt x="3579" y="8675"/>
                  </a:cubicBezTo>
                  <a:cubicBezTo>
                    <a:pt x="3489" y="8538"/>
                    <a:pt x="3407" y="8396"/>
                    <a:pt x="3328" y="8253"/>
                  </a:cubicBezTo>
                  <a:cubicBezTo>
                    <a:pt x="3139" y="7909"/>
                    <a:pt x="2975" y="7550"/>
                    <a:pt x="2840" y="7182"/>
                  </a:cubicBezTo>
                  <a:cubicBezTo>
                    <a:pt x="2721" y="6852"/>
                    <a:pt x="2630" y="6514"/>
                    <a:pt x="2572" y="6170"/>
                  </a:cubicBezTo>
                  <a:cubicBezTo>
                    <a:pt x="2541" y="5988"/>
                    <a:pt x="2520" y="5805"/>
                    <a:pt x="2509" y="5621"/>
                  </a:cubicBezTo>
                  <a:cubicBezTo>
                    <a:pt x="2495" y="5274"/>
                    <a:pt x="2520" y="4925"/>
                    <a:pt x="2579" y="4583"/>
                  </a:cubicBezTo>
                  <a:cubicBezTo>
                    <a:pt x="2637" y="4243"/>
                    <a:pt x="2697" y="3903"/>
                    <a:pt x="2770" y="3568"/>
                  </a:cubicBezTo>
                  <a:cubicBezTo>
                    <a:pt x="2853" y="3193"/>
                    <a:pt x="2947" y="2822"/>
                    <a:pt x="3053" y="2452"/>
                  </a:cubicBezTo>
                  <a:cubicBezTo>
                    <a:pt x="3068" y="2399"/>
                    <a:pt x="3068" y="2338"/>
                    <a:pt x="3112" y="2294"/>
                  </a:cubicBezTo>
                  <a:lnTo>
                    <a:pt x="3112" y="2290"/>
                  </a:lnTo>
                  <a:cubicBezTo>
                    <a:pt x="3109" y="2269"/>
                    <a:pt x="3103" y="2250"/>
                    <a:pt x="3123" y="2233"/>
                  </a:cubicBezTo>
                  <a:cubicBezTo>
                    <a:pt x="3149" y="2194"/>
                    <a:pt x="3119" y="2180"/>
                    <a:pt x="3093" y="2162"/>
                  </a:cubicBezTo>
                  <a:cubicBezTo>
                    <a:pt x="2797" y="1973"/>
                    <a:pt x="2520" y="1761"/>
                    <a:pt x="2276" y="1505"/>
                  </a:cubicBezTo>
                  <a:cubicBezTo>
                    <a:pt x="2041" y="1260"/>
                    <a:pt x="1857" y="983"/>
                    <a:pt x="1761" y="651"/>
                  </a:cubicBezTo>
                  <a:cubicBezTo>
                    <a:pt x="1734" y="564"/>
                    <a:pt x="1720" y="472"/>
                    <a:pt x="1683" y="387"/>
                  </a:cubicBezTo>
                  <a:cubicBezTo>
                    <a:pt x="1666" y="345"/>
                    <a:pt x="1639" y="326"/>
                    <a:pt x="1600" y="326"/>
                  </a:cubicBezTo>
                  <a:cubicBezTo>
                    <a:pt x="1591" y="326"/>
                    <a:pt x="1581" y="327"/>
                    <a:pt x="1571" y="329"/>
                  </a:cubicBezTo>
                  <a:cubicBezTo>
                    <a:pt x="1462" y="350"/>
                    <a:pt x="1353" y="359"/>
                    <a:pt x="1245" y="359"/>
                  </a:cubicBezTo>
                  <a:cubicBezTo>
                    <a:pt x="1089" y="359"/>
                    <a:pt x="934" y="339"/>
                    <a:pt x="779" y="304"/>
                  </a:cubicBezTo>
                  <a:cubicBezTo>
                    <a:pt x="512" y="245"/>
                    <a:pt x="263" y="136"/>
                    <a:pt x="23" y="6"/>
                  </a:cubicBezTo>
                  <a:cubicBezTo>
                    <a:pt x="19" y="5"/>
                    <a:pt x="12" y="1"/>
                    <a:pt x="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8"/>
            <p:cNvSpPr/>
            <p:nvPr/>
          </p:nvSpPr>
          <p:spPr>
            <a:xfrm>
              <a:off x="7778820" y="2698152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ED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8"/>
            <p:cNvSpPr/>
            <p:nvPr/>
          </p:nvSpPr>
          <p:spPr>
            <a:xfrm>
              <a:off x="8044529" y="2520898"/>
              <a:ext cx="155855" cy="350606"/>
            </a:xfrm>
            <a:custGeom>
              <a:avLst/>
              <a:gdLst/>
              <a:ahLst/>
              <a:cxnLst/>
              <a:rect l="l" t="t" r="r" b="b"/>
              <a:pathLst>
                <a:path w="2280" h="5129" extrusionOk="0">
                  <a:moveTo>
                    <a:pt x="9" y="0"/>
                  </a:moveTo>
                  <a:lnTo>
                    <a:pt x="9" y="0"/>
                  </a:lnTo>
                  <a:cubicBezTo>
                    <a:pt x="0" y="244"/>
                    <a:pt x="26" y="486"/>
                    <a:pt x="54" y="728"/>
                  </a:cubicBezTo>
                  <a:cubicBezTo>
                    <a:pt x="77" y="930"/>
                    <a:pt x="112" y="1131"/>
                    <a:pt x="153" y="1331"/>
                  </a:cubicBezTo>
                  <a:cubicBezTo>
                    <a:pt x="221" y="1673"/>
                    <a:pt x="314" y="2009"/>
                    <a:pt x="400" y="2348"/>
                  </a:cubicBezTo>
                  <a:cubicBezTo>
                    <a:pt x="561" y="2981"/>
                    <a:pt x="717" y="3614"/>
                    <a:pt x="950" y="4225"/>
                  </a:cubicBezTo>
                  <a:cubicBezTo>
                    <a:pt x="1015" y="4397"/>
                    <a:pt x="1099" y="4555"/>
                    <a:pt x="1238" y="4681"/>
                  </a:cubicBezTo>
                  <a:cubicBezTo>
                    <a:pt x="1406" y="4830"/>
                    <a:pt x="1599" y="4946"/>
                    <a:pt x="1809" y="5023"/>
                  </a:cubicBezTo>
                  <a:cubicBezTo>
                    <a:pt x="1960" y="5084"/>
                    <a:pt x="2118" y="5120"/>
                    <a:pt x="2279" y="5128"/>
                  </a:cubicBezTo>
                  <a:cubicBezTo>
                    <a:pt x="2272" y="5107"/>
                    <a:pt x="2265" y="5086"/>
                    <a:pt x="2256" y="5065"/>
                  </a:cubicBezTo>
                  <a:cubicBezTo>
                    <a:pt x="1979" y="4431"/>
                    <a:pt x="1664" y="3813"/>
                    <a:pt x="1367" y="3189"/>
                  </a:cubicBezTo>
                  <a:cubicBezTo>
                    <a:pt x="977" y="2371"/>
                    <a:pt x="601" y="1543"/>
                    <a:pt x="274" y="696"/>
                  </a:cubicBezTo>
                  <a:cubicBezTo>
                    <a:pt x="184" y="465"/>
                    <a:pt x="96" y="232"/>
                    <a:pt x="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8"/>
            <p:cNvSpPr/>
            <p:nvPr/>
          </p:nvSpPr>
          <p:spPr>
            <a:xfrm>
              <a:off x="7627337" y="1975192"/>
              <a:ext cx="712969" cy="972454"/>
            </a:xfrm>
            <a:custGeom>
              <a:avLst/>
              <a:gdLst/>
              <a:ahLst/>
              <a:cxnLst/>
              <a:rect l="l" t="t" r="r" b="b"/>
              <a:pathLst>
                <a:path w="10430" h="14226" extrusionOk="0">
                  <a:moveTo>
                    <a:pt x="1614" y="1"/>
                  </a:moveTo>
                  <a:cubicBezTo>
                    <a:pt x="1534" y="1"/>
                    <a:pt x="1454" y="7"/>
                    <a:pt x="1373" y="21"/>
                  </a:cubicBezTo>
                  <a:cubicBezTo>
                    <a:pt x="805" y="116"/>
                    <a:pt x="397" y="457"/>
                    <a:pt x="60" y="901"/>
                  </a:cubicBezTo>
                  <a:lnTo>
                    <a:pt x="69" y="910"/>
                  </a:lnTo>
                  <a:cubicBezTo>
                    <a:pt x="81" y="899"/>
                    <a:pt x="95" y="890"/>
                    <a:pt x="107" y="880"/>
                  </a:cubicBezTo>
                  <a:cubicBezTo>
                    <a:pt x="258" y="738"/>
                    <a:pt x="423" y="610"/>
                    <a:pt x="598" y="499"/>
                  </a:cubicBezTo>
                  <a:cubicBezTo>
                    <a:pt x="899" y="309"/>
                    <a:pt x="1216" y="190"/>
                    <a:pt x="1558" y="190"/>
                  </a:cubicBezTo>
                  <a:cubicBezTo>
                    <a:pt x="1666" y="190"/>
                    <a:pt x="1777" y="202"/>
                    <a:pt x="1890" y="228"/>
                  </a:cubicBezTo>
                  <a:cubicBezTo>
                    <a:pt x="2294" y="317"/>
                    <a:pt x="2616" y="531"/>
                    <a:pt x="2821" y="894"/>
                  </a:cubicBezTo>
                  <a:cubicBezTo>
                    <a:pt x="2975" y="1164"/>
                    <a:pt x="3032" y="1478"/>
                    <a:pt x="2982" y="1784"/>
                  </a:cubicBezTo>
                  <a:cubicBezTo>
                    <a:pt x="2918" y="2216"/>
                    <a:pt x="2684" y="2526"/>
                    <a:pt x="2278" y="2687"/>
                  </a:cubicBezTo>
                  <a:cubicBezTo>
                    <a:pt x="1915" y="2831"/>
                    <a:pt x="1535" y="2914"/>
                    <a:pt x="1144" y="2914"/>
                  </a:cubicBezTo>
                  <a:cubicBezTo>
                    <a:pt x="1106" y="2914"/>
                    <a:pt x="1069" y="2913"/>
                    <a:pt x="1031" y="2912"/>
                  </a:cubicBezTo>
                  <a:cubicBezTo>
                    <a:pt x="775" y="2905"/>
                    <a:pt x="525" y="2845"/>
                    <a:pt x="297" y="2735"/>
                  </a:cubicBezTo>
                  <a:cubicBezTo>
                    <a:pt x="192" y="2684"/>
                    <a:pt x="102" y="2612"/>
                    <a:pt x="4" y="2552"/>
                  </a:cubicBezTo>
                  <a:lnTo>
                    <a:pt x="0" y="2556"/>
                  </a:lnTo>
                  <a:cubicBezTo>
                    <a:pt x="64" y="2652"/>
                    <a:pt x="128" y="2747"/>
                    <a:pt x="188" y="2843"/>
                  </a:cubicBezTo>
                  <a:cubicBezTo>
                    <a:pt x="207" y="2875"/>
                    <a:pt x="234" y="2901"/>
                    <a:pt x="265" y="2920"/>
                  </a:cubicBezTo>
                  <a:cubicBezTo>
                    <a:pt x="474" y="3043"/>
                    <a:pt x="696" y="3141"/>
                    <a:pt x="928" y="3211"/>
                  </a:cubicBezTo>
                  <a:cubicBezTo>
                    <a:pt x="1122" y="3268"/>
                    <a:pt x="1318" y="3302"/>
                    <a:pt x="1517" y="3302"/>
                  </a:cubicBezTo>
                  <a:cubicBezTo>
                    <a:pt x="1600" y="3302"/>
                    <a:pt x="1685" y="3296"/>
                    <a:pt x="1769" y="3283"/>
                  </a:cubicBezTo>
                  <a:cubicBezTo>
                    <a:pt x="1814" y="3276"/>
                    <a:pt x="1849" y="3272"/>
                    <a:pt x="1879" y="3272"/>
                  </a:cubicBezTo>
                  <a:cubicBezTo>
                    <a:pt x="1977" y="3272"/>
                    <a:pt x="2008" y="3319"/>
                    <a:pt x="2048" y="3478"/>
                  </a:cubicBezTo>
                  <a:cubicBezTo>
                    <a:pt x="2080" y="3613"/>
                    <a:pt x="2123" y="3744"/>
                    <a:pt x="2180" y="3872"/>
                  </a:cubicBezTo>
                  <a:cubicBezTo>
                    <a:pt x="2422" y="4377"/>
                    <a:pt x="2830" y="4723"/>
                    <a:pt x="3279" y="5031"/>
                  </a:cubicBezTo>
                  <a:cubicBezTo>
                    <a:pt x="3289" y="5019"/>
                    <a:pt x="3301" y="5017"/>
                    <a:pt x="3313" y="5017"/>
                  </a:cubicBezTo>
                  <a:cubicBezTo>
                    <a:pt x="3324" y="5017"/>
                    <a:pt x="3336" y="5019"/>
                    <a:pt x="3347" y="5019"/>
                  </a:cubicBezTo>
                  <a:lnTo>
                    <a:pt x="4881" y="5019"/>
                  </a:lnTo>
                  <a:cubicBezTo>
                    <a:pt x="4964" y="5019"/>
                    <a:pt x="5042" y="5052"/>
                    <a:pt x="5099" y="5112"/>
                  </a:cubicBezTo>
                  <a:cubicBezTo>
                    <a:pt x="5276" y="5296"/>
                    <a:pt x="5440" y="5492"/>
                    <a:pt x="5605" y="5687"/>
                  </a:cubicBezTo>
                  <a:cubicBezTo>
                    <a:pt x="5765" y="5874"/>
                    <a:pt x="5921" y="6062"/>
                    <a:pt x="6070" y="6257"/>
                  </a:cubicBezTo>
                  <a:cubicBezTo>
                    <a:pt x="6266" y="6513"/>
                    <a:pt x="6457" y="6774"/>
                    <a:pt x="6639" y="7040"/>
                  </a:cubicBezTo>
                  <a:cubicBezTo>
                    <a:pt x="6892" y="7405"/>
                    <a:pt x="7127" y="7780"/>
                    <a:pt x="7346" y="8168"/>
                  </a:cubicBezTo>
                  <a:cubicBezTo>
                    <a:pt x="7535" y="8499"/>
                    <a:pt x="7709" y="8837"/>
                    <a:pt x="7872" y="9181"/>
                  </a:cubicBezTo>
                  <a:cubicBezTo>
                    <a:pt x="8000" y="9444"/>
                    <a:pt x="8119" y="9712"/>
                    <a:pt x="8228" y="9984"/>
                  </a:cubicBezTo>
                  <a:cubicBezTo>
                    <a:pt x="8415" y="10443"/>
                    <a:pt x="8584" y="10908"/>
                    <a:pt x="8726" y="11383"/>
                  </a:cubicBezTo>
                  <a:cubicBezTo>
                    <a:pt x="8834" y="11753"/>
                    <a:pt x="8927" y="12128"/>
                    <a:pt x="9018" y="12503"/>
                  </a:cubicBezTo>
                  <a:cubicBezTo>
                    <a:pt x="9087" y="12787"/>
                    <a:pt x="9153" y="13074"/>
                    <a:pt x="9252" y="13351"/>
                  </a:cubicBezTo>
                  <a:cubicBezTo>
                    <a:pt x="9387" y="13737"/>
                    <a:pt x="9643" y="14004"/>
                    <a:pt x="10014" y="14163"/>
                  </a:cubicBezTo>
                  <a:cubicBezTo>
                    <a:pt x="10102" y="14204"/>
                    <a:pt x="10198" y="14225"/>
                    <a:pt x="10294" y="14225"/>
                  </a:cubicBezTo>
                  <a:cubicBezTo>
                    <a:pt x="10314" y="14225"/>
                    <a:pt x="10333" y="14225"/>
                    <a:pt x="10353" y="14223"/>
                  </a:cubicBezTo>
                  <a:cubicBezTo>
                    <a:pt x="10384" y="14219"/>
                    <a:pt x="10412" y="14216"/>
                    <a:pt x="10421" y="14182"/>
                  </a:cubicBezTo>
                  <a:cubicBezTo>
                    <a:pt x="10430" y="14147"/>
                    <a:pt x="10398" y="14135"/>
                    <a:pt x="10374" y="14118"/>
                  </a:cubicBezTo>
                  <a:cubicBezTo>
                    <a:pt x="10176" y="13983"/>
                    <a:pt x="9998" y="13816"/>
                    <a:pt x="9848" y="13627"/>
                  </a:cubicBezTo>
                  <a:cubicBezTo>
                    <a:pt x="9629" y="13346"/>
                    <a:pt x="9483" y="13027"/>
                    <a:pt x="9364" y="12694"/>
                  </a:cubicBezTo>
                  <a:cubicBezTo>
                    <a:pt x="9215" y="12272"/>
                    <a:pt x="9103" y="11839"/>
                    <a:pt x="8985" y="11405"/>
                  </a:cubicBezTo>
                  <a:cubicBezTo>
                    <a:pt x="8819" y="10790"/>
                    <a:pt x="8638" y="10178"/>
                    <a:pt x="8414" y="9581"/>
                  </a:cubicBezTo>
                  <a:cubicBezTo>
                    <a:pt x="8261" y="9176"/>
                    <a:pt x="8095" y="8778"/>
                    <a:pt x="7905" y="8390"/>
                  </a:cubicBezTo>
                  <a:cubicBezTo>
                    <a:pt x="7774" y="8118"/>
                    <a:pt x="7634" y="7852"/>
                    <a:pt x="7483" y="7592"/>
                  </a:cubicBezTo>
                  <a:cubicBezTo>
                    <a:pt x="7355" y="7373"/>
                    <a:pt x="7227" y="7154"/>
                    <a:pt x="7088" y="6942"/>
                  </a:cubicBezTo>
                  <a:cubicBezTo>
                    <a:pt x="6818" y="6532"/>
                    <a:pt x="6529" y="6136"/>
                    <a:pt x="6219" y="5757"/>
                  </a:cubicBezTo>
                  <a:cubicBezTo>
                    <a:pt x="6008" y="5503"/>
                    <a:pt x="5794" y="5252"/>
                    <a:pt x="5570" y="5012"/>
                  </a:cubicBezTo>
                  <a:cubicBezTo>
                    <a:pt x="5500" y="4937"/>
                    <a:pt x="5440" y="4854"/>
                    <a:pt x="5360" y="4789"/>
                  </a:cubicBezTo>
                  <a:cubicBezTo>
                    <a:pt x="5351" y="4782"/>
                    <a:pt x="5339" y="4774"/>
                    <a:pt x="5342" y="4759"/>
                  </a:cubicBezTo>
                  <a:cubicBezTo>
                    <a:pt x="5345" y="4749"/>
                    <a:pt x="5354" y="4747"/>
                    <a:pt x="5363" y="4747"/>
                  </a:cubicBezTo>
                  <a:cubicBezTo>
                    <a:pt x="5366" y="4747"/>
                    <a:pt x="5370" y="4748"/>
                    <a:pt x="5374" y="4748"/>
                  </a:cubicBezTo>
                  <a:cubicBezTo>
                    <a:pt x="5376" y="4748"/>
                    <a:pt x="5377" y="4747"/>
                    <a:pt x="5379" y="4747"/>
                  </a:cubicBezTo>
                  <a:cubicBezTo>
                    <a:pt x="5397" y="4747"/>
                    <a:pt x="5416" y="4748"/>
                    <a:pt x="5434" y="4748"/>
                  </a:cubicBezTo>
                  <a:cubicBezTo>
                    <a:pt x="5465" y="4748"/>
                    <a:pt x="5495" y="4746"/>
                    <a:pt x="5525" y="4735"/>
                  </a:cubicBezTo>
                  <a:cubicBezTo>
                    <a:pt x="5512" y="4719"/>
                    <a:pt x="5502" y="4702"/>
                    <a:pt x="5488" y="4686"/>
                  </a:cubicBezTo>
                  <a:cubicBezTo>
                    <a:pt x="5295" y="4477"/>
                    <a:pt x="5104" y="4265"/>
                    <a:pt x="4907" y="4058"/>
                  </a:cubicBezTo>
                  <a:cubicBezTo>
                    <a:pt x="4657" y="3790"/>
                    <a:pt x="4408" y="3522"/>
                    <a:pt x="4185" y="3231"/>
                  </a:cubicBezTo>
                  <a:cubicBezTo>
                    <a:pt x="4026" y="3024"/>
                    <a:pt x="3913" y="2798"/>
                    <a:pt x="3877" y="2530"/>
                  </a:cubicBezTo>
                  <a:cubicBezTo>
                    <a:pt x="3808" y="1991"/>
                    <a:pt x="3610" y="1478"/>
                    <a:pt x="3300" y="1032"/>
                  </a:cubicBezTo>
                  <a:cubicBezTo>
                    <a:pt x="3033" y="652"/>
                    <a:pt x="2704" y="340"/>
                    <a:pt x="2272" y="149"/>
                  </a:cubicBezTo>
                  <a:cubicBezTo>
                    <a:pt x="2060" y="54"/>
                    <a:pt x="1840" y="1"/>
                    <a:pt x="161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8"/>
            <p:cNvSpPr/>
            <p:nvPr/>
          </p:nvSpPr>
          <p:spPr>
            <a:xfrm>
              <a:off x="8029012" y="2784079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A5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8"/>
            <p:cNvSpPr/>
            <p:nvPr/>
          </p:nvSpPr>
          <p:spPr>
            <a:xfrm>
              <a:off x="7872676" y="2328401"/>
              <a:ext cx="156675" cy="455603"/>
            </a:xfrm>
            <a:custGeom>
              <a:avLst/>
              <a:gdLst/>
              <a:ahLst/>
              <a:cxnLst/>
              <a:rect l="l" t="t" r="r" b="b"/>
              <a:pathLst>
                <a:path w="2292" h="6665" extrusionOk="0">
                  <a:moveTo>
                    <a:pt x="182" y="1"/>
                  </a:moveTo>
                  <a:cubicBezTo>
                    <a:pt x="167" y="11"/>
                    <a:pt x="160" y="29"/>
                    <a:pt x="160" y="48"/>
                  </a:cubicBezTo>
                  <a:cubicBezTo>
                    <a:pt x="142" y="222"/>
                    <a:pt x="121" y="395"/>
                    <a:pt x="107" y="569"/>
                  </a:cubicBezTo>
                  <a:cubicBezTo>
                    <a:pt x="91" y="753"/>
                    <a:pt x="70" y="937"/>
                    <a:pt x="53" y="1123"/>
                  </a:cubicBezTo>
                  <a:cubicBezTo>
                    <a:pt x="33" y="1333"/>
                    <a:pt x="14" y="1545"/>
                    <a:pt x="11" y="1758"/>
                  </a:cubicBezTo>
                  <a:cubicBezTo>
                    <a:pt x="2" y="2136"/>
                    <a:pt x="0" y="2515"/>
                    <a:pt x="40" y="2894"/>
                  </a:cubicBezTo>
                  <a:cubicBezTo>
                    <a:pt x="63" y="3127"/>
                    <a:pt x="100" y="3358"/>
                    <a:pt x="147" y="3588"/>
                  </a:cubicBezTo>
                  <a:cubicBezTo>
                    <a:pt x="256" y="4079"/>
                    <a:pt x="417" y="4552"/>
                    <a:pt x="666" y="4994"/>
                  </a:cubicBezTo>
                  <a:cubicBezTo>
                    <a:pt x="856" y="5325"/>
                    <a:pt x="1083" y="5635"/>
                    <a:pt x="1346" y="5914"/>
                  </a:cubicBezTo>
                  <a:cubicBezTo>
                    <a:pt x="1529" y="6104"/>
                    <a:pt x="1729" y="6277"/>
                    <a:pt x="1941" y="6433"/>
                  </a:cubicBezTo>
                  <a:cubicBezTo>
                    <a:pt x="2051" y="6517"/>
                    <a:pt x="2163" y="6601"/>
                    <a:pt x="2286" y="6665"/>
                  </a:cubicBezTo>
                  <a:cubicBezTo>
                    <a:pt x="2291" y="6619"/>
                    <a:pt x="2272" y="6577"/>
                    <a:pt x="2263" y="6533"/>
                  </a:cubicBezTo>
                  <a:cubicBezTo>
                    <a:pt x="2170" y="6095"/>
                    <a:pt x="2055" y="5663"/>
                    <a:pt x="1923" y="5237"/>
                  </a:cubicBezTo>
                  <a:cubicBezTo>
                    <a:pt x="1750" y="4682"/>
                    <a:pt x="1508" y="4156"/>
                    <a:pt x="1233" y="3646"/>
                  </a:cubicBezTo>
                  <a:cubicBezTo>
                    <a:pt x="1173" y="3535"/>
                    <a:pt x="1115" y="3425"/>
                    <a:pt x="1052" y="3316"/>
                  </a:cubicBezTo>
                  <a:cubicBezTo>
                    <a:pt x="903" y="3067"/>
                    <a:pt x="782" y="2801"/>
                    <a:pt x="693" y="2525"/>
                  </a:cubicBezTo>
                  <a:cubicBezTo>
                    <a:pt x="577" y="2152"/>
                    <a:pt x="482" y="1773"/>
                    <a:pt x="410" y="1391"/>
                  </a:cubicBezTo>
                  <a:cubicBezTo>
                    <a:pt x="335" y="1000"/>
                    <a:pt x="284" y="608"/>
                    <a:pt x="228" y="213"/>
                  </a:cubicBezTo>
                  <a:cubicBezTo>
                    <a:pt x="219" y="143"/>
                    <a:pt x="221" y="69"/>
                    <a:pt x="1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8"/>
            <p:cNvSpPr/>
            <p:nvPr/>
          </p:nvSpPr>
          <p:spPr>
            <a:xfrm>
              <a:off x="8029012" y="2783942"/>
              <a:ext cx="342" cy="273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1" y="1"/>
                  </a:moveTo>
                  <a:lnTo>
                    <a:pt x="4" y="4"/>
                  </a:lnTo>
                  <a:close/>
                </a:path>
              </a:pathLst>
            </a:custGeom>
            <a:solidFill>
              <a:srgbClr val="4A5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8"/>
            <p:cNvSpPr/>
            <p:nvPr/>
          </p:nvSpPr>
          <p:spPr>
            <a:xfrm>
              <a:off x="7650292" y="2062410"/>
              <a:ext cx="64529" cy="55301"/>
            </a:xfrm>
            <a:custGeom>
              <a:avLst/>
              <a:gdLst/>
              <a:ahLst/>
              <a:cxnLst/>
              <a:rect l="l" t="t" r="r" b="b"/>
              <a:pathLst>
                <a:path w="944" h="809" extrusionOk="0">
                  <a:moveTo>
                    <a:pt x="404" y="1"/>
                  </a:moveTo>
                  <a:cubicBezTo>
                    <a:pt x="181" y="1"/>
                    <a:pt x="1" y="181"/>
                    <a:pt x="1" y="404"/>
                  </a:cubicBezTo>
                  <a:cubicBezTo>
                    <a:pt x="1" y="647"/>
                    <a:pt x="200" y="809"/>
                    <a:pt x="407" y="809"/>
                  </a:cubicBezTo>
                  <a:cubicBezTo>
                    <a:pt x="506" y="809"/>
                    <a:pt x="607" y="772"/>
                    <a:pt x="690" y="690"/>
                  </a:cubicBezTo>
                  <a:cubicBezTo>
                    <a:pt x="944" y="436"/>
                    <a:pt x="763" y="3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8"/>
            <p:cNvSpPr/>
            <p:nvPr/>
          </p:nvSpPr>
          <p:spPr>
            <a:xfrm>
              <a:off x="7659316" y="2073826"/>
              <a:ext cx="34179" cy="29325"/>
            </a:xfrm>
            <a:custGeom>
              <a:avLst/>
              <a:gdLst/>
              <a:ahLst/>
              <a:cxnLst/>
              <a:rect l="l" t="t" r="r" b="b"/>
              <a:pathLst>
                <a:path w="500" h="429" extrusionOk="0">
                  <a:moveTo>
                    <a:pt x="214" y="0"/>
                  </a:moveTo>
                  <a:cubicBezTo>
                    <a:pt x="95" y="0"/>
                    <a:pt x="0" y="97"/>
                    <a:pt x="0" y="214"/>
                  </a:cubicBezTo>
                  <a:cubicBezTo>
                    <a:pt x="0" y="343"/>
                    <a:pt x="105" y="428"/>
                    <a:pt x="215" y="428"/>
                  </a:cubicBezTo>
                  <a:cubicBezTo>
                    <a:pt x="267" y="428"/>
                    <a:pt x="321" y="409"/>
                    <a:pt x="365" y="365"/>
                  </a:cubicBezTo>
                  <a:cubicBezTo>
                    <a:pt x="500" y="230"/>
                    <a:pt x="405" y="0"/>
                    <a:pt x="214" y="0"/>
                  </a:cubicBezTo>
                  <a:close/>
                </a:path>
              </a:pathLst>
            </a:custGeom>
            <a:solidFill>
              <a:srgbClr val="080A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8"/>
            <p:cNvSpPr/>
            <p:nvPr/>
          </p:nvSpPr>
          <p:spPr>
            <a:xfrm>
              <a:off x="7673329" y="2072595"/>
              <a:ext cx="16953" cy="14423"/>
            </a:xfrm>
            <a:custGeom>
              <a:avLst/>
              <a:gdLst/>
              <a:ahLst/>
              <a:cxnLst/>
              <a:rect l="l" t="t" r="r" b="b"/>
              <a:pathLst>
                <a:path w="248" h="211" extrusionOk="0">
                  <a:moveTo>
                    <a:pt x="105" y="1"/>
                  </a:moveTo>
                  <a:cubicBezTo>
                    <a:pt x="48" y="1"/>
                    <a:pt x="0" y="48"/>
                    <a:pt x="0" y="106"/>
                  </a:cubicBezTo>
                  <a:cubicBezTo>
                    <a:pt x="0" y="169"/>
                    <a:pt x="52" y="211"/>
                    <a:pt x="107" y="211"/>
                  </a:cubicBezTo>
                  <a:cubicBezTo>
                    <a:pt x="133" y="211"/>
                    <a:pt x="159" y="201"/>
                    <a:pt x="181" y="180"/>
                  </a:cubicBezTo>
                  <a:cubicBezTo>
                    <a:pt x="247" y="115"/>
                    <a:pt x="200" y="1"/>
                    <a:pt x="105" y="1"/>
                  </a:cubicBezTo>
                  <a:close/>
                </a:path>
              </a:pathLst>
            </a:custGeom>
            <a:solidFill>
              <a:srgbClr val="F2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38"/>
            <p:cNvSpPr/>
            <p:nvPr/>
          </p:nvSpPr>
          <p:spPr>
            <a:xfrm>
              <a:off x="7661435" y="2092898"/>
              <a:ext cx="7041" cy="6084"/>
            </a:xfrm>
            <a:custGeom>
              <a:avLst/>
              <a:gdLst/>
              <a:ahLst/>
              <a:cxnLst/>
              <a:rect l="l" t="t" r="r" b="b"/>
              <a:pathLst>
                <a:path w="103" h="89" extrusionOk="0">
                  <a:moveTo>
                    <a:pt x="44" y="0"/>
                  </a:moveTo>
                  <a:cubicBezTo>
                    <a:pt x="20" y="0"/>
                    <a:pt x="1" y="19"/>
                    <a:pt x="1" y="44"/>
                  </a:cubicBezTo>
                  <a:cubicBezTo>
                    <a:pt x="1" y="71"/>
                    <a:pt x="22" y="89"/>
                    <a:pt x="44" y="89"/>
                  </a:cubicBezTo>
                  <a:cubicBezTo>
                    <a:pt x="55" y="89"/>
                    <a:pt x="66" y="85"/>
                    <a:pt x="74" y="75"/>
                  </a:cubicBezTo>
                  <a:cubicBezTo>
                    <a:pt x="102" y="47"/>
                    <a:pt x="83" y="0"/>
                    <a:pt x="44" y="0"/>
                  </a:cubicBezTo>
                  <a:close/>
                </a:path>
              </a:pathLst>
            </a:custGeom>
            <a:solidFill>
              <a:srgbClr val="F2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38"/>
            <p:cNvSpPr/>
            <p:nvPr/>
          </p:nvSpPr>
          <p:spPr>
            <a:xfrm>
              <a:off x="7527395" y="2033276"/>
              <a:ext cx="131934" cy="125306"/>
            </a:xfrm>
            <a:custGeom>
              <a:avLst/>
              <a:gdLst/>
              <a:ahLst/>
              <a:cxnLst/>
              <a:rect l="l" t="t" r="r" b="b"/>
              <a:pathLst>
                <a:path w="2075" h="1971" extrusionOk="0">
                  <a:moveTo>
                    <a:pt x="1624" y="0"/>
                  </a:moveTo>
                  <a:cubicBezTo>
                    <a:pt x="1276" y="247"/>
                    <a:pt x="445" y="556"/>
                    <a:pt x="197" y="947"/>
                  </a:cubicBezTo>
                  <a:cubicBezTo>
                    <a:pt x="0" y="1255"/>
                    <a:pt x="335" y="1284"/>
                    <a:pt x="528" y="1322"/>
                  </a:cubicBezTo>
                  <a:cubicBezTo>
                    <a:pt x="961" y="1408"/>
                    <a:pt x="1385" y="1859"/>
                    <a:pt x="1550" y="1943"/>
                  </a:cubicBezTo>
                  <a:cubicBezTo>
                    <a:pt x="1587" y="1962"/>
                    <a:pt x="1620" y="1971"/>
                    <a:pt x="1649" y="1971"/>
                  </a:cubicBezTo>
                  <a:cubicBezTo>
                    <a:pt x="2074" y="1971"/>
                    <a:pt x="1624" y="0"/>
                    <a:pt x="1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8"/>
            <p:cNvSpPr/>
            <p:nvPr/>
          </p:nvSpPr>
          <p:spPr>
            <a:xfrm>
              <a:off x="7539640" y="2039768"/>
              <a:ext cx="80371" cy="56834"/>
            </a:xfrm>
            <a:custGeom>
              <a:avLst/>
              <a:gdLst/>
              <a:ahLst/>
              <a:cxnLst/>
              <a:rect l="l" t="t" r="r" b="b"/>
              <a:pathLst>
                <a:path w="1277" h="894" extrusionOk="0">
                  <a:moveTo>
                    <a:pt x="1277" y="1"/>
                  </a:moveTo>
                  <a:lnTo>
                    <a:pt x="1277" y="1"/>
                  </a:lnTo>
                  <a:cubicBezTo>
                    <a:pt x="928" y="231"/>
                    <a:pt x="228" y="516"/>
                    <a:pt x="16" y="864"/>
                  </a:cubicBezTo>
                  <a:cubicBezTo>
                    <a:pt x="2" y="885"/>
                    <a:pt x="0" y="893"/>
                    <a:pt x="7" y="893"/>
                  </a:cubicBezTo>
                  <a:cubicBezTo>
                    <a:pt x="25" y="893"/>
                    <a:pt x="105" y="834"/>
                    <a:pt x="219" y="774"/>
                  </a:cubicBezTo>
                  <a:cubicBezTo>
                    <a:pt x="335" y="714"/>
                    <a:pt x="482" y="655"/>
                    <a:pt x="640" y="653"/>
                  </a:cubicBezTo>
                  <a:cubicBezTo>
                    <a:pt x="646" y="653"/>
                    <a:pt x="652" y="653"/>
                    <a:pt x="659" y="653"/>
                  </a:cubicBezTo>
                  <a:cubicBezTo>
                    <a:pt x="751" y="653"/>
                    <a:pt x="844" y="677"/>
                    <a:pt x="924" y="723"/>
                  </a:cubicBezTo>
                  <a:cubicBezTo>
                    <a:pt x="943" y="736"/>
                    <a:pt x="966" y="741"/>
                    <a:pt x="991" y="741"/>
                  </a:cubicBezTo>
                  <a:lnTo>
                    <a:pt x="1007" y="741"/>
                  </a:lnTo>
                  <a:lnTo>
                    <a:pt x="1007" y="729"/>
                  </a:lnTo>
                  <a:cubicBezTo>
                    <a:pt x="1000" y="469"/>
                    <a:pt x="1147" y="203"/>
                    <a:pt x="12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8"/>
            <p:cNvSpPr/>
            <p:nvPr/>
          </p:nvSpPr>
          <p:spPr>
            <a:xfrm>
              <a:off x="7535633" y="2038879"/>
              <a:ext cx="86345" cy="80804"/>
            </a:xfrm>
            <a:custGeom>
              <a:avLst/>
              <a:gdLst/>
              <a:ahLst/>
              <a:cxnLst/>
              <a:rect l="l" t="t" r="r" b="b"/>
              <a:pathLst>
                <a:path w="1358" h="1271" extrusionOk="0">
                  <a:moveTo>
                    <a:pt x="1357" y="1"/>
                  </a:moveTo>
                  <a:lnTo>
                    <a:pt x="1357" y="1"/>
                  </a:lnTo>
                  <a:cubicBezTo>
                    <a:pt x="1257" y="61"/>
                    <a:pt x="1138" y="122"/>
                    <a:pt x="1017" y="187"/>
                  </a:cubicBezTo>
                  <a:cubicBezTo>
                    <a:pt x="647" y="381"/>
                    <a:pt x="228" y="601"/>
                    <a:pt x="67" y="856"/>
                  </a:cubicBezTo>
                  <a:cubicBezTo>
                    <a:pt x="18" y="932"/>
                    <a:pt x="0" y="995"/>
                    <a:pt x="14" y="1041"/>
                  </a:cubicBezTo>
                  <a:cubicBezTo>
                    <a:pt x="25" y="1079"/>
                    <a:pt x="58" y="1109"/>
                    <a:pt x="112" y="1132"/>
                  </a:cubicBezTo>
                  <a:cubicBezTo>
                    <a:pt x="123" y="1133"/>
                    <a:pt x="133" y="1135"/>
                    <a:pt x="146" y="1135"/>
                  </a:cubicBezTo>
                  <a:cubicBezTo>
                    <a:pt x="214" y="1135"/>
                    <a:pt x="310" y="1112"/>
                    <a:pt x="412" y="1091"/>
                  </a:cubicBezTo>
                  <a:cubicBezTo>
                    <a:pt x="535" y="1065"/>
                    <a:pt x="673" y="1034"/>
                    <a:pt x="793" y="1034"/>
                  </a:cubicBezTo>
                  <a:cubicBezTo>
                    <a:pt x="891" y="1034"/>
                    <a:pt x="964" y="1055"/>
                    <a:pt x="1015" y="1098"/>
                  </a:cubicBezTo>
                  <a:cubicBezTo>
                    <a:pt x="1106" y="1170"/>
                    <a:pt x="1210" y="1227"/>
                    <a:pt x="1320" y="1268"/>
                  </a:cubicBezTo>
                  <a:lnTo>
                    <a:pt x="1320" y="1268"/>
                  </a:lnTo>
                  <a:cubicBezTo>
                    <a:pt x="1268" y="1206"/>
                    <a:pt x="1142" y="1045"/>
                    <a:pt x="1073" y="867"/>
                  </a:cubicBezTo>
                  <a:cubicBezTo>
                    <a:pt x="1064" y="828"/>
                    <a:pt x="1061" y="788"/>
                    <a:pt x="1059" y="748"/>
                  </a:cubicBezTo>
                  <a:cubicBezTo>
                    <a:pt x="1054" y="748"/>
                    <a:pt x="1049" y="749"/>
                    <a:pt x="1043" y="749"/>
                  </a:cubicBezTo>
                  <a:cubicBezTo>
                    <a:pt x="1022" y="749"/>
                    <a:pt x="1000" y="743"/>
                    <a:pt x="982" y="730"/>
                  </a:cubicBezTo>
                  <a:cubicBezTo>
                    <a:pt x="901" y="683"/>
                    <a:pt x="809" y="658"/>
                    <a:pt x="716" y="658"/>
                  </a:cubicBezTo>
                  <a:cubicBezTo>
                    <a:pt x="713" y="658"/>
                    <a:pt x="710" y="658"/>
                    <a:pt x="707" y="658"/>
                  </a:cubicBezTo>
                  <a:cubicBezTo>
                    <a:pt x="554" y="658"/>
                    <a:pt x="409" y="714"/>
                    <a:pt x="298" y="771"/>
                  </a:cubicBezTo>
                  <a:cubicBezTo>
                    <a:pt x="186" y="827"/>
                    <a:pt x="107" y="883"/>
                    <a:pt x="88" y="883"/>
                  </a:cubicBezTo>
                  <a:cubicBezTo>
                    <a:pt x="81" y="883"/>
                    <a:pt x="84" y="874"/>
                    <a:pt x="97" y="853"/>
                  </a:cubicBezTo>
                  <a:cubicBezTo>
                    <a:pt x="309" y="520"/>
                    <a:pt x="992" y="252"/>
                    <a:pt x="1334" y="34"/>
                  </a:cubicBezTo>
                  <a:cubicBezTo>
                    <a:pt x="1341" y="24"/>
                    <a:pt x="1350" y="11"/>
                    <a:pt x="1357" y="1"/>
                  </a:cubicBezTo>
                  <a:close/>
                  <a:moveTo>
                    <a:pt x="1320" y="1268"/>
                  </a:moveTo>
                  <a:cubicBezTo>
                    <a:pt x="1321" y="1269"/>
                    <a:pt x="1321" y="1269"/>
                    <a:pt x="1322" y="1270"/>
                  </a:cubicBezTo>
                  <a:lnTo>
                    <a:pt x="1322" y="1268"/>
                  </a:lnTo>
                  <a:cubicBezTo>
                    <a:pt x="1321" y="1268"/>
                    <a:pt x="1321" y="1268"/>
                    <a:pt x="1320" y="12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7" name="Google Shape;2567;p38"/>
          <p:cNvGrpSpPr/>
          <p:nvPr/>
        </p:nvGrpSpPr>
        <p:grpSpPr>
          <a:xfrm flipH="1">
            <a:off x="2201865" y="4271884"/>
            <a:ext cx="2554431" cy="673373"/>
            <a:chOff x="9641789" y="4060422"/>
            <a:chExt cx="3261531" cy="859771"/>
          </a:xfrm>
        </p:grpSpPr>
        <p:sp>
          <p:nvSpPr>
            <p:cNvPr id="2568" name="Google Shape;2568;p38"/>
            <p:cNvSpPr/>
            <p:nvPr/>
          </p:nvSpPr>
          <p:spPr>
            <a:xfrm>
              <a:off x="12828373" y="4326413"/>
              <a:ext cx="672" cy="6620"/>
            </a:xfrm>
            <a:custGeom>
              <a:avLst/>
              <a:gdLst/>
              <a:ahLst/>
              <a:cxnLst/>
              <a:rect l="l" t="t" r="r" b="b"/>
              <a:pathLst>
                <a:path w="4" h="39" extrusionOk="0">
                  <a:moveTo>
                    <a:pt x="4" y="0"/>
                  </a:moveTo>
                  <a:lnTo>
                    <a:pt x="0" y="39"/>
                  </a:lnTo>
                  <a:lnTo>
                    <a:pt x="4" y="3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3DB5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8"/>
            <p:cNvSpPr/>
            <p:nvPr/>
          </p:nvSpPr>
          <p:spPr>
            <a:xfrm>
              <a:off x="9792019" y="4540122"/>
              <a:ext cx="3697" cy="19522"/>
            </a:xfrm>
            <a:custGeom>
              <a:avLst/>
              <a:gdLst/>
              <a:ahLst/>
              <a:cxnLst/>
              <a:rect l="l" t="t" r="r" b="b"/>
              <a:pathLst>
                <a:path w="22" h="115" extrusionOk="0">
                  <a:moveTo>
                    <a:pt x="0" y="0"/>
                  </a:moveTo>
                  <a:cubicBezTo>
                    <a:pt x="0" y="28"/>
                    <a:pt x="2" y="65"/>
                    <a:pt x="5" y="112"/>
                  </a:cubicBezTo>
                  <a:lnTo>
                    <a:pt x="21" y="114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3DB5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8"/>
            <p:cNvSpPr/>
            <p:nvPr/>
          </p:nvSpPr>
          <p:spPr>
            <a:xfrm>
              <a:off x="9794372" y="4569827"/>
              <a:ext cx="222320" cy="226620"/>
            </a:xfrm>
            <a:custGeom>
              <a:avLst/>
              <a:gdLst/>
              <a:ahLst/>
              <a:cxnLst/>
              <a:rect l="l" t="t" r="r" b="b"/>
              <a:pathLst>
                <a:path w="1323" h="1335" extrusionOk="0">
                  <a:moveTo>
                    <a:pt x="598" y="0"/>
                  </a:moveTo>
                  <a:cubicBezTo>
                    <a:pt x="628" y="6"/>
                    <a:pt x="656" y="9"/>
                    <a:pt x="682" y="14"/>
                  </a:cubicBezTo>
                  <a:cubicBezTo>
                    <a:pt x="784" y="35"/>
                    <a:pt x="845" y="53"/>
                    <a:pt x="866" y="69"/>
                  </a:cubicBezTo>
                  <a:cubicBezTo>
                    <a:pt x="847" y="72"/>
                    <a:pt x="798" y="78"/>
                    <a:pt x="721" y="86"/>
                  </a:cubicBezTo>
                  <a:cubicBezTo>
                    <a:pt x="640" y="97"/>
                    <a:pt x="589" y="100"/>
                    <a:pt x="568" y="100"/>
                  </a:cubicBezTo>
                  <a:cubicBezTo>
                    <a:pt x="548" y="101"/>
                    <a:pt x="528" y="101"/>
                    <a:pt x="508" y="101"/>
                  </a:cubicBezTo>
                  <a:cubicBezTo>
                    <a:pt x="367" y="101"/>
                    <a:pt x="227" y="90"/>
                    <a:pt x="88" y="69"/>
                  </a:cubicBezTo>
                  <a:cubicBezTo>
                    <a:pt x="62" y="63"/>
                    <a:pt x="32" y="56"/>
                    <a:pt x="0" y="48"/>
                  </a:cubicBezTo>
                  <a:lnTo>
                    <a:pt x="0" y="48"/>
                  </a:lnTo>
                  <a:cubicBezTo>
                    <a:pt x="7" y="121"/>
                    <a:pt x="18" y="207"/>
                    <a:pt x="28" y="309"/>
                  </a:cubicBezTo>
                  <a:cubicBezTo>
                    <a:pt x="137" y="326"/>
                    <a:pt x="237" y="346"/>
                    <a:pt x="326" y="362"/>
                  </a:cubicBezTo>
                  <a:cubicBezTo>
                    <a:pt x="247" y="383"/>
                    <a:pt x="165" y="397"/>
                    <a:pt x="83" y="400"/>
                  </a:cubicBezTo>
                  <a:lnTo>
                    <a:pt x="39" y="400"/>
                  </a:lnTo>
                  <a:cubicBezTo>
                    <a:pt x="48" y="467"/>
                    <a:pt x="56" y="537"/>
                    <a:pt x="65" y="614"/>
                  </a:cubicBezTo>
                  <a:cubicBezTo>
                    <a:pt x="93" y="828"/>
                    <a:pt x="121" y="1014"/>
                    <a:pt x="147" y="1173"/>
                  </a:cubicBezTo>
                  <a:cubicBezTo>
                    <a:pt x="332" y="1228"/>
                    <a:pt x="600" y="1271"/>
                    <a:pt x="950" y="1305"/>
                  </a:cubicBezTo>
                  <a:cubicBezTo>
                    <a:pt x="1078" y="1315"/>
                    <a:pt x="1203" y="1326"/>
                    <a:pt x="1322" y="1334"/>
                  </a:cubicBezTo>
                  <a:cubicBezTo>
                    <a:pt x="1313" y="1254"/>
                    <a:pt x="1301" y="1166"/>
                    <a:pt x="1282" y="1070"/>
                  </a:cubicBezTo>
                  <a:cubicBezTo>
                    <a:pt x="1248" y="882"/>
                    <a:pt x="1219" y="696"/>
                    <a:pt x="1189" y="511"/>
                  </a:cubicBezTo>
                  <a:cubicBezTo>
                    <a:pt x="1099" y="489"/>
                    <a:pt x="1056" y="465"/>
                    <a:pt x="1056" y="439"/>
                  </a:cubicBezTo>
                  <a:cubicBezTo>
                    <a:pt x="1056" y="418"/>
                    <a:pt x="1084" y="402"/>
                    <a:pt x="1140" y="398"/>
                  </a:cubicBezTo>
                  <a:lnTo>
                    <a:pt x="1096" y="0"/>
                  </a:lnTo>
                  <a:close/>
                </a:path>
              </a:pathLst>
            </a:custGeom>
            <a:solidFill>
              <a:srgbClr val="317EAF">
                <a:alpha val="55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8"/>
            <p:cNvSpPr/>
            <p:nvPr/>
          </p:nvSpPr>
          <p:spPr>
            <a:xfrm>
              <a:off x="12595131" y="4363587"/>
              <a:ext cx="233075" cy="331696"/>
            </a:xfrm>
            <a:custGeom>
              <a:avLst/>
              <a:gdLst/>
              <a:ahLst/>
              <a:cxnLst/>
              <a:rect l="l" t="t" r="r" b="b"/>
              <a:pathLst>
                <a:path w="1387" h="1954" extrusionOk="0">
                  <a:moveTo>
                    <a:pt x="1387" y="0"/>
                  </a:moveTo>
                  <a:lnTo>
                    <a:pt x="1387" y="0"/>
                  </a:lnTo>
                  <a:cubicBezTo>
                    <a:pt x="1248" y="125"/>
                    <a:pt x="1029" y="283"/>
                    <a:pt x="729" y="472"/>
                  </a:cubicBezTo>
                  <a:cubicBezTo>
                    <a:pt x="714" y="467"/>
                    <a:pt x="705" y="463"/>
                    <a:pt x="705" y="462"/>
                  </a:cubicBezTo>
                  <a:cubicBezTo>
                    <a:pt x="698" y="455"/>
                    <a:pt x="694" y="441"/>
                    <a:pt x="694" y="419"/>
                  </a:cubicBezTo>
                  <a:cubicBezTo>
                    <a:pt x="694" y="407"/>
                    <a:pt x="791" y="318"/>
                    <a:pt x="984" y="151"/>
                  </a:cubicBezTo>
                  <a:lnTo>
                    <a:pt x="984" y="151"/>
                  </a:lnTo>
                  <a:cubicBezTo>
                    <a:pt x="934" y="188"/>
                    <a:pt x="882" y="228"/>
                    <a:pt x="822" y="274"/>
                  </a:cubicBezTo>
                  <a:cubicBezTo>
                    <a:pt x="540" y="369"/>
                    <a:pt x="277" y="453"/>
                    <a:pt x="32" y="526"/>
                  </a:cubicBezTo>
                  <a:lnTo>
                    <a:pt x="23" y="916"/>
                  </a:lnTo>
                  <a:lnTo>
                    <a:pt x="0" y="933"/>
                  </a:lnTo>
                  <a:lnTo>
                    <a:pt x="0" y="942"/>
                  </a:lnTo>
                  <a:cubicBezTo>
                    <a:pt x="46" y="913"/>
                    <a:pt x="82" y="897"/>
                    <a:pt x="109" y="897"/>
                  </a:cubicBezTo>
                  <a:cubicBezTo>
                    <a:pt x="114" y="897"/>
                    <a:pt x="120" y="898"/>
                    <a:pt x="124" y="900"/>
                  </a:cubicBezTo>
                  <a:cubicBezTo>
                    <a:pt x="82" y="954"/>
                    <a:pt x="42" y="1003"/>
                    <a:pt x="0" y="1049"/>
                  </a:cubicBezTo>
                  <a:cubicBezTo>
                    <a:pt x="2" y="1275"/>
                    <a:pt x="2" y="1415"/>
                    <a:pt x="4" y="1470"/>
                  </a:cubicBezTo>
                  <a:cubicBezTo>
                    <a:pt x="9" y="1633"/>
                    <a:pt x="25" y="1794"/>
                    <a:pt x="47" y="1953"/>
                  </a:cubicBezTo>
                  <a:cubicBezTo>
                    <a:pt x="321" y="1740"/>
                    <a:pt x="538" y="1578"/>
                    <a:pt x="703" y="1470"/>
                  </a:cubicBezTo>
                  <a:cubicBezTo>
                    <a:pt x="912" y="1329"/>
                    <a:pt x="1134" y="1210"/>
                    <a:pt x="1366" y="1110"/>
                  </a:cubicBezTo>
                  <a:cubicBezTo>
                    <a:pt x="1353" y="1093"/>
                    <a:pt x="1353" y="896"/>
                    <a:pt x="1367" y="521"/>
                  </a:cubicBezTo>
                  <a:lnTo>
                    <a:pt x="1367" y="521"/>
                  </a:lnTo>
                  <a:cubicBezTo>
                    <a:pt x="1311" y="556"/>
                    <a:pt x="1250" y="584"/>
                    <a:pt x="1187" y="609"/>
                  </a:cubicBezTo>
                  <a:cubicBezTo>
                    <a:pt x="1182" y="619"/>
                    <a:pt x="1178" y="624"/>
                    <a:pt x="1175" y="624"/>
                  </a:cubicBezTo>
                  <a:cubicBezTo>
                    <a:pt x="1170" y="624"/>
                    <a:pt x="1168" y="613"/>
                    <a:pt x="1168" y="591"/>
                  </a:cubicBezTo>
                  <a:cubicBezTo>
                    <a:pt x="1168" y="588"/>
                    <a:pt x="1203" y="567"/>
                    <a:pt x="1273" y="526"/>
                  </a:cubicBezTo>
                  <a:cubicBezTo>
                    <a:pt x="1306" y="505"/>
                    <a:pt x="1338" y="484"/>
                    <a:pt x="1371" y="462"/>
                  </a:cubicBezTo>
                  <a:lnTo>
                    <a:pt x="1371" y="442"/>
                  </a:lnTo>
                  <a:cubicBezTo>
                    <a:pt x="1378" y="256"/>
                    <a:pt x="1383" y="107"/>
                    <a:pt x="1387" y="0"/>
                  </a:cubicBezTo>
                  <a:close/>
                </a:path>
              </a:pathLst>
            </a:custGeom>
            <a:solidFill>
              <a:srgbClr val="317EAF">
                <a:alpha val="55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8"/>
            <p:cNvSpPr/>
            <p:nvPr/>
          </p:nvSpPr>
          <p:spPr>
            <a:xfrm>
              <a:off x="12515479" y="4521959"/>
              <a:ext cx="79820" cy="58734"/>
            </a:xfrm>
            <a:custGeom>
              <a:avLst/>
              <a:gdLst/>
              <a:ahLst/>
              <a:cxnLst/>
              <a:rect l="l" t="t" r="r" b="b"/>
              <a:pathLst>
                <a:path w="475" h="346" extrusionOk="0">
                  <a:moveTo>
                    <a:pt x="474" y="0"/>
                  </a:moveTo>
                  <a:cubicBezTo>
                    <a:pt x="343" y="98"/>
                    <a:pt x="185" y="214"/>
                    <a:pt x="1" y="345"/>
                  </a:cubicBezTo>
                  <a:cubicBezTo>
                    <a:pt x="67" y="312"/>
                    <a:pt x="134" y="277"/>
                    <a:pt x="202" y="244"/>
                  </a:cubicBezTo>
                  <a:cubicBezTo>
                    <a:pt x="295" y="156"/>
                    <a:pt x="362" y="95"/>
                    <a:pt x="402" y="63"/>
                  </a:cubicBezTo>
                  <a:cubicBezTo>
                    <a:pt x="428" y="40"/>
                    <a:pt x="453" y="25"/>
                    <a:pt x="474" y="11"/>
                  </a:cubicBezTo>
                  <a:lnTo>
                    <a:pt x="474" y="0"/>
                  </a:lnTo>
                  <a:close/>
                </a:path>
              </a:pathLst>
            </a:custGeom>
            <a:solidFill>
              <a:srgbClr val="6EC9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8"/>
            <p:cNvSpPr/>
            <p:nvPr/>
          </p:nvSpPr>
          <p:spPr>
            <a:xfrm>
              <a:off x="12426585" y="4541819"/>
              <a:ext cx="183670" cy="262437"/>
            </a:xfrm>
            <a:custGeom>
              <a:avLst/>
              <a:gdLst/>
              <a:ahLst/>
              <a:cxnLst/>
              <a:rect l="l" t="t" r="r" b="b"/>
              <a:pathLst>
                <a:path w="1093" h="1546" extrusionOk="0">
                  <a:moveTo>
                    <a:pt x="936" y="434"/>
                  </a:moveTo>
                  <a:cubicBezTo>
                    <a:pt x="940" y="438"/>
                    <a:pt x="944" y="440"/>
                    <a:pt x="947" y="440"/>
                  </a:cubicBezTo>
                  <a:cubicBezTo>
                    <a:pt x="949" y="440"/>
                    <a:pt x="950" y="439"/>
                    <a:pt x="950" y="439"/>
                  </a:cubicBezTo>
                  <a:cubicBezTo>
                    <a:pt x="954" y="439"/>
                    <a:pt x="956" y="449"/>
                    <a:pt x="956" y="472"/>
                  </a:cubicBezTo>
                  <a:cubicBezTo>
                    <a:pt x="956" y="493"/>
                    <a:pt x="921" y="527"/>
                    <a:pt x="850" y="572"/>
                  </a:cubicBezTo>
                  <a:cubicBezTo>
                    <a:pt x="775" y="621"/>
                    <a:pt x="728" y="651"/>
                    <a:pt x="712" y="662"/>
                  </a:cubicBezTo>
                  <a:cubicBezTo>
                    <a:pt x="701" y="660"/>
                    <a:pt x="691" y="656"/>
                    <a:pt x="682" y="653"/>
                  </a:cubicBezTo>
                  <a:cubicBezTo>
                    <a:pt x="672" y="646"/>
                    <a:pt x="668" y="630"/>
                    <a:pt x="668" y="609"/>
                  </a:cubicBezTo>
                  <a:cubicBezTo>
                    <a:pt x="668" y="593"/>
                    <a:pt x="707" y="558"/>
                    <a:pt x="782" y="507"/>
                  </a:cubicBezTo>
                  <a:cubicBezTo>
                    <a:pt x="859" y="456"/>
                    <a:pt x="910" y="434"/>
                    <a:pt x="936" y="434"/>
                  </a:cubicBezTo>
                  <a:close/>
                  <a:moveTo>
                    <a:pt x="1003" y="1"/>
                  </a:moveTo>
                  <a:cubicBezTo>
                    <a:pt x="945" y="65"/>
                    <a:pt x="884" y="127"/>
                    <a:pt x="815" y="183"/>
                  </a:cubicBezTo>
                  <a:cubicBezTo>
                    <a:pt x="652" y="318"/>
                    <a:pt x="444" y="434"/>
                    <a:pt x="191" y="530"/>
                  </a:cubicBezTo>
                  <a:cubicBezTo>
                    <a:pt x="179" y="530"/>
                    <a:pt x="167" y="527"/>
                    <a:pt x="156" y="521"/>
                  </a:cubicBezTo>
                  <a:cubicBezTo>
                    <a:pt x="149" y="516"/>
                    <a:pt x="146" y="509"/>
                    <a:pt x="144" y="502"/>
                  </a:cubicBezTo>
                  <a:lnTo>
                    <a:pt x="5" y="602"/>
                  </a:lnTo>
                  <a:cubicBezTo>
                    <a:pt x="2" y="669"/>
                    <a:pt x="2" y="733"/>
                    <a:pt x="0" y="796"/>
                  </a:cubicBezTo>
                  <a:lnTo>
                    <a:pt x="153" y="777"/>
                  </a:lnTo>
                  <a:lnTo>
                    <a:pt x="153" y="777"/>
                  </a:lnTo>
                  <a:cubicBezTo>
                    <a:pt x="104" y="798"/>
                    <a:pt x="53" y="821"/>
                    <a:pt x="0" y="842"/>
                  </a:cubicBezTo>
                  <a:lnTo>
                    <a:pt x="0" y="1117"/>
                  </a:lnTo>
                  <a:cubicBezTo>
                    <a:pt x="21" y="1098"/>
                    <a:pt x="70" y="1077"/>
                    <a:pt x="146" y="1054"/>
                  </a:cubicBezTo>
                  <a:cubicBezTo>
                    <a:pt x="231" y="1027"/>
                    <a:pt x="293" y="1014"/>
                    <a:pt x="332" y="1014"/>
                  </a:cubicBezTo>
                  <a:cubicBezTo>
                    <a:pt x="341" y="1014"/>
                    <a:pt x="348" y="1014"/>
                    <a:pt x="354" y="1016"/>
                  </a:cubicBezTo>
                  <a:cubicBezTo>
                    <a:pt x="354" y="1017"/>
                    <a:pt x="355" y="1017"/>
                    <a:pt x="356" y="1017"/>
                  </a:cubicBezTo>
                  <a:cubicBezTo>
                    <a:pt x="357" y="1017"/>
                    <a:pt x="359" y="1017"/>
                    <a:pt x="361" y="1016"/>
                  </a:cubicBezTo>
                  <a:cubicBezTo>
                    <a:pt x="367" y="1017"/>
                    <a:pt x="367" y="1030"/>
                    <a:pt x="367" y="1051"/>
                  </a:cubicBezTo>
                  <a:cubicBezTo>
                    <a:pt x="367" y="1096"/>
                    <a:pt x="328" y="1135"/>
                    <a:pt x="247" y="1166"/>
                  </a:cubicBezTo>
                  <a:cubicBezTo>
                    <a:pt x="183" y="1194"/>
                    <a:pt x="112" y="1208"/>
                    <a:pt x="42" y="1210"/>
                  </a:cubicBezTo>
                  <a:cubicBezTo>
                    <a:pt x="27" y="1210"/>
                    <a:pt x="13" y="1205"/>
                    <a:pt x="2" y="1194"/>
                  </a:cubicBezTo>
                  <a:lnTo>
                    <a:pt x="2" y="1194"/>
                  </a:lnTo>
                  <a:cubicBezTo>
                    <a:pt x="5" y="1321"/>
                    <a:pt x="11" y="1438"/>
                    <a:pt x="20" y="1545"/>
                  </a:cubicBezTo>
                  <a:cubicBezTo>
                    <a:pt x="72" y="1521"/>
                    <a:pt x="198" y="1484"/>
                    <a:pt x="398" y="1440"/>
                  </a:cubicBezTo>
                  <a:cubicBezTo>
                    <a:pt x="607" y="1391"/>
                    <a:pt x="766" y="1352"/>
                    <a:pt x="880" y="1321"/>
                  </a:cubicBezTo>
                  <a:lnTo>
                    <a:pt x="1092" y="1226"/>
                  </a:lnTo>
                  <a:lnTo>
                    <a:pt x="1052" y="917"/>
                  </a:lnTo>
                  <a:lnTo>
                    <a:pt x="1052" y="914"/>
                  </a:lnTo>
                  <a:lnTo>
                    <a:pt x="1049" y="905"/>
                  </a:lnTo>
                  <a:cubicBezTo>
                    <a:pt x="1026" y="744"/>
                    <a:pt x="1012" y="583"/>
                    <a:pt x="1005" y="421"/>
                  </a:cubicBezTo>
                  <a:cubicBezTo>
                    <a:pt x="1005" y="367"/>
                    <a:pt x="1005" y="227"/>
                    <a:pt x="1003" y="1"/>
                  </a:cubicBezTo>
                  <a:close/>
                </a:path>
              </a:pathLst>
            </a:custGeom>
            <a:solidFill>
              <a:srgbClr val="317EAF">
                <a:alpha val="35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8"/>
            <p:cNvSpPr/>
            <p:nvPr/>
          </p:nvSpPr>
          <p:spPr>
            <a:xfrm>
              <a:off x="9994006" y="4643836"/>
              <a:ext cx="2443842" cy="276357"/>
            </a:xfrm>
            <a:custGeom>
              <a:avLst/>
              <a:gdLst/>
              <a:ahLst/>
              <a:cxnLst/>
              <a:rect l="l" t="t" r="r" b="b"/>
              <a:pathLst>
                <a:path w="14543" h="1628" extrusionOk="0">
                  <a:moveTo>
                    <a:pt x="2858" y="711"/>
                  </a:moveTo>
                  <a:cubicBezTo>
                    <a:pt x="2986" y="711"/>
                    <a:pt x="3155" y="715"/>
                    <a:pt x="3365" y="723"/>
                  </a:cubicBezTo>
                  <a:cubicBezTo>
                    <a:pt x="3908" y="744"/>
                    <a:pt x="4231" y="778"/>
                    <a:pt x="4331" y="828"/>
                  </a:cubicBezTo>
                  <a:cubicBezTo>
                    <a:pt x="4236" y="856"/>
                    <a:pt x="4173" y="870"/>
                    <a:pt x="4140" y="870"/>
                  </a:cubicBezTo>
                  <a:lnTo>
                    <a:pt x="4140" y="869"/>
                  </a:lnTo>
                  <a:cubicBezTo>
                    <a:pt x="3730" y="869"/>
                    <a:pt x="3442" y="862"/>
                    <a:pt x="3277" y="846"/>
                  </a:cubicBezTo>
                  <a:cubicBezTo>
                    <a:pt x="2883" y="811"/>
                    <a:pt x="2646" y="790"/>
                    <a:pt x="2567" y="786"/>
                  </a:cubicBezTo>
                  <a:cubicBezTo>
                    <a:pt x="2567" y="785"/>
                    <a:pt x="2566" y="781"/>
                    <a:pt x="2562" y="778"/>
                  </a:cubicBezTo>
                  <a:cubicBezTo>
                    <a:pt x="2557" y="767"/>
                    <a:pt x="2555" y="753"/>
                    <a:pt x="2557" y="742"/>
                  </a:cubicBezTo>
                  <a:cubicBezTo>
                    <a:pt x="2557" y="721"/>
                    <a:pt x="2657" y="711"/>
                    <a:pt x="2858" y="711"/>
                  </a:cubicBezTo>
                  <a:close/>
                  <a:moveTo>
                    <a:pt x="14481" y="1"/>
                  </a:moveTo>
                  <a:lnTo>
                    <a:pt x="14469" y="10"/>
                  </a:lnTo>
                  <a:cubicBezTo>
                    <a:pt x="13607" y="85"/>
                    <a:pt x="12744" y="146"/>
                    <a:pt x="11883" y="195"/>
                  </a:cubicBezTo>
                  <a:cubicBezTo>
                    <a:pt x="11847" y="204"/>
                    <a:pt x="11796" y="217"/>
                    <a:pt x="11727" y="229"/>
                  </a:cubicBezTo>
                  <a:cubicBezTo>
                    <a:pt x="11636" y="245"/>
                    <a:pt x="11584" y="255"/>
                    <a:pt x="11566" y="259"/>
                  </a:cubicBezTo>
                  <a:lnTo>
                    <a:pt x="10411" y="267"/>
                  </a:lnTo>
                  <a:lnTo>
                    <a:pt x="10300" y="267"/>
                  </a:lnTo>
                  <a:cubicBezTo>
                    <a:pt x="10043" y="278"/>
                    <a:pt x="9783" y="287"/>
                    <a:pt x="9524" y="294"/>
                  </a:cubicBezTo>
                  <a:cubicBezTo>
                    <a:pt x="9466" y="297"/>
                    <a:pt x="9408" y="301"/>
                    <a:pt x="9354" y="306"/>
                  </a:cubicBezTo>
                  <a:cubicBezTo>
                    <a:pt x="9138" y="334"/>
                    <a:pt x="9019" y="348"/>
                    <a:pt x="8993" y="350"/>
                  </a:cubicBezTo>
                  <a:lnTo>
                    <a:pt x="8041" y="350"/>
                  </a:lnTo>
                  <a:cubicBezTo>
                    <a:pt x="7979" y="366"/>
                    <a:pt x="7821" y="383"/>
                    <a:pt x="7565" y="404"/>
                  </a:cubicBezTo>
                  <a:lnTo>
                    <a:pt x="6068" y="404"/>
                  </a:lnTo>
                  <a:lnTo>
                    <a:pt x="5986" y="392"/>
                  </a:lnTo>
                  <a:lnTo>
                    <a:pt x="5022" y="385"/>
                  </a:lnTo>
                  <a:cubicBezTo>
                    <a:pt x="4911" y="360"/>
                    <a:pt x="4718" y="347"/>
                    <a:pt x="4441" y="347"/>
                  </a:cubicBezTo>
                  <a:cubicBezTo>
                    <a:pt x="4314" y="347"/>
                    <a:pt x="4168" y="349"/>
                    <a:pt x="4005" y="355"/>
                  </a:cubicBezTo>
                  <a:lnTo>
                    <a:pt x="3989" y="308"/>
                  </a:lnTo>
                  <a:cubicBezTo>
                    <a:pt x="4010" y="292"/>
                    <a:pt x="4031" y="276"/>
                    <a:pt x="4056" y="264"/>
                  </a:cubicBezTo>
                  <a:cubicBezTo>
                    <a:pt x="3116" y="229"/>
                    <a:pt x="2176" y="176"/>
                    <a:pt x="1237" y="110"/>
                  </a:cubicBezTo>
                  <a:cubicBezTo>
                    <a:pt x="1186" y="115"/>
                    <a:pt x="1121" y="122"/>
                    <a:pt x="1042" y="131"/>
                  </a:cubicBezTo>
                  <a:cubicBezTo>
                    <a:pt x="919" y="145"/>
                    <a:pt x="846" y="152"/>
                    <a:pt x="823" y="152"/>
                  </a:cubicBezTo>
                  <a:cubicBezTo>
                    <a:pt x="614" y="152"/>
                    <a:pt x="408" y="138"/>
                    <a:pt x="201" y="110"/>
                  </a:cubicBezTo>
                  <a:cubicBezTo>
                    <a:pt x="134" y="103"/>
                    <a:pt x="67" y="90"/>
                    <a:pt x="1" y="75"/>
                  </a:cubicBezTo>
                  <a:lnTo>
                    <a:pt x="1" y="75"/>
                  </a:lnTo>
                  <a:cubicBezTo>
                    <a:pt x="31" y="260"/>
                    <a:pt x="60" y="446"/>
                    <a:pt x="94" y="632"/>
                  </a:cubicBezTo>
                  <a:cubicBezTo>
                    <a:pt x="111" y="730"/>
                    <a:pt x="125" y="818"/>
                    <a:pt x="136" y="897"/>
                  </a:cubicBezTo>
                  <a:cubicBezTo>
                    <a:pt x="152" y="1007"/>
                    <a:pt x="159" y="1118"/>
                    <a:pt x="157" y="1230"/>
                  </a:cubicBezTo>
                  <a:cubicBezTo>
                    <a:pt x="777" y="1403"/>
                    <a:pt x="1461" y="1505"/>
                    <a:pt x="2206" y="1535"/>
                  </a:cubicBezTo>
                  <a:cubicBezTo>
                    <a:pt x="2557" y="1549"/>
                    <a:pt x="3059" y="1556"/>
                    <a:pt x="3709" y="1556"/>
                  </a:cubicBezTo>
                  <a:cubicBezTo>
                    <a:pt x="3970" y="1556"/>
                    <a:pt x="4256" y="1555"/>
                    <a:pt x="4566" y="1552"/>
                  </a:cubicBezTo>
                  <a:cubicBezTo>
                    <a:pt x="6678" y="1600"/>
                    <a:pt x="8233" y="1626"/>
                    <a:pt x="9227" y="1628"/>
                  </a:cubicBezTo>
                  <a:cubicBezTo>
                    <a:pt x="9717" y="1551"/>
                    <a:pt x="10488" y="1479"/>
                    <a:pt x="11540" y="1414"/>
                  </a:cubicBezTo>
                  <a:cubicBezTo>
                    <a:pt x="12374" y="1361"/>
                    <a:pt x="13375" y="1202"/>
                    <a:pt x="14543" y="935"/>
                  </a:cubicBezTo>
                  <a:cubicBezTo>
                    <a:pt x="14543" y="935"/>
                    <a:pt x="14542" y="935"/>
                    <a:pt x="14540" y="935"/>
                  </a:cubicBezTo>
                  <a:cubicBezTo>
                    <a:pt x="14535" y="935"/>
                    <a:pt x="14520" y="937"/>
                    <a:pt x="14497" y="944"/>
                  </a:cubicBezTo>
                  <a:cubicBezTo>
                    <a:pt x="14489" y="837"/>
                    <a:pt x="14483" y="720"/>
                    <a:pt x="14480" y="593"/>
                  </a:cubicBezTo>
                  <a:cubicBezTo>
                    <a:pt x="14466" y="579"/>
                    <a:pt x="14460" y="560"/>
                    <a:pt x="14462" y="541"/>
                  </a:cubicBezTo>
                  <a:cubicBezTo>
                    <a:pt x="14464" y="530"/>
                    <a:pt x="14469" y="522"/>
                    <a:pt x="14478" y="516"/>
                  </a:cubicBezTo>
                  <a:cubicBezTo>
                    <a:pt x="14476" y="429"/>
                    <a:pt x="14476" y="336"/>
                    <a:pt x="14478" y="241"/>
                  </a:cubicBezTo>
                  <a:lnTo>
                    <a:pt x="14478" y="241"/>
                  </a:lnTo>
                  <a:cubicBezTo>
                    <a:pt x="14205" y="346"/>
                    <a:pt x="13922" y="425"/>
                    <a:pt x="13633" y="472"/>
                  </a:cubicBezTo>
                  <a:cubicBezTo>
                    <a:pt x="13314" y="529"/>
                    <a:pt x="12777" y="586"/>
                    <a:pt x="12025" y="648"/>
                  </a:cubicBezTo>
                  <a:cubicBezTo>
                    <a:pt x="12018" y="630"/>
                    <a:pt x="12013" y="613"/>
                    <a:pt x="12011" y="595"/>
                  </a:cubicBezTo>
                  <a:cubicBezTo>
                    <a:pt x="12565" y="481"/>
                    <a:pt x="13068" y="392"/>
                    <a:pt x="13524" y="323"/>
                  </a:cubicBezTo>
                  <a:cubicBezTo>
                    <a:pt x="13607" y="311"/>
                    <a:pt x="13924" y="269"/>
                    <a:pt x="14478" y="195"/>
                  </a:cubicBezTo>
                  <a:cubicBezTo>
                    <a:pt x="14478" y="132"/>
                    <a:pt x="14480" y="68"/>
                    <a:pt x="14481" y="1"/>
                  </a:cubicBezTo>
                  <a:close/>
                </a:path>
              </a:pathLst>
            </a:custGeom>
            <a:solidFill>
              <a:srgbClr val="317EAF">
                <a:alpha val="55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8"/>
            <p:cNvSpPr/>
            <p:nvPr/>
          </p:nvSpPr>
          <p:spPr>
            <a:xfrm>
              <a:off x="12733430" y="4186882"/>
              <a:ext cx="108387" cy="223225"/>
            </a:xfrm>
            <a:custGeom>
              <a:avLst/>
              <a:gdLst/>
              <a:ahLst/>
              <a:cxnLst/>
              <a:rect l="l" t="t" r="r" b="b"/>
              <a:pathLst>
                <a:path w="645" h="1315" extrusionOk="0">
                  <a:moveTo>
                    <a:pt x="644" y="0"/>
                  </a:moveTo>
                  <a:cubicBezTo>
                    <a:pt x="639" y="2"/>
                    <a:pt x="450" y="144"/>
                    <a:pt x="80" y="424"/>
                  </a:cubicBezTo>
                  <a:lnTo>
                    <a:pt x="1" y="1315"/>
                  </a:lnTo>
                  <a:cubicBezTo>
                    <a:pt x="59" y="1271"/>
                    <a:pt x="111" y="1229"/>
                    <a:pt x="162" y="1192"/>
                  </a:cubicBezTo>
                  <a:cubicBezTo>
                    <a:pt x="206" y="1154"/>
                    <a:pt x="255" y="1112"/>
                    <a:pt x="310" y="1066"/>
                  </a:cubicBezTo>
                  <a:cubicBezTo>
                    <a:pt x="413" y="978"/>
                    <a:pt x="497" y="910"/>
                    <a:pt x="564" y="861"/>
                  </a:cubicBezTo>
                  <a:lnTo>
                    <a:pt x="569" y="822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rgbClr val="9FDCF4">
                <a:alpha val="58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8"/>
            <p:cNvSpPr/>
            <p:nvPr/>
          </p:nvSpPr>
          <p:spPr>
            <a:xfrm>
              <a:off x="9779584" y="4366642"/>
              <a:ext cx="391035" cy="203363"/>
            </a:xfrm>
            <a:custGeom>
              <a:avLst/>
              <a:gdLst/>
              <a:ahLst/>
              <a:cxnLst/>
              <a:rect l="l" t="t" r="r" b="b"/>
              <a:pathLst>
                <a:path w="2327" h="1198" extrusionOk="0">
                  <a:moveTo>
                    <a:pt x="526" y="267"/>
                  </a:moveTo>
                  <a:cubicBezTo>
                    <a:pt x="569" y="267"/>
                    <a:pt x="621" y="288"/>
                    <a:pt x="682" y="328"/>
                  </a:cubicBezTo>
                  <a:cubicBezTo>
                    <a:pt x="765" y="384"/>
                    <a:pt x="837" y="454"/>
                    <a:pt x="895" y="535"/>
                  </a:cubicBezTo>
                  <a:cubicBezTo>
                    <a:pt x="958" y="621"/>
                    <a:pt x="989" y="684"/>
                    <a:pt x="989" y="728"/>
                  </a:cubicBezTo>
                  <a:cubicBezTo>
                    <a:pt x="989" y="785"/>
                    <a:pt x="977" y="827"/>
                    <a:pt x="954" y="856"/>
                  </a:cubicBezTo>
                  <a:cubicBezTo>
                    <a:pt x="909" y="910"/>
                    <a:pt x="817" y="936"/>
                    <a:pt x="681" y="936"/>
                  </a:cubicBezTo>
                  <a:cubicBezTo>
                    <a:pt x="511" y="936"/>
                    <a:pt x="409" y="884"/>
                    <a:pt x="376" y="778"/>
                  </a:cubicBezTo>
                  <a:cubicBezTo>
                    <a:pt x="374" y="670"/>
                    <a:pt x="374" y="612"/>
                    <a:pt x="374" y="603"/>
                  </a:cubicBezTo>
                  <a:cubicBezTo>
                    <a:pt x="374" y="379"/>
                    <a:pt x="425" y="267"/>
                    <a:pt x="526" y="267"/>
                  </a:cubicBezTo>
                  <a:close/>
                  <a:moveTo>
                    <a:pt x="1" y="0"/>
                  </a:moveTo>
                  <a:lnTo>
                    <a:pt x="85" y="1020"/>
                  </a:lnTo>
                  <a:lnTo>
                    <a:pt x="95" y="1136"/>
                  </a:lnTo>
                  <a:cubicBezTo>
                    <a:pt x="137" y="1140"/>
                    <a:pt x="197" y="1145"/>
                    <a:pt x="278" y="1154"/>
                  </a:cubicBezTo>
                  <a:cubicBezTo>
                    <a:pt x="434" y="1164"/>
                    <a:pt x="569" y="1178"/>
                    <a:pt x="686" y="1197"/>
                  </a:cubicBezTo>
                  <a:lnTo>
                    <a:pt x="1184" y="1197"/>
                  </a:lnTo>
                  <a:lnTo>
                    <a:pt x="1119" y="454"/>
                  </a:lnTo>
                  <a:lnTo>
                    <a:pt x="1664" y="338"/>
                  </a:lnTo>
                  <a:lnTo>
                    <a:pt x="2327" y="202"/>
                  </a:lnTo>
                  <a:lnTo>
                    <a:pt x="2320" y="2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8"/>
            <p:cNvSpPr/>
            <p:nvPr/>
          </p:nvSpPr>
          <p:spPr>
            <a:xfrm>
              <a:off x="12425072" y="4365284"/>
              <a:ext cx="182494" cy="280261"/>
            </a:xfrm>
            <a:custGeom>
              <a:avLst/>
              <a:gdLst/>
              <a:ahLst/>
              <a:cxnLst/>
              <a:rect l="l" t="t" r="r" b="b"/>
              <a:pathLst>
                <a:path w="1086" h="1651" extrusionOk="0">
                  <a:moveTo>
                    <a:pt x="1082" y="1"/>
                  </a:moveTo>
                  <a:cubicBezTo>
                    <a:pt x="693" y="296"/>
                    <a:pt x="384" y="525"/>
                    <a:pt x="158" y="690"/>
                  </a:cubicBezTo>
                  <a:cubicBezTo>
                    <a:pt x="127" y="715"/>
                    <a:pt x="95" y="739"/>
                    <a:pt x="65" y="760"/>
                  </a:cubicBezTo>
                  <a:lnTo>
                    <a:pt x="0" y="1651"/>
                  </a:lnTo>
                  <a:lnTo>
                    <a:pt x="0" y="1651"/>
                  </a:lnTo>
                  <a:lnTo>
                    <a:pt x="13" y="1642"/>
                  </a:lnTo>
                  <a:lnTo>
                    <a:pt x="153" y="1542"/>
                  </a:lnTo>
                  <a:cubicBezTo>
                    <a:pt x="151" y="1535"/>
                    <a:pt x="151" y="1526"/>
                    <a:pt x="151" y="1517"/>
                  </a:cubicBezTo>
                  <a:cubicBezTo>
                    <a:pt x="151" y="1488"/>
                    <a:pt x="246" y="1423"/>
                    <a:pt x="439" y="1321"/>
                  </a:cubicBezTo>
                  <a:cubicBezTo>
                    <a:pt x="472" y="1304"/>
                    <a:pt x="505" y="1286"/>
                    <a:pt x="539" y="1268"/>
                  </a:cubicBezTo>
                  <a:cubicBezTo>
                    <a:pt x="723" y="1137"/>
                    <a:pt x="881" y="1023"/>
                    <a:pt x="1012" y="923"/>
                  </a:cubicBezTo>
                  <a:lnTo>
                    <a:pt x="1035" y="906"/>
                  </a:lnTo>
                  <a:lnTo>
                    <a:pt x="1044" y="516"/>
                  </a:lnTo>
                  <a:lnTo>
                    <a:pt x="1086" y="1"/>
                  </a:lnTo>
                  <a:close/>
                </a:path>
              </a:pathLst>
            </a:custGeom>
            <a:solidFill>
              <a:srgbClr val="9FDCF4">
                <a:alpha val="58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8"/>
            <p:cNvSpPr/>
            <p:nvPr/>
          </p:nvSpPr>
          <p:spPr>
            <a:xfrm>
              <a:off x="9967287" y="4439463"/>
              <a:ext cx="2468880" cy="254289"/>
            </a:xfrm>
            <a:custGeom>
              <a:avLst/>
              <a:gdLst/>
              <a:ahLst/>
              <a:cxnLst/>
              <a:rect l="l" t="t" r="r" b="b"/>
              <a:pathLst>
                <a:path w="14692" h="1498" extrusionOk="0">
                  <a:moveTo>
                    <a:pt x="1753" y="331"/>
                  </a:moveTo>
                  <a:cubicBezTo>
                    <a:pt x="1842" y="331"/>
                    <a:pt x="1885" y="393"/>
                    <a:pt x="1883" y="516"/>
                  </a:cubicBezTo>
                  <a:cubicBezTo>
                    <a:pt x="1885" y="574"/>
                    <a:pt x="1873" y="632"/>
                    <a:pt x="1850" y="684"/>
                  </a:cubicBezTo>
                  <a:cubicBezTo>
                    <a:pt x="1820" y="754"/>
                    <a:pt x="1769" y="789"/>
                    <a:pt x="1701" y="789"/>
                  </a:cubicBezTo>
                  <a:cubicBezTo>
                    <a:pt x="1627" y="789"/>
                    <a:pt x="1576" y="761"/>
                    <a:pt x="1548" y="709"/>
                  </a:cubicBezTo>
                  <a:cubicBezTo>
                    <a:pt x="1536" y="653"/>
                    <a:pt x="1531" y="623"/>
                    <a:pt x="1531" y="619"/>
                  </a:cubicBezTo>
                  <a:cubicBezTo>
                    <a:pt x="1531" y="451"/>
                    <a:pt x="1589" y="356"/>
                    <a:pt x="1708" y="335"/>
                  </a:cubicBezTo>
                  <a:cubicBezTo>
                    <a:pt x="1724" y="332"/>
                    <a:pt x="1739" y="331"/>
                    <a:pt x="1753" y="331"/>
                  </a:cubicBezTo>
                  <a:close/>
                  <a:moveTo>
                    <a:pt x="12677" y="453"/>
                  </a:moveTo>
                  <a:cubicBezTo>
                    <a:pt x="12760" y="453"/>
                    <a:pt x="12801" y="512"/>
                    <a:pt x="12800" y="628"/>
                  </a:cubicBezTo>
                  <a:cubicBezTo>
                    <a:pt x="12800" y="667"/>
                    <a:pt x="12782" y="719"/>
                    <a:pt x="12745" y="786"/>
                  </a:cubicBezTo>
                  <a:cubicBezTo>
                    <a:pt x="12698" y="868"/>
                    <a:pt x="12645" y="910"/>
                    <a:pt x="12586" y="910"/>
                  </a:cubicBezTo>
                  <a:cubicBezTo>
                    <a:pt x="12519" y="910"/>
                    <a:pt x="12472" y="882"/>
                    <a:pt x="12447" y="828"/>
                  </a:cubicBezTo>
                  <a:cubicBezTo>
                    <a:pt x="12435" y="770"/>
                    <a:pt x="12430" y="740"/>
                    <a:pt x="12430" y="735"/>
                  </a:cubicBezTo>
                  <a:cubicBezTo>
                    <a:pt x="12430" y="584"/>
                    <a:pt x="12493" y="493"/>
                    <a:pt x="12616" y="462"/>
                  </a:cubicBezTo>
                  <a:cubicBezTo>
                    <a:pt x="12638" y="456"/>
                    <a:pt x="12658" y="453"/>
                    <a:pt x="12677" y="453"/>
                  </a:cubicBezTo>
                  <a:close/>
                  <a:moveTo>
                    <a:pt x="5213" y="502"/>
                  </a:moveTo>
                  <a:cubicBezTo>
                    <a:pt x="5242" y="502"/>
                    <a:pt x="5275" y="507"/>
                    <a:pt x="5312" y="516"/>
                  </a:cubicBezTo>
                  <a:cubicBezTo>
                    <a:pt x="5484" y="562"/>
                    <a:pt x="5570" y="637"/>
                    <a:pt x="5570" y="742"/>
                  </a:cubicBezTo>
                  <a:cubicBezTo>
                    <a:pt x="5568" y="777"/>
                    <a:pt x="5556" y="814"/>
                    <a:pt x="5533" y="842"/>
                  </a:cubicBezTo>
                  <a:lnTo>
                    <a:pt x="5535" y="842"/>
                  </a:lnTo>
                  <a:cubicBezTo>
                    <a:pt x="5506" y="884"/>
                    <a:pt x="5459" y="910"/>
                    <a:pt x="5408" y="910"/>
                  </a:cubicBezTo>
                  <a:cubicBezTo>
                    <a:pt x="5407" y="910"/>
                    <a:pt x="5405" y="910"/>
                    <a:pt x="5403" y="910"/>
                  </a:cubicBezTo>
                  <a:cubicBezTo>
                    <a:pt x="5170" y="910"/>
                    <a:pt x="5054" y="835"/>
                    <a:pt x="5054" y="682"/>
                  </a:cubicBezTo>
                  <a:cubicBezTo>
                    <a:pt x="5054" y="563"/>
                    <a:pt x="5107" y="502"/>
                    <a:pt x="5213" y="502"/>
                  </a:cubicBezTo>
                  <a:close/>
                  <a:moveTo>
                    <a:pt x="3641" y="211"/>
                  </a:moveTo>
                  <a:cubicBezTo>
                    <a:pt x="3762" y="223"/>
                    <a:pt x="3973" y="281"/>
                    <a:pt x="4274" y="383"/>
                  </a:cubicBezTo>
                  <a:cubicBezTo>
                    <a:pt x="4646" y="507"/>
                    <a:pt x="4830" y="614"/>
                    <a:pt x="4830" y="704"/>
                  </a:cubicBezTo>
                  <a:cubicBezTo>
                    <a:pt x="4834" y="788"/>
                    <a:pt x="4783" y="865"/>
                    <a:pt x="4704" y="896"/>
                  </a:cubicBezTo>
                  <a:cubicBezTo>
                    <a:pt x="4606" y="942"/>
                    <a:pt x="4429" y="965"/>
                    <a:pt x="4173" y="965"/>
                  </a:cubicBezTo>
                  <a:cubicBezTo>
                    <a:pt x="3485" y="965"/>
                    <a:pt x="2974" y="921"/>
                    <a:pt x="2637" y="837"/>
                  </a:cubicBezTo>
                  <a:cubicBezTo>
                    <a:pt x="2334" y="758"/>
                    <a:pt x="2183" y="649"/>
                    <a:pt x="2183" y="511"/>
                  </a:cubicBezTo>
                  <a:cubicBezTo>
                    <a:pt x="2183" y="411"/>
                    <a:pt x="2242" y="342"/>
                    <a:pt x="2363" y="306"/>
                  </a:cubicBezTo>
                  <a:cubicBezTo>
                    <a:pt x="2437" y="281"/>
                    <a:pt x="2642" y="249"/>
                    <a:pt x="2977" y="211"/>
                  </a:cubicBezTo>
                  <a:close/>
                  <a:moveTo>
                    <a:pt x="11624" y="329"/>
                  </a:moveTo>
                  <a:cubicBezTo>
                    <a:pt x="11807" y="329"/>
                    <a:pt x="11960" y="350"/>
                    <a:pt x="12084" y="395"/>
                  </a:cubicBezTo>
                  <a:cubicBezTo>
                    <a:pt x="12262" y="456"/>
                    <a:pt x="12351" y="553"/>
                    <a:pt x="12351" y="686"/>
                  </a:cubicBezTo>
                  <a:cubicBezTo>
                    <a:pt x="12351" y="763"/>
                    <a:pt x="12326" y="821"/>
                    <a:pt x="12277" y="863"/>
                  </a:cubicBezTo>
                  <a:cubicBezTo>
                    <a:pt x="12193" y="930"/>
                    <a:pt x="12034" y="965"/>
                    <a:pt x="11800" y="965"/>
                  </a:cubicBezTo>
                  <a:cubicBezTo>
                    <a:pt x="11418" y="965"/>
                    <a:pt x="11129" y="935"/>
                    <a:pt x="10933" y="877"/>
                  </a:cubicBezTo>
                  <a:cubicBezTo>
                    <a:pt x="10750" y="826"/>
                    <a:pt x="10659" y="754"/>
                    <a:pt x="10659" y="661"/>
                  </a:cubicBezTo>
                  <a:cubicBezTo>
                    <a:pt x="10659" y="581"/>
                    <a:pt x="10747" y="507"/>
                    <a:pt x="10924" y="442"/>
                  </a:cubicBezTo>
                  <a:cubicBezTo>
                    <a:pt x="11111" y="377"/>
                    <a:pt x="11306" y="341"/>
                    <a:pt x="11504" y="332"/>
                  </a:cubicBezTo>
                  <a:cubicBezTo>
                    <a:pt x="11545" y="330"/>
                    <a:pt x="11585" y="329"/>
                    <a:pt x="11624" y="329"/>
                  </a:cubicBezTo>
                  <a:close/>
                  <a:moveTo>
                    <a:pt x="2813" y="1"/>
                  </a:moveTo>
                  <a:cubicBezTo>
                    <a:pt x="2162" y="1"/>
                    <a:pt x="1224" y="10"/>
                    <a:pt x="0" y="27"/>
                  </a:cubicBezTo>
                  <a:lnTo>
                    <a:pt x="65" y="768"/>
                  </a:lnTo>
                  <a:lnTo>
                    <a:pt x="109" y="1166"/>
                  </a:lnTo>
                  <a:cubicBezTo>
                    <a:pt x="126" y="1165"/>
                    <a:pt x="146" y="1164"/>
                    <a:pt x="168" y="1164"/>
                  </a:cubicBezTo>
                  <a:cubicBezTo>
                    <a:pt x="231" y="1164"/>
                    <a:pt x="314" y="1171"/>
                    <a:pt x="419" y="1184"/>
                  </a:cubicBezTo>
                  <a:cubicBezTo>
                    <a:pt x="1003" y="1256"/>
                    <a:pt x="1350" y="1296"/>
                    <a:pt x="1459" y="1305"/>
                  </a:cubicBezTo>
                  <a:cubicBezTo>
                    <a:pt x="1441" y="1308"/>
                    <a:pt x="1419" y="1312"/>
                    <a:pt x="1394" y="1314"/>
                  </a:cubicBezTo>
                  <a:cubicBezTo>
                    <a:pt x="2334" y="1382"/>
                    <a:pt x="3273" y="1433"/>
                    <a:pt x="4213" y="1470"/>
                  </a:cubicBezTo>
                  <a:cubicBezTo>
                    <a:pt x="4277" y="1439"/>
                    <a:pt x="4346" y="1423"/>
                    <a:pt x="4415" y="1423"/>
                  </a:cubicBezTo>
                  <a:cubicBezTo>
                    <a:pt x="4425" y="1423"/>
                    <a:pt x="4434" y="1423"/>
                    <a:pt x="4444" y="1424"/>
                  </a:cubicBezTo>
                  <a:cubicBezTo>
                    <a:pt x="4518" y="1429"/>
                    <a:pt x="4592" y="1438"/>
                    <a:pt x="4664" y="1450"/>
                  </a:cubicBezTo>
                  <a:cubicBezTo>
                    <a:pt x="4690" y="1450"/>
                    <a:pt x="4772" y="1456"/>
                    <a:pt x="4912" y="1463"/>
                  </a:cubicBezTo>
                  <a:cubicBezTo>
                    <a:pt x="5053" y="1471"/>
                    <a:pt x="5135" y="1475"/>
                    <a:pt x="5160" y="1478"/>
                  </a:cubicBezTo>
                  <a:lnTo>
                    <a:pt x="6119" y="1484"/>
                  </a:lnTo>
                  <a:lnTo>
                    <a:pt x="6198" y="1498"/>
                  </a:lnTo>
                  <a:lnTo>
                    <a:pt x="7733" y="1498"/>
                  </a:lnTo>
                  <a:cubicBezTo>
                    <a:pt x="7788" y="1482"/>
                    <a:pt x="7945" y="1464"/>
                    <a:pt x="8208" y="1442"/>
                  </a:cubicBezTo>
                  <a:lnTo>
                    <a:pt x="9286" y="1442"/>
                  </a:lnTo>
                  <a:cubicBezTo>
                    <a:pt x="9464" y="1421"/>
                    <a:pt x="9581" y="1407"/>
                    <a:pt x="9641" y="1401"/>
                  </a:cubicBezTo>
                  <a:cubicBezTo>
                    <a:pt x="9865" y="1385"/>
                    <a:pt x="10179" y="1375"/>
                    <a:pt x="10586" y="1373"/>
                  </a:cubicBezTo>
                  <a:lnTo>
                    <a:pt x="11744" y="1371"/>
                  </a:lnTo>
                  <a:cubicBezTo>
                    <a:pt x="11759" y="1368"/>
                    <a:pt x="11787" y="1367"/>
                    <a:pt x="11827" y="1367"/>
                  </a:cubicBezTo>
                  <a:cubicBezTo>
                    <a:pt x="11879" y="1367"/>
                    <a:pt x="11952" y="1369"/>
                    <a:pt x="12044" y="1373"/>
                  </a:cubicBezTo>
                  <a:lnTo>
                    <a:pt x="12058" y="1377"/>
                  </a:lnTo>
                  <a:cubicBezTo>
                    <a:pt x="12065" y="1378"/>
                    <a:pt x="12070" y="1382"/>
                    <a:pt x="12072" y="1389"/>
                  </a:cubicBezTo>
                  <a:cubicBezTo>
                    <a:pt x="12063" y="1392"/>
                    <a:pt x="12051" y="1396"/>
                    <a:pt x="12039" y="1399"/>
                  </a:cubicBezTo>
                  <a:cubicBezTo>
                    <a:pt x="12900" y="1350"/>
                    <a:pt x="13762" y="1289"/>
                    <a:pt x="14625" y="1214"/>
                  </a:cubicBezTo>
                  <a:lnTo>
                    <a:pt x="14691" y="323"/>
                  </a:lnTo>
                  <a:lnTo>
                    <a:pt x="11667" y="127"/>
                  </a:lnTo>
                  <a:lnTo>
                    <a:pt x="7556" y="376"/>
                  </a:lnTo>
                  <a:cubicBezTo>
                    <a:pt x="6215" y="248"/>
                    <a:pt x="4930" y="127"/>
                    <a:pt x="3699" y="11"/>
                  </a:cubicBezTo>
                  <a:cubicBezTo>
                    <a:pt x="3516" y="4"/>
                    <a:pt x="3220" y="1"/>
                    <a:pt x="2813" y="1"/>
                  </a:cubicBezTo>
                  <a:close/>
                </a:path>
              </a:pathLst>
            </a:custGeom>
            <a:solidFill>
              <a:srgbClr val="9FDCF4">
                <a:alpha val="58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8"/>
            <p:cNvSpPr/>
            <p:nvPr/>
          </p:nvSpPr>
          <p:spPr>
            <a:xfrm>
              <a:off x="11593767" y="4689158"/>
              <a:ext cx="130905" cy="4583"/>
            </a:xfrm>
            <a:custGeom>
              <a:avLst/>
              <a:gdLst/>
              <a:ahLst/>
              <a:cxnLst/>
              <a:rect l="l" t="t" r="r" b="b"/>
              <a:pathLst>
                <a:path w="779" h="27" extrusionOk="0">
                  <a:moveTo>
                    <a:pt x="779" y="0"/>
                  </a:moveTo>
                  <a:cubicBezTo>
                    <a:pt x="486" y="2"/>
                    <a:pt x="226" y="11"/>
                    <a:pt x="0" y="27"/>
                  </a:cubicBezTo>
                  <a:cubicBezTo>
                    <a:pt x="260" y="20"/>
                    <a:pt x="519" y="11"/>
                    <a:pt x="779" y="0"/>
                  </a:cubicBezTo>
                  <a:close/>
                </a:path>
              </a:pathLst>
            </a:custGeom>
            <a:solidFill>
              <a:srgbClr val="9D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8"/>
            <p:cNvSpPr/>
            <p:nvPr/>
          </p:nvSpPr>
          <p:spPr>
            <a:xfrm>
              <a:off x="9967287" y="4421300"/>
              <a:ext cx="2484676" cy="81990"/>
            </a:xfrm>
            <a:custGeom>
              <a:avLst/>
              <a:gdLst/>
              <a:ahLst/>
              <a:cxnLst/>
              <a:rect l="l" t="t" r="r" b="b"/>
              <a:pathLst>
                <a:path w="14786" h="483" extrusionOk="0">
                  <a:moveTo>
                    <a:pt x="2767" y="1"/>
                  </a:moveTo>
                  <a:cubicBezTo>
                    <a:pt x="2220" y="1"/>
                    <a:pt x="1479" y="6"/>
                    <a:pt x="544" y="18"/>
                  </a:cubicBezTo>
                  <a:lnTo>
                    <a:pt x="0" y="134"/>
                  </a:lnTo>
                  <a:cubicBezTo>
                    <a:pt x="1224" y="117"/>
                    <a:pt x="2162" y="108"/>
                    <a:pt x="2814" y="108"/>
                  </a:cubicBezTo>
                  <a:cubicBezTo>
                    <a:pt x="3221" y="108"/>
                    <a:pt x="3517" y="111"/>
                    <a:pt x="3701" y="118"/>
                  </a:cubicBezTo>
                  <a:cubicBezTo>
                    <a:pt x="4930" y="232"/>
                    <a:pt x="6215" y="355"/>
                    <a:pt x="7558" y="483"/>
                  </a:cubicBezTo>
                  <a:lnTo>
                    <a:pt x="11669" y="234"/>
                  </a:lnTo>
                  <a:lnTo>
                    <a:pt x="14693" y="430"/>
                  </a:lnTo>
                  <a:cubicBezTo>
                    <a:pt x="14723" y="407"/>
                    <a:pt x="14754" y="385"/>
                    <a:pt x="14786" y="358"/>
                  </a:cubicBezTo>
                  <a:lnTo>
                    <a:pt x="11667" y="127"/>
                  </a:lnTo>
                  <a:lnTo>
                    <a:pt x="7556" y="376"/>
                  </a:lnTo>
                  <a:cubicBezTo>
                    <a:pt x="6215" y="248"/>
                    <a:pt x="4930" y="127"/>
                    <a:pt x="3699" y="11"/>
                  </a:cubicBezTo>
                  <a:cubicBezTo>
                    <a:pt x="3509" y="4"/>
                    <a:pt x="3198" y="1"/>
                    <a:pt x="2767" y="1"/>
                  </a:cubicBezTo>
                  <a:close/>
                </a:path>
              </a:pathLst>
            </a:custGeom>
            <a:solidFill>
              <a:srgbClr val="EFF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8"/>
            <p:cNvSpPr/>
            <p:nvPr/>
          </p:nvSpPr>
          <p:spPr>
            <a:xfrm>
              <a:off x="9779584" y="4060422"/>
              <a:ext cx="3062238" cy="424721"/>
            </a:xfrm>
            <a:custGeom>
              <a:avLst/>
              <a:gdLst/>
              <a:ahLst/>
              <a:cxnLst/>
              <a:rect l="l" t="t" r="r" b="b"/>
              <a:pathLst>
                <a:path w="18223" h="2502" extrusionOk="0">
                  <a:moveTo>
                    <a:pt x="11515" y="0"/>
                  </a:moveTo>
                  <a:lnTo>
                    <a:pt x="9094" y="42"/>
                  </a:lnTo>
                  <a:cubicBezTo>
                    <a:pt x="8601" y="30"/>
                    <a:pt x="8149" y="25"/>
                    <a:pt x="7732" y="25"/>
                  </a:cubicBezTo>
                  <a:cubicBezTo>
                    <a:pt x="6124" y="188"/>
                    <a:pt x="4631" y="344"/>
                    <a:pt x="3254" y="489"/>
                  </a:cubicBezTo>
                  <a:cubicBezTo>
                    <a:pt x="2839" y="535"/>
                    <a:pt x="2448" y="577"/>
                    <a:pt x="2085" y="615"/>
                  </a:cubicBezTo>
                  <a:lnTo>
                    <a:pt x="1" y="1806"/>
                  </a:lnTo>
                  <a:lnTo>
                    <a:pt x="2320" y="2007"/>
                  </a:lnTo>
                  <a:lnTo>
                    <a:pt x="2327" y="2007"/>
                  </a:lnTo>
                  <a:lnTo>
                    <a:pt x="1664" y="2142"/>
                  </a:lnTo>
                  <a:cubicBezTo>
                    <a:pt x="2582" y="2132"/>
                    <a:pt x="3313" y="2126"/>
                    <a:pt x="3858" y="2126"/>
                  </a:cubicBezTo>
                  <a:cubicBezTo>
                    <a:pt x="4303" y="2126"/>
                    <a:pt x="4623" y="2130"/>
                    <a:pt x="4818" y="2137"/>
                  </a:cubicBezTo>
                  <a:cubicBezTo>
                    <a:pt x="6047" y="2253"/>
                    <a:pt x="7334" y="2374"/>
                    <a:pt x="8675" y="2502"/>
                  </a:cubicBezTo>
                  <a:lnTo>
                    <a:pt x="12788" y="2253"/>
                  </a:lnTo>
                  <a:lnTo>
                    <a:pt x="15903" y="2484"/>
                  </a:lnTo>
                  <a:cubicBezTo>
                    <a:pt x="16129" y="2321"/>
                    <a:pt x="16436" y="2092"/>
                    <a:pt x="16827" y="1795"/>
                  </a:cubicBezTo>
                  <a:cubicBezTo>
                    <a:pt x="16632" y="1764"/>
                    <a:pt x="16350" y="1720"/>
                    <a:pt x="15984" y="1669"/>
                  </a:cubicBezTo>
                  <a:cubicBezTo>
                    <a:pt x="16143" y="1623"/>
                    <a:pt x="16401" y="1546"/>
                    <a:pt x="16759" y="1439"/>
                  </a:cubicBezTo>
                  <a:cubicBezTo>
                    <a:pt x="17156" y="1320"/>
                    <a:pt x="17458" y="1231"/>
                    <a:pt x="17660" y="1169"/>
                  </a:cubicBezTo>
                  <a:cubicBezTo>
                    <a:pt x="18030" y="889"/>
                    <a:pt x="18217" y="749"/>
                    <a:pt x="18222" y="745"/>
                  </a:cubicBezTo>
                  <a:cubicBezTo>
                    <a:pt x="17300" y="598"/>
                    <a:pt x="16043" y="387"/>
                    <a:pt x="14450" y="112"/>
                  </a:cubicBezTo>
                  <a:cubicBezTo>
                    <a:pt x="14425" y="107"/>
                    <a:pt x="14401" y="102"/>
                    <a:pt x="14376" y="98"/>
                  </a:cubicBezTo>
                  <a:cubicBezTo>
                    <a:pt x="14188" y="89"/>
                    <a:pt x="13724" y="72"/>
                    <a:pt x="12986" y="42"/>
                  </a:cubicBezTo>
                  <a:cubicBezTo>
                    <a:pt x="12314" y="14"/>
                    <a:pt x="11825" y="0"/>
                    <a:pt x="115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8"/>
            <p:cNvSpPr/>
            <p:nvPr/>
          </p:nvSpPr>
          <p:spPr>
            <a:xfrm>
              <a:off x="12465066" y="4258854"/>
              <a:ext cx="281807" cy="194197"/>
            </a:xfrm>
            <a:custGeom>
              <a:avLst/>
              <a:gdLst/>
              <a:ahLst/>
              <a:cxnLst/>
              <a:rect l="l" t="t" r="r" b="b"/>
              <a:pathLst>
                <a:path w="1677" h="1144" extrusionOk="0">
                  <a:moveTo>
                    <a:pt x="1271" y="263"/>
                  </a:moveTo>
                  <a:cubicBezTo>
                    <a:pt x="1393" y="263"/>
                    <a:pt x="1454" y="382"/>
                    <a:pt x="1454" y="619"/>
                  </a:cubicBezTo>
                  <a:cubicBezTo>
                    <a:pt x="1454" y="658"/>
                    <a:pt x="1428" y="714"/>
                    <a:pt x="1372" y="784"/>
                  </a:cubicBezTo>
                  <a:cubicBezTo>
                    <a:pt x="1305" y="872"/>
                    <a:pt x="1230" y="916"/>
                    <a:pt x="1147" y="916"/>
                  </a:cubicBezTo>
                  <a:cubicBezTo>
                    <a:pt x="1067" y="916"/>
                    <a:pt x="1011" y="852"/>
                    <a:pt x="981" y="726"/>
                  </a:cubicBezTo>
                  <a:cubicBezTo>
                    <a:pt x="967" y="600"/>
                    <a:pt x="960" y="533"/>
                    <a:pt x="960" y="526"/>
                  </a:cubicBezTo>
                  <a:cubicBezTo>
                    <a:pt x="960" y="481"/>
                    <a:pt x="984" y="432"/>
                    <a:pt x="1035" y="379"/>
                  </a:cubicBezTo>
                  <a:cubicBezTo>
                    <a:pt x="1083" y="326"/>
                    <a:pt x="1142" y="290"/>
                    <a:pt x="1209" y="272"/>
                  </a:cubicBezTo>
                  <a:cubicBezTo>
                    <a:pt x="1231" y="266"/>
                    <a:pt x="1252" y="263"/>
                    <a:pt x="1271" y="263"/>
                  </a:cubicBezTo>
                  <a:close/>
                  <a:moveTo>
                    <a:pt x="1677" y="0"/>
                  </a:moveTo>
                  <a:cubicBezTo>
                    <a:pt x="1475" y="62"/>
                    <a:pt x="1174" y="151"/>
                    <a:pt x="776" y="270"/>
                  </a:cubicBezTo>
                  <a:cubicBezTo>
                    <a:pt x="418" y="377"/>
                    <a:pt x="160" y="454"/>
                    <a:pt x="1" y="500"/>
                  </a:cubicBezTo>
                  <a:cubicBezTo>
                    <a:pt x="367" y="551"/>
                    <a:pt x="650" y="595"/>
                    <a:pt x="844" y="626"/>
                  </a:cubicBezTo>
                  <a:cubicBezTo>
                    <a:pt x="845" y="627"/>
                    <a:pt x="845" y="628"/>
                    <a:pt x="846" y="628"/>
                  </a:cubicBezTo>
                  <a:cubicBezTo>
                    <a:pt x="846" y="628"/>
                    <a:pt x="847" y="627"/>
                    <a:pt x="848" y="626"/>
                  </a:cubicBezTo>
                  <a:lnTo>
                    <a:pt x="848" y="626"/>
                  </a:lnTo>
                  <a:lnTo>
                    <a:pt x="806" y="1143"/>
                  </a:lnTo>
                  <a:cubicBezTo>
                    <a:pt x="1051" y="1070"/>
                    <a:pt x="1314" y="986"/>
                    <a:pt x="1598" y="891"/>
                  </a:cubicBezTo>
                  <a:lnTo>
                    <a:pt x="1677" y="0"/>
                  </a:lnTo>
                  <a:close/>
                </a:path>
              </a:pathLst>
            </a:custGeom>
            <a:solidFill>
              <a:srgbClr val="9FDCF4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8"/>
            <p:cNvSpPr/>
            <p:nvPr/>
          </p:nvSpPr>
          <p:spPr>
            <a:xfrm>
              <a:off x="9842264" y="4411964"/>
              <a:ext cx="103682" cy="113734"/>
            </a:xfrm>
            <a:custGeom>
              <a:avLst/>
              <a:gdLst/>
              <a:ahLst/>
              <a:cxnLst/>
              <a:rect l="l" t="t" r="r" b="b"/>
              <a:pathLst>
                <a:path w="617" h="670" extrusionOk="0">
                  <a:moveTo>
                    <a:pt x="154" y="1"/>
                  </a:moveTo>
                  <a:cubicBezTo>
                    <a:pt x="52" y="1"/>
                    <a:pt x="1" y="113"/>
                    <a:pt x="1" y="336"/>
                  </a:cubicBezTo>
                  <a:cubicBezTo>
                    <a:pt x="1" y="345"/>
                    <a:pt x="1" y="403"/>
                    <a:pt x="3" y="511"/>
                  </a:cubicBezTo>
                  <a:cubicBezTo>
                    <a:pt x="36" y="617"/>
                    <a:pt x="138" y="667"/>
                    <a:pt x="308" y="669"/>
                  </a:cubicBezTo>
                  <a:cubicBezTo>
                    <a:pt x="444" y="669"/>
                    <a:pt x="536" y="643"/>
                    <a:pt x="581" y="589"/>
                  </a:cubicBezTo>
                  <a:cubicBezTo>
                    <a:pt x="606" y="560"/>
                    <a:pt x="616" y="518"/>
                    <a:pt x="616" y="461"/>
                  </a:cubicBezTo>
                  <a:cubicBezTo>
                    <a:pt x="616" y="417"/>
                    <a:pt x="585" y="354"/>
                    <a:pt x="522" y="268"/>
                  </a:cubicBezTo>
                  <a:cubicBezTo>
                    <a:pt x="464" y="187"/>
                    <a:pt x="392" y="117"/>
                    <a:pt x="309" y="61"/>
                  </a:cubicBezTo>
                  <a:cubicBezTo>
                    <a:pt x="249" y="21"/>
                    <a:pt x="197" y="1"/>
                    <a:pt x="154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8"/>
            <p:cNvSpPr/>
            <p:nvPr/>
          </p:nvSpPr>
          <p:spPr>
            <a:xfrm>
              <a:off x="12626219" y="4303158"/>
              <a:ext cx="83349" cy="111188"/>
            </a:xfrm>
            <a:custGeom>
              <a:avLst/>
              <a:gdLst/>
              <a:ahLst/>
              <a:cxnLst/>
              <a:rect l="l" t="t" r="r" b="b"/>
              <a:pathLst>
                <a:path w="496" h="655" extrusionOk="0">
                  <a:moveTo>
                    <a:pt x="313" y="0"/>
                  </a:moveTo>
                  <a:cubicBezTo>
                    <a:pt x="293" y="0"/>
                    <a:pt x="272" y="3"/>
                    <a:pt x="250" y="9"/>
                  </a:cubicBezTo>
                  <a:cubicBezTo>
                    <a:pt x="183" y="29"/>
                    <a:pt x="124" y="65"/>
                    <a:pt x="78" y="116"/>
                  </a:cubicBezTo>
                  <a:cubicBezTo>
                    <a:pt x="25" y="171"/>
                    <a:pt x="1" y="220"/>
                    <a:pt x="1" y="265"/>
                  </a:cubicBezTo>
                  <a:cubicBezTo>
                    <a:pt x="1" y="271"/>
                    <a:pt x="8" y="337"/>
                    <a:pt x="22" y="463"/>
                  </a:cubicBezTo>
                  <a:cubicBezTo>
                    <a:pt x="52" y="591"/>
                    <a:pt x="108" y="655"/>
                    <a:pt x="190" y="655"/>
                  </a:cubicBezTo>
                  <a:cubicBezTo>
                    <a:pt x="273" y="655"/>
                    <a:pt x="346" y="611"/>
                    <a:pt x="415" y="523"/>
                  </a:cubicBezTo>
                  <a:cubicBezTo>
                    <a:pt x="469" y="451"/>
                    <a:pt x="495" y="395"/>
                    <a:pt x="495" y="356"/>
                  </a:cubicBezTo>
                  <a:cubicBezTo>
                    <a:pt x="495" y="119"/>
                    <a:pt x="43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8"/>
            <p:cNvSpPr/>
            <p:nvPr/>
          </p:nvSpPr>
          <p:spPr>
            <a:xfrm>
              <a:off x="10224055" y="4495479"/>
              <a:ext cx="59823" cy="78086"/>
            </a:xfrm>
            <a:custGeom>
              <a:avLst/>
              <a:gdLst/>
              <a:ahLst/>
              <a:cxnLst/>
              <a:rect l="l" t="t" r="r" b="b"/>
              <a:pathLst>
                <a:path w="356" h="460" extrusionOk="0">
                  <a:moveTo>
                    <a:pt x="224" y="1"/>
                  </a:moveTo>
                  <a:cubicBezTo>
                    <a:pt x="211" y="1"/>
                    <a:pt x="196" y="2"/>
                    <a:pt x="180" y="5"/>
                  </a:cubicBezTo>
                  <a:cubicBezTo>
                    <a:pt x="61" y="26"/>
                    <a:pt x="1" y="121"/>
                    <a:pt x="1" y="289"/>
                  </a:cubicBezTo>
                  <a:cubicBezTo>
                    <a:pt x="1" y="293"/>
                    <a:pt x="8" y="323"/>
                    <a:pt x="20" y="379"/>
                  </a:cubicBezTo>
                  <a:cubicBezTo>
                    <a:pt x="48" y="431"/>
                    <a:pt x="99" y="459"/>
                    <a:pt x="171" y="459"/>
                  </a:cubicBezTo>
                  <a:cubicBezTo>
                    <a:pt x="241" y="459"/>
                    <a:pt x="292" y="424"/>
                    <a:pt x="322" y="354"/>
                  </a:cubicBezTo>
                  <a:cubicBezTo>
                    <a:pt x="345" y="302"/>
                    <a:pt x="355" y="244"/>
                    <a:pt x="355" y="186"/>
                  </a:cubicBezTo>
                  <a:cubicBezTo>
                    <a:pt x="355" y="63"/>
                    <a:pt x="312" y="1"/>
                    <a:pt x="224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8"/>
            <p:cNvSpPr/>
            <p:nvPr/>
          </p:nvSpPr>
          <p:spPr>
            <a:xfrm>
              <a:off x="11758113" y="4495139"/>
              <a:ext cx="284664" cy="107793"/>
            </a:xfrm>
            <a:custGeom>
              <a:avLst/>
              <a:gdLst/>
              <a:ahLst/>
              <a:cxnLst/>
              <a:rect l="l" t="t" r="r" b="b"/>
              <a:pathLst>
                <a:path w="1694" h="635" extrusionOk="0">
                  <a:moveTo>
                    <a:pt x="973" y="0"/>
                  </a:moveTo>
                  <a:cubicBezTo>
                    <a:pt x="933" y="0"/>
                    <a:pt x="891" y="2"/>
                    <a:pt x="847" y="4"/>
                  </a:cubicBezTo>
                  <a:cubicBezTo>
                    <a:pt x="649" y="11"/>
                    <a:pt x="453" y="48"/>
                    <a:pt x="267" y="113"/>
                  </a:cubicBezTo>
                  <a:cubicBezTo>
                    <a:pt x="88" y="179"/>
                    <a:pt x="0" y="251"/>
                    <a:pt x="0" y="332"/>
                  </a:cubicBezTo>
                  <a:cubicBezTo>
                    <a:pt x="0" y="425"/>
                    <a:pt x="92" y="498"/>
                    <a:pt x="274" y="549"/>
                  </a:cubicBezTo>
                  <a:cubicBezTo>
                    <a:pt x="472" y="607"/>
                    <a:pt x="761" y="635"/>
                    <a:pt x="1143" y="635"/>
                  </a:cubicBezTo>
                  <a:cubicBezTo>
                    <a:pt x="1377" y="635"/>
                    <a:pt x="1534" y="602"/>
                    <a:pt x="1619" y="535"/>
                  </a:cubicBezTo>
                  <a:cubicBezTo>
                    <a:pt x="1668" y="493"/>
                    <a:pt x="1694" y="433"/>
                    <a:pt x="1694" y="356"/>
                  </a:cubicBezTo>
                  <a:cubicBezTo>
                    <a:pt x="1694" y="225"/>
                    <a:pt x="1605" y="127"/>
                    <a:pt x="1427" y="65"/>
                  </a:cubicBezTo>
                  <a:cubicBezTo>
                    <a:pt x="1303" y="22"/>
                    <a:pt x="1152" y="0"/>
                    <a:pt x="973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8"/>
            <p:cNvSpPr/>
            <p:nvPr/>
          </p:nvSpPr>
          <p:spPr>
            <a:xfrm>
              <a:off x="12055884" y="4516358"/>
              <a:ext cx="62344" cy="77747"/>
            </a:xfrm>
            <a:custGeom>
              <a:avLst/>
              <a:gdLst/>
              <a:ahLst/>
              <a:cxnLst/>
              <a:rect l="l" t="t" r="r" b="b"/>
              <a:pathLst>
                <a:path w="371" h="458" extrusionOk="0">
                  <a:moveTo>
                    <a:pt x="247" y="0"/>
                  </a:moveTo>
                  <a:cubicBezTo>
                    <a:pt x="229" y="0"/>
                    <a:pt x="209" y="3"/>
                    <a:pt x="187" y="9"/>
                  </a:cubicBezTo>
                  <a:cubicBezTo>
                    <a:pt x="64" y="40"/>
                    <a:pt x="1" y="131"/>
                    <a:pt x="1" y="282"/>
                  </a:cubicBezTo>
                  <a:cubicBezTo>
                    <a:pt x="1" y="286"/>
                    <a:pt x="6" y="317"/>
                    <a:pt x="17" y="375"/>
                  </a:cubicBezTo>
                  <a:cubicBezTo>
                    <a:pt x="43" y="429"/>
                    <a:pt x="90" y="457"/>
                    <a:pt x="157" y="457"/>
                  </a:cubicBezTo>
                  <a:cubicBezTo>
                    <a:pt x="215" y="457"/>
                    <a:pt x="269" y="415"/>
                    <a:pt x="316" y="333"/>
                  </a:cubicBezTo>
                  <a:cubicBezTo>
                    <a:pt x="353" y="266"/>
                    <a:pt x="371" y="214"/>
                    <a:pt x="371" y="175"/>
                  </a:cubicBezTo>
                  <a:cubicBezTo>
                    <a:pt x="371" y="59"/>
                    <a:pt x="330" y="0"/>
                    <a:pt x="247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8"/>
            <p:cNvSpPr/>
            <p:nvPr/>
          </p:nvSpPr>
          <p:spPr>
            <a:xfrm>
              <a:off x="10333787" y="4475109"/>
              <a:ext cx="445817" cy="128163"/>
            </a:xfrm>
            <a:custGeom>
              <a:avLst/>
              <a:gdLst/>
              <a:ahLst/>
              <a:cxnLst/>
              <a:rect l="l" t="t" r="r" b="b"/>
              <a:pathLst>
                <a:path w="2653" h="755" extrusionOk="0">
                  <a:moveTo>
                    <a:pt x="794" y="1"/>
                  </a:moveTo>
                  <a:cubicBezTo>
                    <a:pt x="461" y="39"/>
                    <a:pt x="256" y="71"/>
                    <a:pt x="181" y="96"/>
                  </a:cubicBezTo>
                  <a:cubicBezTo>
                    <a:pt x="61" y="132"/>
                    <a:pt x="0" y="201"/>
                    <a:pt x="0" y="301"/>
                  </a:cubicBezTo>
                  <a:cubicBezTo>
                    <a:pt x="0" y="439"/>
                    <a:pt x="153" y="548"/>
                    <a:pt x="456" y="627"/>
                  </a:cubicBezTo>
                  <a:cubicBezTo>
                    <a:pt x="793" y="711"/>
                    <a:pt x="1304" y="755"/>
                    <a:pt x="1992" y="755"/>
                  </a:cubicBezTo>
                  <a:cubicBezTo>
                    <a:pt x="2248" y="755"/>
                    <a:pt x="2425" y="732"/>
                    <a:pt x="2523" y="686"/>
                  </a:cubicBezTo>
                  <a:cubicBezTo>
                    <a:pt x="2602" y="655"/>
                    <a:pt x="2653" y="578"/>
                    <a:pt x="2649" y="494"/>
                  </a:cubicBezTo>
                  <a:cubicBezTo>
                    <a:pt x="2649" y="404"/>
                    <a:pt x="2463" y="297"/>
                    <a:pt x="2093" y="173"/>
                  </a:cubicBezTo>
                  <a:cubicBezTo>
                    <a:pt x="1792" y="71"/>
                    <a:pt x="1581" y="13"/>
                    <a:pt x="1460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8"/>
            <p:cNvSpPr/>
            <p:nvPr/>
          </p:nvSpPr>
          <p:spPr>
            <a:xfrm>
              <a:off x="10816908" y="4524505"/>
              <a:ext cx="86374" cy="69599"/>
            </a:xfrm>
            <a:custGeom>
              <a:avLst/>
              <a:gdLst/>
              <a:ahLst/>
              <a:cxnLst/>
              <a:rect l="l" t="t" r="r" b="b"/>
              <a:pathLst>
                <a:path w="514" h="410" extrusionOk="0">
                  <a:moveTo>
                    <a:pt x="156" y="0"/>
                  </a:moveTo>
                  <a:cubicBezTo>
                    <a:pt x="53" y="0"/>
                    <a:pt x="0" y="61"/>
                    <a:pt x="0" y="181"/>
                  </a:cubicBezTo>
                  <a:cubicBezTo>
                    <a:pt x="0" y="334"/>
                    <a:pt x="113" y="409"/>
                    <a:pt x="340" y="409"/>
                  </a:cubicBezTo>
                  <a:cubicBezTo>
                    <a:pt x="342" y="409"/>
                    <a:pt x="345" y="409"/>
                    <a:pt x="347" y="409"/>
                  </a:cubicBezTo>
                  <a:cubicBezTo>
                    <a:pt x="349" y="409"/>
                    <a:pt x="351" y="409"/>
                    <a:pt x="352" y="409"/>
                  </a:cubicBezTo>
                  <a:cubicBezTo>
                    <a:pt x="403" y="409"/>
                    <a:pt x="452" y="383"/>
                    <a:pt x="479" y="341"/>
                  </a:cubicBezTo>
                  <a:cubicBezTo>
                    <a:pt x="502" y="313"/>
                    <a:pt x="514" y="276"/>
                    <a:pt x="514" y="241"/>
                  </a:cubicBezTo>
                  <a:cubicBezTo>
                    <a:pt x="514" y="136"/>
                    <a:pt x="428" y="61"/>
                    <a:pt x="256" y="15"/>
                  </a:cubicBezTo>
                  <a:cubicBezTo>
                    <a:pt x="219" y="5"/>
                    <a:pt x="186" y="0"/>
                    <a:pt x="156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8"/>
            <p:cNvSpPr/>
            <p:nvPr/>
          </p:nvSpPr>
          <p:spPr>
            <a:xfrm>
              <a:off x="12791236" y="4385824"/>
              <a:ext cx="112084" cy="84027"/>
            </a:xfrm>
            <a:custGeom>
              <a:avLst/>
              <a:gdLst/>
              <a:ahLst/>
              <a:cxnLst/>
              <a:rect l="l" t="t" r="r" b="b"/>
              <a:pathLst>
                <a:path w="667" h="495" extrusionOk="0">
                  <a:moveTo>
                    <a:pt x="647" y="1"/>
                  </a:moveTo>
                  <a:cubicBezTo>
                    <a:pt x="621" y="3"/>
                    <a:pt x="570" y="31"/>
                    <a:pt x="500" y="83"/>
                  </a:cubicBezTo>
                  <a:cubicBezTo>
                    <a:pt x="446" y="125"/>
                    <a:pt x="392" y="169"/>
                    <a:pt x="341" y="215"/>
                  </a:cubicBezTo>
                  <a:cubicBezTo>
                    <a:pt x="299" y="257"/>
                    <a:pt x="253" y="297"/>
                    <a:pt x="204" y="332"/>
                  </a:cubicBezTo>
                  <a:cubicBezTo>
                    <a:pt x="172" y="353"/>
                    <a:pt x="139" y="376"/>
                    <a:pt x="106" y="397"/>
                  </a:cubicBezTo>
                  <a:cubicBezTo>
                    <a:pt x="36" y="436"/>
                    <a:pt x="1" y="459"/>
                    <a:pt x="1" y="462"/>
                  </a:cubicBezTo>
                  <a:cubicBezTo>
                    <a:pt x="1" y="483"/>
                    <a:pt x="3" y="494"/>
                    <a:pt x="8" y="494"/>
                  </a:cubicBezTo>
                  <a:cubicBezTo>
                    <a:pt x="11" y="494"/>
                    <a:pt x="15" y="489"/>
                    <a:pt x="20" y="480"/>
                  </a:cubicBezTo>
                  <a:cubicBezTo>
                    <a:pt x="83" y="457"/>
                    <a:pt x="144" y="427"/>
                    <a:pt x="200" y="392"/>
                  </a:cubicBezTo>
                  <a:cubicBezTo>
                    <a:pt x="255" y="362"/>
                    <a:pt x="316" y="324"/>
                    <a:pt x="388" y="278"/>
                  </a:cubicBezTo>
                  <a:cubicBezTo>
                    <a:pt x="572" y="164"/>
                    <a:pt x="665" y="90"/>
                    <a:pt x="663" y="55"/>
                  </a:cubicBezTo>
                  <a:cubicBezTo>
                    <a:pt x="667" y="41"/>
                    <a:pt x="663" y="26"/>
                    <a:pt x="656" y="13"/>
                  </a:cubicBezTo>
                  <a:cubicBezTo>
                    <a:pt x="651" y="6"/>
                    <a:pt x="647" y="3"/>
                    <a:pt x="647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8"/>
            <p:cNvSpPr/>
            <p:nvPr/>
          </p:nvSpPr>
          <p:spPr>
            <a:xfrm>
              <a:off x="12840809" y="4490556"/>
              <a:ext cx="44531" cy="30046"/>
            </a:xfrm>
            <a:custGeom>
              <a:avLst/>
              <a:gdLst/>
              <a:ahLst/>
              <a:cxnLst/>
              <a:rect l="l" t="t" r="r" b="b"/>
              <a:pathLst>
                <a:path w="265" h="177" extrusionOk="0">
                  <a:moveTo>
                    <a:pt x="169" y="0"/>
                  </a:moveTo>
                  <a:cubicBezTo>
                    <a:pt x="122" y="0"/>
                    <a:pt x="84" y="9"/>
                    <a:pt x="54" y="26"/>
                  </a:cubicBezTo>
                  <a:cubicBezTo>
                    <a:pt x="21" y="40"/>
                    <a:pt x="0" y="73"/>
                    <a:pt x="0" y="108"/>
                  </a:cubicBezTo>
                  <a:cubicBezTo>
                    <a:pt x="0" y="138"/>
                    <a:pt x="1" y="153"/>
                    <a:pt x="4" y="153"/>
                  </a:cubicBezTo>
                  <a:cubicBezTo>
                    <a:pt x="4" y="153"/>
                    <a:pt x="5" y="153"/>
                    <a:pt x="5" y="152"/>
                  </a:cubicBezTo>
                  <a:lnTo>
                    <a:pt x="68" y="176"/>
                  </a:lnTo>
                  <a:cubicBezTo>
                    <a:pt x="119" y="173"/>
                    <a:pt x="168" y="154"/>
                    <a:pt x="207" y="120"/>
                  </a:cubicBezTo>
                  <a:cubicBezTo>
                    <a:pt x="246" y="87"/>
                    <a:pt x="265" y="61"/>
                    <a:pt x="265" y="43"/>
                  </a:cubicBezTo>
                  <a:cubicBezTo>
                    <a:pt x="265" y="20"/>
                    <a:pt x="263" y="10"/>
                    <a:pt x="260" y="6"/>
                  </a:cubicBezTo>
                  <a:cubicBezTo>
                    <a:pt x="258" y="8"/>
                    <a:pt x="256" y="9"/>
                    <a:pt x="255" y="9"/>
                  </a:cubicBezTo>
                  <a:cubicBezTo>
                    <a:pt x="255" y="9"/>
                    <a:pt x="254" y="9"/>
                    <a:pt x="254" y="8"/>
                  </a:cubicBezTo>
                  <a:cubicBezTo>
                    <a:pt x="224" y="3"/>
                    <a:pt x="195" y="0"/>
                    <a:pt x="16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8"/>
            <p:cNvSpPr/>
            <p:nvPr/>
          </p:nvSpPr>
          <p:spPr>
            <a:xfrm>
              <a:off x="9641789" y="4641969"/>
              <a:ext cx="60999" cy="28349"/>
            </a:xfrm>
            <a:custGeom>
              <a:avLst/>
              <a:gdLst/>
              <a:ahLst/>
              <a:cxnLst/>
              <a:rect l="l" t="t" r="r" b="b"/>
              <a:pathLst>
                <a:path w="363" h="167" extrusionOk="0">
                  <a:moveTo>
                    <a:pt x="63" y="1"/>
                  </a:moveTo>
                  <a:cubicBezTo>
                    <a:pt x="21" y="1"/>
                    <a:pt x="0" y="25"/>
                    <a:pt x="0" y="73"/>
                  </a:cubicBezTo>
                  <a:cubicBezTo>
                    <a:pt x="0" y="94"/>
                    <a:pt x="33" y="114"/>
                    <a:pt x="100" y="136"/>
                  </a:cubicBezTo>
                  <a:cubicBezTo>
                    <a:pt x="149" y="154"/>
                    <a:pt x="200" y="164"/>
                    <a:pt x="251" y="166"/>
                  </a:cubicBezTo>
                  <a:cubicBezTo>
                    <a:pt x="295" y="164"/>
                    <a:pt x="335" y="145"/>
                    <a:pt x="363" y="112"/>
                  </a:cubicBezTo>
                  <a:cubicBezTo>
                    <a:pt x="242" y="59"/>
                    <a:pt x="158" y="24"/>
                    <a:pt x="112" y="8"/>
                  </a:cubicBezTo>
                  <a:cubicBezTo>
                    <a:pt x="94" y="3"/>
                    <a:pt x="77" y="1"/>
                    <a:pt x="63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8"/>
            <p:cNvSpPr/>
            <p:nvPr/>
          </p:nvSpPr>
          <p:spPr>
            <a:xfrm>
              <a:off x="9692034" y="4604625"/>
              <a:ext cx="157288" cy="33271"/>
            </a:xfrm>
            <a:custGeom>
              <a:avLst/>
              <a:gdLst/>
              <a:ahLst/>
              <a:cxnLst/>
              <a:rect l="l" t="t" r="r" b="b"/>
              <a:pathLst>
                <a:path w="936" h="196" extrusionOk="0">
                  <a:moveTo>
                    <a:pt x="8" y="0"/>
                  </a:moveTo>
                  <a:lnTo>
                    <a:pt x="1" y="32"/>
                  </a:lnTo>
                  <a:lnTo>
                    <a:pt x="8" y="53"/>
                  </a:lnTo>
                  <a:cubicBezTo>
                    <a:pt x="10" y="55"/>
                    <a:pt x="73" y="79"/>
                    <a:pt x="195" y="125"/>
                  </a:cubicBezTo>
                  <a:cubicBezTo>
                    <a:pt x="343" y="169"/>
                    <a:pt x="495" y="192"/>
                    <a:pt x="650" y="195"/>
                  </a:cubicBezTo>
                  <a:lnTo>
                    <a:pt x="693" y="195"/>
                  </a:lnTo>
                  <a:cubicBezTo>
                    <a:pt x="774" y="192"/>
                    <a:pt x="856" y="178"/>
                    <a:pt x="935" y="157"/>
                  </a:cubicBezTo>
                  <a:cubicBezTo>
                    <a:pt x="846" y="141"/>
                    <a:pt x="746" y="121"/>
                    <a:pt x="637" y="104"/>
                  </a:cubicBezTo>
                  <a:cubicBezTo>
                    <a:pt x="546" y="88"/>
                    <a:pt x="448" y="71"/>
                    <a:pt x="341" y="53"/>
                  </a:cubicBezTo>
                  <a:cubicBezTo>
                    <a:pt x="127" y="20"/>
                    <a:pt x="17" y="2"/>
                    <a:pt x="8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8"/>
            <p:cNvSpPr/>
            <p:nvPr/>
          </p:nvSpPr>
          <p:spPr>
            <a:xfrm>
              <a:off x="9769501" y="4558794"/>
              <a:ext cx="170563" cy="28179"/>
            </a:xfrm>
            <a:custGeom>
              <a:avLst/>
              <a:gdLst/>
              <a:ahLst/>
              <a:cxnLst/>
              <a:rect l="l" t="t" r="r" b="b"/>
              <a:pathLst>
                <a:path w="1015" h="166" extrusionOk="0">
                  <a:moveTo>
                    <a:pt x="98" y="0"/>
                  </a:moveTo>
                  <a:cubicBezTo>
                    <a:pt x="55" y="0"/>
                    <a:pt x="16" y="26"/>
                    <a:pt x="1" y="67"/>
                  </a:cubicBezTo>
                  <a:cubicBezTo>
                    <a:pt x="54" y="85"/>
                    <a:pt x="103" y="100"/>
                    <a:pt x="150" y="114"/>
                  </a:cubicBezTo>
                  <a:cubicBezTo>
                    <a:pt x="180" y="121"/>
                    <a:pt x="208" y="128"/>
                    <a:pt x="238" y="134"/>
                  </a:cubicBezTo>
                  <a:cubicBezTo>
                    <a:pt x="376" y="155"/>
                    <a:pt x="515" y="166"/>
                    <a:pt x="656" y="166"/>
                  </a:cubicBezTo>
                  <a:cubicBezTo>
                    <a:pt x="676" y="166"/>
                    <a:pt x="696" y="166"/>
                    <a:pt x="716" y="165"/>
                  </a:cubicBezTo>
                  <a:cubicBezTo>
                    <a:pt x="737" y="165"/>
                    <a:pt x="788" y="162"/>
                    <a:pt x="869" y="151"/>
                  </a:cubicBezTo>
                  <a:cubicBezTo>
                    <a:pt x="946" y="143"/>
                    <a:pt x="993" y="137"/>
                    <a:pt x="1014" y="134"/>
                  </a:cubicBezTo>
                  <a:cubicBezTo>
                    <a:pt x="991" y="118"/>
                    <a:pt x="932" y="100"/>
                    <a:pt x="830" y="79"/>
                  </a:cubicBezTo>
                  <a:cubicBezTo>
                    <a:pt x="804" y="74"/>
                    <a:pt x="776" y="71"/>
                    <a:pt x="746" y="65"/>
                  </a:cubicBezTo>
                  <a:cubicBezTo>
                    <a:pt x="629" y="46"/>
                    <a:pt x="494" y="32"/>
                    <a:pt x="338" y="22"/>
                  </a:cubicBezTo>
                  <a:cubicBezTo>
                    <a:pt x="257" y="15"/>
                    <a:pt x="197" y="8"/>
                    <a:pt x="155" y="4"/>
                  </a:cubicBezTo>
                  <a:lnTo>
                    <a:pt x="139" y="2"/>
                  </a:lnTo>
                  <a:lnTo>
                    <a:pt x="103" y="1"/>
                  </a:lnTo>
                  <a:cubicBezTo>
                    <a:pt x="101" y="0"/>
                    <a:pt x="100" y="0"/>
                    <a:pt x="98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8"/>
            <p:cNvSpPr/>
            <p:nvPr/>
          </p:nvSpPr>
          <p:spPr>
            <a:xfrm>
              <a:off x="12450447" y="4515848"/>
              <a:ext cx="165690" cy="116111"/>
            </a:xfrm>
            <a:custGeom>
              <a:avLst/>
              <a:gdLst/>
              <a:ahLst/>
              <a:cxnLst/>
              <a:rect l="l" t="t" r="r" b="b"/>
              <a:pathLst>
                <a:path w="986" h="684" extrusionOk="0">
                  <a:moveTo>
                    <a:pt x="970" y="0"/>
                  </a:moveTo>
                  <a:cubicBezTo>
                    <a:pt x="944" y="0"/>
                    <a:pt x="908" y="16"/>
                    <a:pt x="861" y="47"/>
                  </a:cubicBezTo>
                  <a:cubicBezTo>
                    <a:pt x="840" y="61"/>
                    <a:pt x="815" y="76"/>
                    <a:pt x="789" y="99"/>
                  </a:cubicBezTo>
                  <a:cubicBezTo>
                    <a:pt x="749" y="133"/>
                    <a:pt x="682" y="192"/>
                    <a:pt x="589" y="280"/>
                  </a:cubicBezTo>
                  <a:cubicBezTo>
                    <a:pt x="521" y="313"/>
                    <a:pt x="454" y="348"/>
                    <a:pt x="388" y="381"/>
                  </a:cubicBezTo>
                  <a:cubicBezTo>
                    <a:pt x="354" y="399"/>
                    <a:pt x="321" y="417"/>
                    <a:pt x="288" y="434"/>
                  </a:cubicBezTo>
                  <a:cubicBezTo>
                    <a:pt x="97" y="534"/>
                    <a:pt x="0" y="601"/>
                    <a:pt x="0" y="630"/>
                  </a:cubicBezTo>
                  <a:cubicBezTo>
                    <a:pt x="0" y="637"/>
                    <a:pt x="0" y="646"/>
                    <a:pt x="2" y="655"/>
                  </a:cubicBezTo>
                  <a:cubicBezTo>
                    <a:pt x="4" y="662"/>
                    <a:pt x="7" y="669"/>
                    <a:pt x="14" y="674"/>
                  </a:cubicBezTo>
                  <a:cubicBezTo>
                    <a:pt x="25" y="680"/>
                    <a:pt x="37" y="683"/>
                    <a:pt x="49" y="683"/>
                  </a:cubicBezTo>
                  <a:cubicBezTo>
                    <a:pt x="302" y="587"/>
                    <a:pt x="510" y="471"/>
                    <a:pt x="673" y="336"/>
                  </a:cubicBezTo>
                  <a:cubicBezTo>
                    <a:pt x="742" y="280"/>
                    <a:pt x="803" y="218"/>
                    <a:pt x="861" y="154"/>
                  </a:cubicBezTo>
                  <a:cubicBezTo>
                    <a:pt x="903" y="108"/>
                    <a:pt x="943" y="59"/>
                    <a:pt x="985" y="3"/>
                  </a:cubicBezTo>
                  <a:cubicBezTo>
                    <a:pt x="981" y="1"/>
                    <a:pt x="976" y="0"/>
                    <a:pt x="970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8"/>
            <p:cNvSpPr/>
            <p:nvPr/>
          </p:nvSpPr>
          <p:spPr>
            <a:xfrm>
              <a:off x="12538837" y="4614980"/>
              <a:ext cx="48396" cy="38873"/>
            </a:xfrm>
            <a:custGeom>
              <a:avLst/>
              <a:gdLst/>
              <a:ahLst/>
              <a:cxnLst/>
              <a:rect l="l" t="t" r="r" b="b"/>
              <a:pathLst>
                <a:path w="288" h="229" extrusionOk="0">
                  <a:moveTo>
                    <a:pt x="268" y="1"/>
                  </a:moveTo>
                  <a:cubicBezTo>
                    <a:pt x="242" y="1"/>
                    <a:pt x="191" y="25"/>
                    <a:pt x="114" y="76"/>
                  </a:cubicBezTo>
                  <a:cubicBezTo>
                    <a:pt x="39" y="125"/>
                    <a:pt x="0" y="160"/>
                    <a:pt x="0" y="176"/>
                  </a:cubicBezTo>
                  <a:cubicBezTo>
                    <a:pt x="0" y="201"/>
                    <a:pt x="4" y="215"/>
                    <a:pt x="14" y="220"/>
                  </a:cubicBezTo>
                  <a:cubicBezTo>
                    <a:pt x="23" y="225"/>
                    <a:pt x="33" y="229"/>
                    <a:pt x="44" y="229"/>
                  </a:cubicBezTo>
                  <a:cubicBezTo>
                    <a:pt x="60" y="220"/>
                    <a:pt x="107" y="190"/>
                    <a:pt x="182" y="139"/>
                  </a:cubicBezTo>
                  <a:cubicBezTo>
                    <a:pt x="253" y="96"/>
                    <a:pt x="288" y="60"/>
                    <a:pt x="288" y="39"/>
                  </a:cubicBezTo>
                  <a:cubicBezTo>
                    <a:pt x="288" y="17"/>
                    <a:pt x="286" y="8"/>
                    <a:pt x="282" y="8"/>
                  </a:cubicBezTo>
                  <a:cubicBezTo>
                    <a:pt x="282" y="8"/>
                    <a:pt x="281" y="8"/>
                    <a:pt x="280" y="8"/>
                  </a:cubicBezTo>
                  <a:cubicBezTo>
                    <a:pt x="276" y="8"/>
                    <a:pt x="272" y="6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8"/>
            <p:cNvSpPr/>
            <p:nvPr/>
          </p:nvSpPr>
          <p:spPr>
            <a:xfrm>
              <a:off x="10423354" y="4764695"/>
              <a:ext cx="298443" cy="26991"/>
            </a:xfrm>
            <a:custGeom>
              <a:avLst/>
              <a:gdLst/>
              <a:ahLst/>
              <a:cxnLst/>
              <a:rect l="l" t="t" r="r" b="b"/>
              <a:pathLst>
                <a:path w="1776" h="159" extrusionOk="0">
                  <a:moveTo>
                    <a:pt x="297" y="0"/>
                  </a:moveTo>
                  <a:cubicBezTo>
                    <a:pt x="100" y="0"/>
                    <a:pt x="2" y="10"/>
                    <a:pt x="2" y="30"/>
                  </a:cubicBezTo>
                  <a:cubicBezTo>
                    <a:pt x="0" y="43"/>
                    <a:pt x="2" y="55"/>
                    <a:pt x="7" y="66"/>
                  </a:cubicBezTo>
                  <a:cubicBezTo>
                    <a:pt x="11" y="71"/>
                    <a:pt x="12" y="73"/>
                    <a:pt x="12" y="74"/>
                  </a:cubicBezTo>
                  <a:cubicBezTo>
                    <a:pt x="91" y="80"/>
                    <a:pt x="328" y="99"/>
                    <a:pt x="722" y="134"/>
                  </a:cubicBezTo>
                  <a:cubicBezTo>
                    <a:pt x="887" y="150"/>
                    <a:pt x="1175" y="158"/>
                    <a:pt x="1585" y="158"/>
                  </a:cubicBezTo>
                  <a:cubicBezTo>
                    <a:pt x="1616" y="158"/>
                    <a:pt x="1681" y="144"/>
                    <a:pt x="1776" y="116"/>
                  </a:cubicBezTo>
                  <a:cubicBezTo>
                    <a:pt x="1676" y="67"/>
                    <a:pt x="1353" y="32"/>
                    <a:pt x="810" y="13"/>
                  </a:cubicBezTo>
                  <a:cubicBezTo>
                    <a:pt x="597" y="5"/>
                    <a:pt x="426" y="0"/>
                    <a:pt x="297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8"/>
            <p:cNvSpPr/>
            <p:nvPr/>
          </p:nvSpPr>
          <p:spPr>
            <a:xfrm>
              <a:off x="12012361" y="4673372"/>
              <a:ext cx="440271" cy="80463"/>
            </a:xfrm>
            <a:custGeom>
              <a:avLst/>
              <a:gdLst/>
              <a:ahLst/>
              <a:cxnLst/>
              <a:rect l="l" t="t" r="r" b="b"/>
              <a:pathLst>
                <a:path w="2620" h="474" extrusionOk="0">
                  <a:moveTo>
                    <a:pt x="2620" y="0"/>
                  </a:moveTo>
                  <a:lnTo>
                    <a:pt x="2467" y="21"/>
                  </a:lnTo>
                  <a:cubicBezTo>
                    <a:pt x="1913" y="93"/>
                    <a:pt x="1596" y="137"/>
                    <a:pt x="1513" y="149"/>
                  </a:cubicBezTo>
                  <a:cubicBezTo>
                    <a:pt x="1057" y="218"/>
                    <a:pt x="553" y="307"/>
                    <a:pt x="0" y="421"/>
                  </a:cubicBezTo>
                  <a:cubicBezTo>
                    <a:pt x="2" y="439"/>
                    <a:pt x="6" y="458"/>
                    <a:pt x="14" y="474"/>
                  </a:cubicBezTo>
                  <a:cubicBezTo>
                    <a:pt x="766" y="412"/>
                    <a:pt x="1301" y="355"/>
                    <a:pt x="1620" y="298"/>
                  </a:cubicBezTo>
                  <a:cubicBezTo>
                    <a:pt x="1910" y="251"/>
                    <a:pt x="2194" y="174"/>
                    <a:pt x="2465" y="67"/>
                  </a:cubicBezTo>
                  <a:cubicBezTo>
                    <a:pt x="2518" y="46"/>
                    <a:pt x="2569" y="25"/>
                    <a:pt x="2620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8"/>
            <p:cNvSpPr/>
            <p:nvPr/>
          </p:nvSpPr>
          <p:spPr>
            <a:xfrm>
              <a:off x="12423896" y="4713771"/>
              <a:ext cx="65032" cy="33611"/>
            </a:xfrm>
            <a:custGeom>
              <a:avLst/>
              <a:gdLst/>
              <a:ahLst/>
              <a:cxnLst/>
              <a:rect l="l" t="t" r="r" b="b"/>
              <a:pathLst>
                <a:path w="387" h="198" extrusionOk="0">
                  <a:moveTo>
                    <a:pt x="351" y="1"/>
                  </a:moveTo>
                  <a:cubicBezTo>
                    <a:pt x="312" y="1"/>
                    <a:pt x="249" y="15"/>
                    <a:pt x="163" y="41"/>
                  </a:cubicBezTo>
                  <a:cubicBezTo>
                    <a:pt x="88" y="64"/>
                    <a:pt x="41" y="85"/>
                    <a:pt x="18" y="104"/>
                  </a:cubicBezTo>
                  <a:cubicBezTo>
                    <a:pt x="9" y="111"/>
                    <a:pt x="4" y="118"/>
                    <a:pt x="2" y="129"/>
                  </a:cubicBezTo>
                  <a:cubicBezTo>
                    <a:pt x="0" y="148"/>
                    <a:pt x="7" y="167"/>
                    <a:pt x="20" y="181"/>
                  </a:cubicBezTo>
                  <a:cubicBezTo>
                    <a:pt x="30" y="192"/>
                    <a:pt x="44" y="197"/>
                    <a:pt x="60" y="197"/>
                  </a:cubicBezTo>
                  <a:cubicBezTo>
                    <a:pt x="130" y="195"/>
                    <a:pt x="200" y="181"/>
                    <a:pt x="265" y="153"/>
                  </a:cubicBezTo>
                  <a:cubicBezTo>
                    <a:pt x="346" y="122"/>
                    <a:pt x="386" y="83"/>
                    <a:pt x="384" y="38"/>
                  </a:cubicBezTo>
                  <a:cubicBezTo>
                    <a:pt x="384" y="15"/>
                    <a:pt x="383" y="4"/>
                    <a:pt x="379" y="3"/>
                  </a:cubicBezTo>
                  <a:cubicBezTo>
                    <a:pt x="377" y="4"/>
                    <a:pt x="375" y="4"/>
                    <a:pt x="374" y="4"/>
                  </a:cubicBezTo>
                  <a:cubicBezTo>
                    <a:pt x="373" y="4"/>
                    <a:pt x="372" y="4"/>
                    <a:pt x="372" y="3"/>
                  </a:cubicBezTo>
                  <a:cubicBezTo>
                    <a:pt x="366" y="1"/>
                    <a:pt x="359" y="1"/>
                    <a:pt x="351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8"/>
            <p:cNvSpPr/>
            <p:nvPr/>
          </p:nvSpPr>
          <p:spPr>
            <a:xfrm>
              <a:off x="12711752" y="4316907"/>
              <a:ext cx="147373" cy="126975"/>
            </a:xfrm>
            <a:custGeom>
              <a:avLst/>
              <a:gdLst/>
              <a:ahLst/>
              <a:cxnLst/>
              <a:rect l="l" t="t" r="r" b="b"/>
              <a:pathLst>
                <a:path w="877" h="748" extrusionOk="0">
                  <a:moveTo>
                    <a:pt x="861" y="0"/>
                  </a:moveTo>
                  <a:cubicBezTo>
                    <a:pt x="836" y="0"/>
                    <a:pt x="781" y="31"/>
                    <a:pt x="698" y="91"/>
                  </a:cubicBezTo>
                  <a:lnTo>
                    <a:pt x="693" y="95"/>
                  </a:lnTo>
                  <a:cubicBezTo>
                    <a:pt x="626" y="144"/>
                    <a:pt x="542" y="212"/>
                    <a:pt x="439" y="300"/>
                  </a:cubicBezTo>
                  <a:cubicBezTo>
                    <a:pt x="384" y="346"/>
                    <a:pt x="335" y="388"/>
                    <a:pt x="291" y="426"/>
                  </a:cubicBezTo>
                  <a:cubicBezTo>
                    <a:pt x="97" y="593"/>
                    <a:pt x="0" y="682"/>
                    <a:pt x="0" y="694"/>
                  </a:cubicBezTo>
                  <a:cubicBezTo>
                    <a:pt x="0" y="717"/>
                    <a:pt x="4" y="730"/>
                    <a:pt x="11" y="737"/>
                  </a:cubicBezTo>
                  <a:cubicBezTo>
                    <a:pt x="11" y="738"/>
                    <a:pt x="20" y="742"/>
                    <a:pt x="35" y="747"/>
                  </a:cubicBezTo>
                  <a:cubicBezTo>
                    <a:pt x="335" y="558"/>
                    <a:pt x="554" y="400"/>
                    <a:pt x="693" y="275"/>
                  </a:cubicBezTo>
                  <a:cubicBezTo>
                    <a:pt x="815" y="165"/>
                    <a:pt x="877" y="79"/>
                    <a:pt x="877" y="18"/>
                  </a:cubicBezTo>
                  <a:cubicBezTo>
                    <a:pt x="877" y="6"/>
                    <a:pt x="871" y="0"/>
                    <a:pt x="861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8"/>
            <p:cNvSpPr/>
            <p:nvPr/>
          </p:nvSpPr>
          <p:spPr>
            <a:xfrm>
              <a:off x="10664326" y="4671335"/>
              <a:ext cx="1331905" cy="41250"/>
            </a:xfrm>
            <a:custGeom>
              <a:avLst/>
              <a:gdLst/>
              <a:ahLst/>
              <a:cxnLst/>
              <a:rect l="l" t="t" r="r" b="b"/>
              <a:pathLst>
                <a:path w="7926" h="243" extrusionOk="0">
                  <a:moveTo>
                    <a:pt x="7669" y="1"/>
                  </a:moveTo>
                  <a:cubicBezTo>
                    <a:pt x="7635" y="1"/>
                    <a:pt x="7611" y="2"/>
                    <a:pt x="7598" y="4"/>
                  </a:cubicBezTo>
                  <a:lnTo>
                    <a:pt x="6439" y="7"/>
                  </a:lnTo>
                  <a:cubicBezTo>
                    <a:pt x="6033" y="9"/>
                    <a:pt x="5719" y="18"/>
                    <a:pt x="5494" y="33"/>
                  </a:cubicBezTo>
                  <a:cubicBezTo>
                    <a:pt x="5435" y="41"/>
                    <a:pt x="5317" y="55"/>
                    <a:pt x="5140" y="76"/>
                  </a:cubicBezTo>
                  <a:lnTo>
                    <a:pt x="4062" y="76"/>
                  </a:lnTo>
                  <a:cubicBezTo>
                    <a:pt x="3799" y="98"/>
                    <a:pt x="3641" y="116"/>
                    <a:pt x="3587" y="132"/>
                  </a:cubicBezTo>
                  <a:lnTo>
                    <a:pt x="2051" y="132"/>
                  </a:lnTo>
                  <a:lnTo>
                    <a:pt x="1972" y="118"/>
                  </a:lnTo>
                  <a:lnTo>
                    <a:pt x="1013" y="112"/>
                  </a:lnTo>
                  <a:cubicBezTo>
                    <a:pt x="989" y="109"/>
                    <a:pt x="908" y="104"/>
                    <a:pt x="766" y="97"/>
                  </a:cubicBezTo>
                  <a:cubicBezTo>
                    <a:pt x="626" y="88"/>
                    <a:pt x="544" y="84"/>
                    <a:pt x="517" y="84"/>
                  </a:cubicBezTo>
                  <a:cubicBezTo>
                    <a:pt x="445" y="72"/>
                    <a:pt x="372" y="63"/>
                    <a:pt x="298" y="58"/>
                  </a:cubicBezTo>
                  <a:cubicBezTo>
                    <a:pt x="288" y="57"/>
                    <a:pt x="278" y="57"/>
                    <a:pt x="268" y="57"/>
                  </a:cubicBezTo>
                  <a:cubicBezTo>
                    <a:pt x="199" y="57"/>
                    <a:pt x="130" y="73"/>
                    <a:pt x="67" y="104"/>
                  </a:cubicBezTo>
                  <a:cubicBezTo>
                    <a:pt x="44" y="116"/>
                    <a:pt x="21" y="130"/>
                    <a:pt x="0" y="147"/>
                  </a:cubicBezTo>
                  <a:lnTo>
                    <a:pt x="16" y="195"/>
                  </a:lnTo>
                  <a:cubicBezTo>
                    <a:pt x="185" y="189"/>
                    <a:pt x="334" y="186"/>
                    <a:pt x="465" y="186"/>
                  </a:cubicBezTo>
                  <a:cubicBezTo>
                    <a:pt x="735" y="186"/>
                    <a:pt x="924" y="199"/>
                    <a:pt x="1033" y="225"/>
                  </a:cubicBezTo>
                  <a:lnTo>
                    <a:pt x="1997" y="230"/>
                  </a:lnTo>
                  <a:lnTo>
                    <a:pt x="2079" y="242"/>
                  </a:lnTo>
                  <a:lnTo>
                    <a:pt x="3575" y="242"/>
                  </a:lnTo>
                  <a:cubicBezTo>
                    <a:pt x="3831" y="223"/>
                    <a:pt x="3988" y="205"/>
                    <a:pt x="4048" y="188"/>
                  </a:cubicBezTo>
                  <a:lnTo>
                    <a:pt x="5002" y="188"/>
                  </a:lnTo>
                  <a:cubicBezTo>
                    <a:pt x="5026" y="186"/>
                    <a:pt x="5147" y="172"/>
                    <a:pt x="5363" y="144"/>
                  </a:cubicBezTo>
                  <a:cubicBezTo>
                    <a:pt x="5417" y="140"/>
                    <a:pt x="5473" y="135"/>
                    <a:pt x="5531" y="132"/>
                  </a:cubicBezTo>
                  <a:cubicBezTo>
                    <a:pt x="5757" y="118"/>
                    <a:pt x="6017" y="109"/>
                    <a:pt x="6310" y="107"/>
                  </a:cubicBezTo>
                  <a:lnTo>
                    <a:pt x="6418" y="107"/>
                  </a:lnTo>
                  <a:lnTo>
                    <a:pt x="7575" y="98"/>
                  </a:lnTo>
                  <a:cubicBezTo>
                    <a:pt x="7591" y="93"/>
                    <a:pt x="7645" y="84"/>
                    <a:pt x="7737" y="69"/>
                  </a:cubicBezTo>
                  <a:cubicBezTo>
                    <a:pt x="7803" y="55"/>
                    <a:pt x="7854" y="44"/>
                    <a:pt x="7891" y="33"/>
                  </a:cubicBezTo>
                  <a:cubicBezTo>
                    <a:pt x="7905" y="30"/>
                    <a:pt x="7915" y="26"/>
                    <a:pt x="7926" y="23"/>
                  </a:cubicBezTo>
                  <a:cubicBezTo>
                    <a:pt x="7924" y="18"/>
                    <a:pt x="7919" y="12"/>
                    <a:pt x="7912" y="11"/>
                  </a:cubicBezTo>
                  <a:lnTo>
                    <a:pt x="7898" y="7"/>
                  </a:lnTo>
                  <a:cubicBezTo>
                    <a:pt x="7798" y="3"/>
                    <a:pt x="7721" y="1"/>
                    <a:pt x="766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8"/>
            <p:cNvSpPr/>
            <p:nvPr/>
          </p:nvSpPr>
          <p:spPr>
            <a:xfrm>
              <a:off x="9971656" y="4636877"/>
              <a:ext cx="241141" cy="32762"/>
            </a:xfrm>
            <a:custGeom>
              <a:avLst/>
              <a:gdLst/>
              <a:ahLst/>
              <a:cxnLst/>
              <a:rect l="l" t="t" r="r" b="b"/>
              <a:pathLst>
                <a:path w="1435" h="193" extrusionOk="0">
                  <a:moveTo>
                    <a:pt x="143" y="1"/>
                  </a:moveTo>
                  <a:cubicBezTo>
                    <a:pt x="121" y="1"/>
                    <a:pt x="102" y="2"/>
                    <a:pt x="85" y="3"/>
                  </a:cubicBezTo>
                  <a:cubicBezTo>
                    <a:pt x="29" y="7"/>
                    <a:pt x="1" y="21"/>
                    <a:pt x="1" y="44"/>
                  </a:cubicBezTo>
                  <a:cubicBezTo>
                    <a:pt x="1" y="70"/>
                    <a:pt x="44" y="94"/>
                    <a:pt x="134" y="116"/>
                  </a:cubicBezTo>
                  <a:cubicBezTo>
                    <a:pt x="200" y="131"/>
                    <a:pt x="267" y="144"/>
                    <a:pt x="334" y="151"/>
                  </a:cubicBezTo>
                  <a:cubicBezTo>
                    <a:pt x="541" y="179"/>
                    <a:pt x="747" y="193"/>
                    <a:pt x="956" y="193"/>
                  </a:cubicBezTo>
                  <a:cubicBezTo>
                    <a:pt x="979" y="193"/>
                    <a:pt x="1052" y="186"/>
                    <a:pt x="1175" y="172"/>
                  </a:cubicBezTo>
                  <a:cubicBezTo>
                    <a:pt x="1254" y="165"/>
                    <a:pt x="1319" y="158"/>
                    <a:pt x="1370" y="151"/>
                  </a:cubicBezTo>
                  <a:cubicBezTo>
                    <a:pt x="1394" y="147"/>
                    <a:pt x="1417" y="144"/>
                    <a:pt x="1435" y="142"/>
                  </a:cubicBezTo>
                  <a:cubicBezTo>
                    <a:pt x="1326" y="133"/>
                    <a:pt x="979" y="93"/>
                    <a:pt x="395" y="21"/>
                  </a:cubicBezTo>
                  <a:cubicBezTo>
                    <a:pt x="290" y="8"/>
                    <a:pt x="207" y="1"/>
                    <a:pt x="143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3" name="Google Shape;2603;p38"/>
          <p:cNvGrpSpPr/>
          <p:nvPr/>
        </p:nvGrpSpPr>
        <p:grpSpPr>
          <a:xfrm flipH="1">
            <a:off x="5310811" y="4281574"/>
            <a:ext cx="1424637" cy="375548"/>
            <a:chOff x="9641789" y="4060422"/>
            <a:chExt cx="3261531" cy="859771"/>
          </a:xfrm>
        </p:grpSpPr>
        <p:sp>
          <p:nvSpPr>
            <p:cNvPr id="2604" name="Google Shape;2604;p38"/>
            <p:cNvSpPr/>
            <p:nvPr/>
          </p:nvSpPr>
          <p:spPr>
            <a:xfrm>
              <a:off x="12828373" y="4326413"/>
              <a:ext cx="672" cy="6620"/>
            </a:xfrm>
            <a:custGeom>
              <a:avLst/>
              <a:gdLst/>
              <a:ahLst/>
              <a:cxnLst/>
              <a:rect l="l" t="t" r="r" b="b"/>
              <a:pathLst>
                <a:path w="4" h="39" extrusionOk="0">
                  <a:moveTo>
                    <a:pt x="4" y="0"/>
                  </a:moveTo>
                  <a:lnTo>
                    <a:pt x="0" y="39"/>
                  </a:lnTo>
                  <a:lnTo>
                    <a:pt x="4" y="3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3DB5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8"/>
            <p:cNvSpPr/>
            <p:nvPr/>
          </p:nvSpPr>
          <p:spPr>
            <a:xfrm>
              <a:off x="9792019" y="4540122"/>
              <a:ext cx="3697" cy="19522"/>
            </a:xfrm>
            <a:custGeom>
              <a:avLst/>
              <a:gdLst/>
              <a:ahLst/>
              <a:cxnLst/>
              <a:rect l="l" t="t" r="r" b="b"/>
              <a:pathLst>
                <a:path w="22" h="115" extrusionOk="0">
                  <a:moveTo>
                    <a:pt x="0" y="0"/>
                  </a:moveTo>
                  <a:cubicBezTo>
                    <a:pt x="0" y="28"/>
                    <a:pt x="2" y="65"/>
                    <a:pt x="5" y="112"/>
                  </a:cubicBezTo>
                  <a:lnTo>
                    <a:pt x="21" y="114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3DB5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8"/>
            <p:cNvSpPr/>
            <p:nvPr/>
          </p:nvSpPr>
          <p:spPr>
            <a:xfrm>
              <a:off x="9794372" y="4569827"/>
              <a:ext cx="222320" cy="226620"/>
            </a:xfrm>
            <a:custGeom>
              <a:avLst/>
              <a:gdLst/>
              <a:ahLst/>
              <a:cxnLst/>
              <a:rect l="l" t="t" r="r" b="b"/>
              <a:pathLst>
                <a:path w="1323" h="1335" extrusionOk="0">
                  <a:moveTo>
                    <a:pt x="598" y="0"/>
                  </a:moveTo>
                  <a:cubicBezTo>
                    <a:pt x="628" y="6"/>
                    <a:pt x="656" y="9"/>
                    <a:pt x="682" y="14"/>
                  </a:cubicBezTo>
                  <a:cubicBezTo>
                    <a:pt x="784" y="35"/>
                    <a:pt x="845" y="53"/>
                    <a:pt x="866" y="69"/>
                  </a:cubicBezTo>
                  <a:cubicBezTo>
                    <a:pt x="847" y="72"/>
                    <a:pt x="798" y="78"/>
                    <a:pt x="721" y="86"/>
                  </a:cubicBezTo>
                  <a:cubicBezTo>
                    <a:pt x="640" y="97"/>
                    <a:pt x="589" y="100"/>
                    <a:pt x="568" y="100"/>
                  </a:cubicBezTo>
                  <a:cubicBezTo>
                    <a:pt x="548" y="101"/>
                    <a:pt x="528" y="101"/>
                    <a:pt x="508" y="101"/>
                  </a:cubicBezTo>
                  <a:cubicBezTo>
                    <a:pt x="367" y="101"/>
                    <a:pt x="227" y="90"/>
                    <a:pt x="88" y="69"/>
                  </a:cubicBezTo>
                  <a:cubicBezTo>
                    <a:pt x="62" y="63"/>
                    <a:pt x="32" y="56"/>
                    <a:pt x="0" y="48"/>
                  </a:cubicBezTo>
                  <a:lnTo>
                    <a:pt x="0" y="48"/>
                  </a:lnTo>
                  <a:cubicBezTo>
                    <a:pt x="7" y="121"/>
                    <a:pt x="18" y="207"/>
                    <a:pt x="28" y="309"/>
                  </a:cubicBezTo>
                  <a:cubicBezTo>
                    <a:pt x="137" y="326"/>
                    <a:pt x="237" y="346"/>
                    <a:pt x="326" y="362"/>
                  </a:cubicBezTo>
                  <a:cubicBezTo>
                    <a:pt x="247" y="383"/>
                    <a:pt x="165" y="397"/>
                    <a:pt x="83" y="400"/>
                  </a:cubicBezTo>
                  <a:lnTo>
                    <a:pt x="39" y="400"/>
                  </a:lnTo>
                  <a:cubicBezTo>
                    <a:pt x="48" y="467"/>
                    <a:pt x="56" y="537"/>
                    <a:pt x="65" y="614"/>
                  </a:cubicBezTo>
                  <a:cubicBezTo>
                    <a:pt x="93" y="828"/>
                    <a:pt x="121" y="1014"/>
                    <a:pt x="147" y="1173"/>
                  </a:cubicBezTo>
                  <a:cubicBezTo>
                    <a:pt x="332" y="1228"/>
                    <a:pt x="600" y="1271"/>
                    <a:pt x="950" y="1305"/>
                  </a:cubicBezTo>
                  <a:cubicBezTo>
                    <a:pt x="1078" y="1315"/>
                    <a:pt x="1203" y="1326"/>
                    <a:pt x="1322" y="1334"/>
                  </a:cubicBezTo>
                  <a:cubicBezTo>
                    <a:pt x="1313" y="1254"/>
                    <a:pt x="1301" y="1166"/>
                    <a:pt x="1282" y="1070"/>
                  </a:cubicBezTo>
                  <a:cubicBezTo>
                    <a:pt x="1248" y="882"/>
                    <a:pt x="1219" y="696"/>
                    <a:pt x="1189" y="511"/>
                  </a:cubicBezTo>
                  <a:cubicBezTo>
                    <a:pt x="1099" y="489"/>
                    <a:pt x="1056" y="465"/>
                    <a:pt x="1056" y="439"/>
                  </a:cubicBezTo>
                  <a:cubicBezTo>
                    <a:pt x="1056" y="418"/>
                    <a:pt x="1084" y="402"/>
                    <a:pt x="1140" y="398"/>
                  </a:cubicBezTo>
                  <a:lnTo>
                    <a:pt x="1096" y="0"/>
                  </a:lnTo>
                  <a:close/>
                </a:path>
              </a:pathLst>
            </a:custGeom>
            <a:solidFill>
              <a:srgbClr val="317EAF">
                <a:alpha val="55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8"/>
            <p:cNvSpPr/>
            <p:nvPr/>
          </p:nvSpPr>
          <p:spPr>
            <a:xfrm>
              <a:off x="12595131" y="4363587"/>
              <a:ext cx="233075" cy="331696"/>
            </a:xfrm>
            <a:custGeom>
              <a:avLst/>
              <a:gdLst/>
              <a:ahLst/>
              <a:cxnLst/>
              <a:rect l="l" t="t" r="r" b="b"/>
              <a:pathLst>
                <a:path w="1387" h="1954" extrusionOk="0">
                  <a:moveTo>
                    <a:pt x="1387" y="0"/>
                  </a:moveTo>
                  <a:lnTo>
                    <a:pt x="1387" y="0"/>
                  </a:lnTo>
                  <a:cubicBezTo>
                    <a:pt x="1248" y="125"/>
                    <a:pt x="1029" y="283"/>
                    <a:pt x="729" y="472"/>
                  </a:cubicBezTo>
                  <a:cubicBezTo>
                    <a:pt x="714" y="467"/>
                    <a:pt x="705" y="463"/>
                    <a:pt x="705" y="462"/>
                  </a:cubicBezTo>
                  <a:cubicBezTo>
                    <a:pt x="698" y="455"/>
                    <a:pt x="694" y="441"/>
                    <a:pt x="694" y="419"/>
                  </a:cubicBezTo>
                  <a:cubicBezTo>
                    <a:pt x="694" y="407"/>
                    <a:pt x="791" y="318"/>
                    <a:pt x="984" y="151"/>
                  </a:cubicBezTo>
                  <a:lnTo>
                    <a:pt x="984" y="151"/>
                  </a:lnTo>
                  <a:cubicBezTo>
                    <a:pt x="934" y="188"/>
                    <a:pt x="882" y="228"/>
                    <a:pt x="822" y="274"/>
                  </a:cubicBezTo>
                  <a:cubicBezTo>
                    <a:pt x="540" y="369"/>
                    <a:pt x="277" y="453"/>
                    <a:pt x="32" y="526"/>
                  </a:cubicBezTo>
                  <a:lnTo>
                    <a:pt x="23" y="916"/>
                  </a:lnTo>
                  <a:lnTo>
                    <a:pt x="0" y="933"/>
                  </a:lnTo>
                  <a:lnTo>
                    <a:pt x="0" y="942"/>
                  </a:lnTo>
                  <a:cubicBezTo>
                    <a:pt x="46" y="913"/>
                    <a:pt x="82" y="897"/>
                    <a:pt x="109" y="897"/>
                  </a:cubicBezTo>
                  <a:cubicBezTo>
                    <a:pt x="114" y="897"/>
                    <a:pt x="120" y="898"/>
                    <a:pt x="124" y="900"/>
                  </a:cubicBezTo>
                  <a:cubicBezTo>
                    <a:pt x="82" y="954"/>
                    <a:pt x="42" y="1003"/>
                    <a:pt x="0" y="1049"/>
                  </a:cubicBezTo>
                  <a:cubicBezTo>
                    <a:pt x="2" y="1275"/>
                    <a:pt x="2" y="1415"/>
                    <a:pt x="4" y="1470"/>
                  </a:cubicBezTo>
                  <a:cubicBezTo>
                    <a:pt x="9" y="1633"/>
                    <a:pt x="25" y="1794"/>
                    <a:pt x="47" y="1953"/>
                  </a:cubicBezTo>
                  <a:cubicBezTo>
                    <a:pt x="321" y="1740"/>
                    <a:pt x="538" y="1578"/>
                    <a:pt x="703" y="1470"/>
                  </a:cubicBezTo>
                  <a:cubicBezTo>
                    <a:pt x="912" y="1329"/>
                    <a:pt x="1134" y="1210"/>
                    <a:pt x="1366" y="1110"/>
                  </a:cubicBezTo>
                  <a:cubicBezTo>
                    <a:pt x="1353" y="1093"/>
                    <a:pt x="1353" y="896"/>
                    <a:pt x="1367" y="521"/>
                  </a:cubicBezTo>
                  <a:lnTo>
                    <a:pt x="1367" y="521"/>
                  </a:lnTo>
                  <a:cubicBezTo>
                    <a:pt x="1311" y="556"/>
                    <a:pt x="1250" y="584"/>
                    <a:pt x="1187" y="609"/>
                  </a:cubicBezTo>
                  <a:cubicBezTo>
                    <a:pt x="1182" y="619"/>
                    <a:pt x="1178" y="624"/>
                    <a:pt x="1175" y="624"/>
                  </a:cubicBezTo>
                  <a:cubicBezTo>
                    <a:pt x="1170" y="624"/>
                    <a:pt x="1168" y="613"/>
                    <a:pt x="1168" y="591"/>
                  </a:cubicBezTo>
                  <a:cubicBezTo>
                    <a:pt x="1168" y="588"/>
                    <a:pt x="1203" y="567"/>
                    <a:pt x="1273" y="526"/>
                  </a:cubicBezTo>
                  <a:cubicBezTo>
                    <a:pt x="1306" y="505"/>
                    <a:pt x="1338" y="484"/>
                    <a:pt x="1371" y="462"/>
                  </a:cubicBezTo>
                  <a:lnTo>
                    <a:pt x="1371" y="442"/>
                  </a:lnTo>
                  <a:cubicBezTo>
                    <a:pt x="1378" y="256"/>
                    <a:pt x="1383" y="107"/>
                    <a:pt x="1387" y="0"/>
                  </a:cubicBezTo>
                  <a:close/>
                </a:path>
              </a:pathLst>
            </a:custGeom>
            <a:solidFill>
              <a:srgbClr val="317EAF">
                <a:alpha val="55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8"/>
            <p:cNvSpPr/>
            <p:nvPr/>
          </p:nvSpPr>
          <p:spPr>
            <a:xfrm>
              <a:off x="12515479" y="4521959"/>
              <a:ext cx="79820" cy="58734"/>
            </a:xfrm>
            <a:custGeom>
              <a:avLst/>
              <a:gdLst/>
              <a:ahLst/>
              <a:cxnLst/>
              <a:rect l="l" t="t" r="r" b="b"/>
              <a:pathLst>
                <a:path w="475" h="346" extrusionOk="0">
                  <a:moveTo>
                    <a:pt x="474" y="0"/>
                  </a:moveTo>
                  <a:cubicBezTo>
                    <a:pt x="343" y="98"/>
                    <a:pt x="185" y="214"/>
                    <a:pt x="1" y="345"/>
                  </a:cubicBezTo>
                  <a:cubicBezTo>
                    <a:pt x="67" y="312"/>
                    <a:pt x="134" y="277"/>
                    <a:pt x="202" y="244"/>
                  </a:cubicBezTo>
                  <a:cubicBezTo>
                    <a:pt x="295" y="156"/>
                    <a:pt x="362" y="95"/>
                    <a:pt x="402" y="63"/>
                  </a:cubicBezTo>
                  <a:cubicBezTo>
                    <a:pt x="428" y="40"/>
                    <a:pt x="453" y="25"/>
                    <a:pt x="474" y="11"/>
                  </a:cubicBezTo>
                  <a:lnTo>
                    <a:pt x="474" y="0"/>
                  </a:lnTo>
                  <a:close/>
                </a:path>
              </a:pathLst>
            </a:custGeom>
            <a:solidFill>
              <a:srgbClr val="6EC9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8"/>
            <p:cNvSpPr/>
            <p:nvPr/>
          </p:nvSpPr>
          <p:spPr>
            <a:xfrm>
              <a:off x="12426585" y="4541819"/>
              <a:ext cx="183670" cy="262437"/>
            </a:xfrm>
            <a:custGeom>
              <a:avLst/>
              <a:gdLst/>
              <a:ahLst/>
              <a:cxnLst/>
              <a:rect l="l" t="t" r="r" b="b"/>
              <a:pathLst>
                <a:path w="1093" h="1546" extrusionOk="0">
                  <a:moveTo>
                    <a:pt x="936" y="434"/>
                  </a:moveTo>
                  <a:cubicBezTo>
                    <a:pt x="940" y="438"/>
                    <a:pt x="944" y="440"/>
                    <a:pt x="947" y="440"/>
                  </a:cubicBezTo>
                  <a:cubicBezTo>
                    <a:pt x="949" y="440"/>
                    <a:pt x="950" y="439"/>
                    <a:pt x="950" y="439"/>
                  </a:cubicBezTo>
                  <a:cubicBezTo>
                    <a:pt x="954" y="439"/>
                    <a:pt x="956" y="449"/>
                    <a:pt x="956" y="472"/>
                  </a:cubicBezTo>
                  <a:cubicBezTo>
                    <a:pt x="956" y="493"/>
                    <a:pt x="921" y="527"/>
                    <a:pt x="850" y="572"/>
                  </a:cubicBezTo>
                  <a:cubicBezTo>
                    <a:pt x="775" y="621"/>
                    <a:pt x="728" y="651"/>
                    <a:pt x="712" y="662"/>
                  </a:cubicBezTo>
                  <a:cubicBezTo>
                    <a:pt x="701" y="660"/>
                    <a:pt x="691" y="656"/>
                    <a:pt x="682" y="653"/>
                  </a:cubicBezTo>
                  <a:cubicBezTo>
                    <a:pt x="672" y="646"/>
                    <a:pt x="668" y="630"/>
                    <a:pt x="668" y="609"/>
                  </a:cubicBezTo>
                  <a:cubicBezTo>
                    <a:pt x="668" y="593"/>
                    <a:pt x="707" y="558"/>
                    <a:pt x="782" y="507"/>
                  </a:cubicBezTo>
                  <a:cubicBezTo>
                    <a:pt x="859" y="456"/>
                    <a:pt x="910" y="434"/>
                    <a:pt x="936" y="434"/>
                  </a:cubicBezTo>
                  <a:close/>
                  <a:moveTo>
                    <a:pt x="1003" y="1"/>
                  </a:moveTo>
                  <a:cubicBezTo>
                    <a:pt x="945" y="65"/>
                    <a:pt x="884" y="127"/>
                    <a:pt x="815" y="183"/>
                  </a:cubicBezTo>
                  <a:cubicBezTo>
                    <a:pt x="652" y="318"/>
                    <a:pt x="444" y="434"/>
                    <a:pt x="191" y="530"/>
                  </a:cubicBezTo>
                  <a:cubicBezTo>
                    <a:pt x="179" y="530"/>
                    <a:pt x="167" y="527"/>
                    <a:pt x="156" y="521"/>
                  </a:cubicBezTo>
                  <a:cubicBezTo>
                    <a:pt x="149" y="516"/>
                    <a:pt x="146" y="509"/>
                    <a:pt x="144" y="502"/>
                  </a:cubicBezTo>
                  <a:lnTo>
                    <a:pt x="5" y="602"/>
                  </a:lnTo>
                  <a:cubicBezTo>
                    <a:pt x="2" y="669"/>
                    <a:pt x="2" y="733"/>
                    <a:pt x="0" y="796"/>
                  </a:cubicBezTo>
                  <a:lnTo>
                    <a:pt x="153" y="777"/>
                  </a:lnTo>
                  <a:lnTo>
                    <a:pt x="153" y="777"/>
                  </a:lnTo>
                  <a:cubicBezTo>
                    <a:pt x="104" y="798"/>
                    <a:pt x="53" y="821"/>
                    <a:pt x="0" y="842"/>
                  </a:cubicBezTo>
                  <a:lnTo>
                    <a:pt x="0" y="1117"/>
                  </a:lnTo>
                  <a:cubicBezTo>
                    <a:pt x="21" y="1098"/>
                    <a:pt x="70" y="1077"/>
                    <a:pt x="146" y="1054"/>
                  </a:cubicBezTo>
                  <a:cubicBezTo>
                    <a:pt x="231" y="1027"/>
                    <a:pt x="293" y="1014"/>
                    <a:pt x="332" y="1014"/>
                  </a:cubicBezTo>
                  <a:cubicBezTo>
                    <a:pt x="341" y="1014"/>
                    <a:pt x="348" y="1014"/>
                    <a:pt x="354" y="1016"/>
                  </a:cubicBezTo>
                  <a:cubicBezTo>
                    <a:pt x="354" y="1017"/>
                    <a:pt x="355" y="1017"/>
                    <a:pt x="356" y="1017"/>
                  </a:cubicBezTo>
                  <a:cubicBezTo>
                    <a:pt x="357" y="1017"/>
                    <a:pt x="359" y="1017"/>
                    <a:pt x="361" y="1016"/>
                  </a:cubicBezTo>
                  <a:cubicBezTo>
                    <a:pt x="367" y="1017"/>
                    <a:pt x="367" y="1030"/>
                    <a:pt x="367" y="1051"/>
                  </a:cubicBezTo>
                  <a:cubicBezTo>
                    <a:pt x="367" y="1096"/>
                    <a:pt x="328" y="1135"/>
                    <a:pt x="247" y="1166"/>
                  </a:cubicBezTo>
                  <a:cubicBezTo>
                    <a:pt x="183" y="1194"/>
                    <a:pt x="112" y="1208"/>
                    <a:pt x="42" y="1210"/>
                  </a:cubicBezTo>
                  <a:cubicBezTo>
                    <a:pt x="27" y="1210"/>
                    <a:pt x="13" y="1205"/>
                    <a:pt x="2" y="1194"/>
                  </a:cubicBezTo>
                  <a:lnTo>
                    <a:pt x="2" y="1194"/>
                  </a:lnTo>
                  <a:cubicBezTo>
                    <a:pt x="5" y="1321"/>
                    <a:pt x="11" y="1438"/>
                    <a:pt x="20" y="1545"/>
                  </a:cubicBezTo>
                  <a:cubicBezTo>
                    <a:pt x="72" y="1521"/>
                    <a:pt x="198" y="1484"/>
                    <a:pt x="398" y="1440"/>
                  </a:cubicBezTo>
                  <a:cubicBezTo>
                    <a:pt x="607" y="1391"/>
                    <a:pt x="766" y="1352"/>
                    <a:pt x="880" y="1321"/>
                  </a:cubicBezTo>
                  <a:lnTo>
                    <a:pt x="1092" y="1226"/>
                  </a:lnTo>
                  <a:lnTo>
                    <a:pt x="1052" y="917"/>
                  </a:lnTo>
                  <a:lnTo>
                    <a:pt x="1052" y="914"/>
                  </a:lnTo>
                  <a:lnTo>
                    <a:pt x="1049" y="905"/>
                  </a:lnTo>
                  <a:cubicBezTo>
                    <a:pt x="1026" y="744"/>
                    <a:pt x="1012" y="583"/>
                    <a:pt x="1005" y="421"/>
                  </a:cubicBezTo>
                  <a:cubicBezTo>
                    <a:pt x="1005" y="367"/>
                    <a:pt x="1005" y="227"/>
                    <a:pt x="1003" y="1"/>
                  </a:cubicBezTo>
                  <a:close/>
                </a:path>
              </a:pathLst>
            </a:custGeom>
            <a:solidFill>
              <a:srgbClr val="317EAF">
                <a:alpha val="35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8"/>
            <p:cNvSpPr/>
            <p:nvPr/>
          </p:nvSpPr>
          <p:spPr>
            <a:xfrm>
              <a:off x="9994006" y="4643836"/>
              <a:ext cx="2443842" cy="276357"/>
            </a:xfrm>
            <a:custGeom>
              <a:avLst/>
              <a:gdLst/>
              <a:ahLst/>
              <a:cxnLst/>
              <a:rect l="l" t="t" r="r" b="b"/>
              <a:pathLst>
                <a:path w="14543" h="1628" extrusionOk="0">
                  <a:moveTo>
                    <a:pt x="2858" y="711"/>
                  </a:moveTo>
                  <a:cubicBezTo>
                    <a:pt x="2986" y="711"/>
                    <a:pt x="3155" y="715"/>
                    <a:pt x="3365" y="723"/>
                  </a:cubicBezTo>
                  <a:cubicBezTo>
                    <a:pt x="3908" y="744"/>
                    <a:pt x="4231" y="778"/>
                    <a:pt x="4331" y="828"/>
                  </a:cubicBezTo>
                  <a:cubicBezTo>
                    <a:pt x="4236" y="856"/>
                    <a:pt x="4173" y="870"/>
                    <a:pt x="4140" y="870"/>
                  </a:cubicBezTo>
                  <a:lnTo>
                    <a:pt x="4140" y="869"/>
                  </a:lnTo>
                  <a:cubicBezTo>
                    <a:pt x="3730" y="869"/>
                    <a:pt x="3442" y="862"/>
                    <a:pt x="3277" y="846"/>
                  </a:cubicBezTo>
                  <a:cubicBezTo>
                    <a:pt x="2883" y="811"/>
                    <a:pt x="2646" y="790"/>
                    <a:pt x="2567" y="786"/>
                  </a:cubicBezTo>
                  <a:cubicBezTo>
                    <a:pt x="2567" y="785"/>
                    <a:pt x="2566" y="781"/>
                    <a:pt x="2562" y="778"/>
                  </a:cubicBezTo>
                  <a:cubicBezTo>
                    <a:pt x="2557" y="767"/>
                    <a:pt x="2555" y="753"/>
                    <a:pt x="2557" y="742"/>
                  </a:cubicBezTo>
                  <a:cubicBezTo>
                    <a:pt x="2557" y="721"/>
                    <a:pt x="2657" y="711"/>
                    <a:pt x="2858" y="711"/>
                  </a:cubicBezTo>
                  <a:close/>
                  <a:moveTo>
                    <a:pt x="14481" y="1"/>
                  </a:moveTo>
                  <a:lnTo>
                    <a:pt x="14469" y="10"/>
                  </a:lnTo>
                  <a:cubicBezTo>
                    <a:pt x="13607" y="85"/>
                    <a:pt x="12744" y="146"/>
                    <a:pt x="11883" y="195"/>
                  </a:cubicBezTo>
                  <a:cubicBezTo>
                    <a:pt x="11847" y="204"/>
                    <a:pt x="11796" y="217"/>
                    <a:pt x="11727" y="229"/>
                  </a:cubicBezTo>
                  <a:cubicBezTo>
                    <a:pt x="11636" y="245"/>
                    <a:pt x="11584" y="255"/>
                    <a:pt x="11566" y="259"/>
                  </a:cubicBezTo>
                  <a:lnTo>
                    <a:pt x="10411" y="267"/>
                  </a:lnTo>
                  <a:lnTo>
                    <a:pt x="10300" y="267"/>
                  </a:lnTo>
                  <a:cubicBezTo>
                    <a:pt x="10043" y="278"/>
                    <a:pt x="9783" y="287"/>
                    <a:pt x="9524" y="294"/>
                  </a:cubicBezTo>
                  <a:cubicBezTo>
                    <a:pt x="9466" y="297"/>
                    <a:pt x="9408" y="301"/>
                    <a:pt x="9354" y="306"/>
                  </a:cubicBezTo>
                  <a:cubicBezTo>
                    <a:pt x="9138" y="334"/>
                    <a:pt x="9019" y="348"/>
                    <a:pt x="8993" y="350"/>
                  </a:cubicBezTo>
                  <a:lnTo>
                    <a:pt x="8041" y="350"/>
                  </a:lnTo>
                  <a:cubicBezTo>
                    <a:pt x="7979" y="366"/>
                    <a:pt x="7821" y="383"/>
                    <a:pt x="7565" y="404"/>
                  </a:cubicBezTo>
                  <a:lnTo>
                    <a:pt x="6068" y="404"/>
                  </a:lnTo>
                  <a:lnTo>
                    <a:pt x="5986" y="392"/>
                  </a:lnTo>
                  <a:lnTo>
                    <a:pt x="5022" y="385"/>
                  </a:lnTo>
                  <a:cubicBezTo>
                    <a:pt x="4911" y="360"/>
                    <a:pt x="4718" y="347"/>
                    <a:pt x="4441" y="347"/>
                  </a:cubicBezTo>
                  <a:cubicBezTo>
                    <a:pt x="4314" y="347"/>
                    <a:pt x="4168" y="349"/>
                    <a:pt x="4005" y="355"/>
                  </a:cubicBezTo>
                  <a:lnTo>
                    <a:pt x="3989" y="308"/>
                  </a:lnTo>
                  <a:cubicBezTo>
                    <a:pt x="4010" y="292"/>
                    <a:pt x="4031" y="276"/>
                    <a:pt x="4056" y="264"/>
                  </a:cubicBezTo>
                  <a:cubicBezTo>
                    <a:pt x="3116" y="229"/>
                    <a:pt x="2176" y="176"/>
                    <a:pt x="1237" y="110"/>
                  </a:cubicBezTo>
                  <a:cubicBezTo>
                    <a:pt x="1186" y="115"/>
                    <a:pt x="1121" y="122"/>
                    <a:pt x="1042" y="131"/>
                  </a:cubicBezTo>
                  <a:cubicBezTo>
                    <a:pt x="919" y="145"/>
                    <a:pt x="846" y="152"/>
                    <a:pt x="823" y="152"/>
                  </a:cubicBezTo>
                  <a:cubicBezTo>
                    <a:pt x="614" y="152"/>
                    <a:pt x="408" y="138"/>
                    <a:pt x="201" y="110"/>
                  </a:cubicBezTo>
                  <a:cubicBezTo>
                    <a:pt x="134" y="103"/>
                    <a:pt x="67" y="90"/>
                    <a:pt x="1" y="75"/>
                  </a:cubicBezTo>
                  <a:lnTo>
                    <a:pt x="1" y="75"/>
                  </a:lnTo>
                  <a:cubicBezTo>
                    <a:pt x="31" y="260"/>
                    <a:pt x="60" y="446"/>
                    <a:pt x="94" y="632"/>
                  </a:cubicBezTo>
                  <a:cubicBezTo>
                    <a:pt x="111" y="730"/>
                    <a:pt x="125" y="818"/>
                    <a:pt x="136" y="897"/>
                  </a:cubicBezTo>
                  <a:cubicBezTo>
                    <a:pt x="152" y="1007"/>
                    <a:pt x="159" y="1118"/>
                    <a:pt x="157" y="1230"/>
                  </a:cubicBezTo>
                  <a:cubicBezTo>
                    <a:pt x="777" y="1403"/>
                    <a:pt x="1461" y="1505"/>
                    <a:pt x="2206" y="1535"/>
                  </a:cubicBezTo>
                  <a:cubicBezTo>
                    <a:pt x="2557" y="1549"/>
                    <a:pt x="3059" y="1556"/>
                    <a:pt x="3709" y="1556"/>
                  </a:cubicBezTo>
                  <a:cubicBezTo>
                    <a:pt x="3970" y="1556"/>
                    <a:pt x="4256" y="1555"/>
                    <a:pt x="4566" y="1552"/>
                  </a:cubicBezTo>
                  <a:cubicBezTo>
                    <a:pt x="6678" y="1600"/>
                    <a:pt x="8233" y="1626"/>
                    <a:pt x="9227" y="1628"/>
                  </a:cubicBezTo>
                  <a:cubicBezTo>
                    <a:pt x="9717" y="1551"/>
                    <a:pt x="10488" y="1479"/>
                    <a:pt x="11540" y="1414"/>
                  </a:cubicBezTo>
                  <a:cubicBezTo>
                    <a:pt x="12374" y="1361"/>
                    <a:pt x="13375" y="1202"/>
                    <a:pt x="14543" y="935"/>
                  </a:cubicBezTo>
                  <a:cubicBezTo>
                    <a:pt x="14543" y="935"/>
                    <a:pt x="14542" y="935"/>
                    <a:pt x="14540" y="935"/>
                  </a:cubicBezTo>
                  <a:cubicBezTo>
                    <a:pt x="14535" y="935"/>
                    <a:pt x="14520" y="937"/>
                    <a:pt x="14497" y="944"/>
                  </a:cubicBezTo>
                  <a:cubicBezTo>
                    <a:pt x="14489" y="837"/>
                    <a:pt x="14483" y="720"/>
                    <a:pt x="14480" y="593"/>
                  </a:cubicBezTo>
                  <a:cubicBezTo>
                    <a:pt x="14466" y="579"/>
                    <a:pt x="14460" y="560"/>
                    <a:pt x="14462" y="541"/>
                  </a:cubicBezTo>
                  <a:cubicBezTo>
                    <a:pt x="14464" y="530"/>
                    <a:pt x="14469" y="522"/>
                    <a:pt x="14478" y="516"/>
                  </a:cubicBezTo>
                  <a:cubicBezTo>
                    <a:pt x="14476" y="429"/>
                    <a:pt x="14476" y="336"/>
                    <a:pt x="14478" y="241"/>
                  </a:cubicBezTo>
                  <a:lnTo>
                    <a:pt x="14478" y="241"/>
                  </a:lnTo>
                  <a:cubicBezTo>
                    <a:pt x="14205" y="346"/>
                    <a:pt x="13922" y="425"/>
                    <a:pt x="13633" y="472"/>
                  </a:cubicBezTo>
                  <a:cubicBezTo>
                    <a:pt x="13314" y="529"/>
                    <a:pt x="12777" y="586"/>
                    <a:pt x="12025" y="648"/>
                  </a:cubicBezTo>
                  <a:cubicBezTo>
                    <a:pt x="12018" y="630"/>
                    <a:pt x="12013" y="613"/>
                    <a:pt x="12011" y="595"/>
                  </a:cubicBezTo>
                  <a:cubicBezTo>
                    <a:pt x="12565" y="481"/>
                    <a:pt x="13068" y="392"/>
                    <a:pt x="13524" y="323"/>
                  </a:cubicBezTo>
                  <a:cubicBezTo>
                    <a:pt x="13607" y="311"/>
                    <a:pt x="13924" y="269"/>
                    <a:pt x="14478" y="195"/>
                  </a:cubicBezTo>
                  <a:cubicBezTo>
                    <a:pt x="14478" y="132"/>
                    <a:pt x="14480" y="68"/>
                    <a:pt x="14481" y="1"/>
                  </a:cubicBezTo>
                  <a:close/>
                </a:path>
              </a:pathLst>
            </a:custGeom>
            <a:solidFill>
              <a:srgbClr val="317EAF">
                <a:alpha val="55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8"/>
            <p:cNvSpPr/>
            <p:nvPr/>
          </p:nvSpPr>
          <p:spPr>
            <a:xfrm>
              <a:off x="12733430" y="4186882"/>
              <a:ext cx="108387" cy="223225"/>
            </a:xfrm>
            <a:custGeom>
              <a:avLst/>
              <a:gdLst/>
              <a:ahLst/>
              <a:cxnLst/>
              <a:rect l="l" t="t" r="r" b="b"/>
              <a:pathLst>
                <a:path w="645" h="1315" extrusionOk="0">
                  <a:moveTo>
                    <a:pt x="644" y="0"/>
                  </a:moveTo>
                  <a:cubicBezTo>
                    <a:pt x="639" y="2"/>
                    <a:pt x="450" y="144"/>
                    <a:pt x="80" y="424"/>
                  </a:cubicBezTo>
                  <a:lnTo>
                    <a:pt x="1" y="1315"/>
                  </a:lnTo>
                  <a:cubicBezTo>
                    <a:pt x="59" y="1271"/>
                    <a:pt x="111" y="1229"/>
                    <a:pt x="162" y="1192"/>
                  </a:cubicBezTo>
                  <a:cubicBezTo>
                    <a:pt x="206" y="1154"/>
                    <a:pt x="255" y="1112"/>
                    <a:pt x="310" y="1066"/>
                  </a:cubicBezTo>
                  <a:cubicBezTo>
                    <a:pt x="413" y="978"/>
                    <a:pt x="497" y="910"/>
                    <a:pt x="564" y="861"/>
                  </a:cubicBezTo>
                  <a:lnTo>
                    <a:pt x="569" y="822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rgbClr val="9FDCF4">
                <a:alpha val="58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8"/>
            <p:cNvSpPr/>
            <p:nvPr/>
          </p:nvSpPr>
          <p:spPr>
            <a:xfrm>
              <a:off x="9779584" y="4366642"/>
              <a:ext cx="391035" cy="203363"/>
            </a:xfrm>
            <a:custGeom>
              <a:avLst/>
              <a:gdLst/>
              <a:ahLst/>
              <a:cxnLst/>
              <a:rect l="l" t="t" r="r" b="b"/>
              <a:pathLst>
                <a:path w="2327" h="1198" extrusionOk="0">
                  <a:moveTo>
                    <a:pt x="526" y="267"/>
                  </a:moveTo>
                  <a:cubicBezTo>
                    <a:pt x="569" y="267"/>
                    <a:pt x="621" y="288"/>
                    <a:pt x="682" y="328"/>
                  </a:cubicBezTo>
                  <a:cubicBezTo>
                    <a:pt x="765" y="384"/>
                    <a:pt x="837" y="454"/>
                    <a:pt x="895" y="535"/>
                  </a:cubicBezTo>
                  <a:cubicBezTo>
                    <a:pt x="958" y="621"/>
                    <a:pt x="989" y="684"/>
                    <a:pt x="989" y="728"/>
                  </a:cubicBezTo>
                  <a:cubicBezTo>
                    <a:pt x="989" y="785"/>
                    <a:pt x="977" y="827"/>
                    <a:pt x="954" y="856"/>
                  </a:cubicBezTo>
                  <a:cubicBezTo>
                    <a:pt x="909" y="910"/>
                    <a:pt x="817" y="936"/>
                    <a:pt x="681" y="936"/>
                  </a:cubicBezTo>
                  <a:cubicBezTo>
                    <a:pt x="511" y="936"/>
                    <a:pt x="409" y="884"/>
                    <a:pt x="376" y="778"/>
                  </a:cubicBezTo>
                  <a:cubicBezTo>
                    <a:pt x="374" y="670"/>
                    <a:pt x="374" y="612"/>
                    <a:pt x="374" y="603"/>
                  </a:cubicBezTo>
                  <a:cubicBezTo>
                    <a:pt x="374" y="379"/>
                    <a:pt x="425" y="267"/>
                    <a:pt x="526" y="267"/>
                  </a:cubicBezTo>
                  <a:close/>
                  <a:moveTo>
                    <a:pt x="1" y="0"/>
                  </a:moveTo>
                  <a:lnTo>
                    <a:pt x="85" y="1020"/>
                  </a:lnTo>
                  <a:lnTo>
                    <a:pt x="95" y="1136"/>
                  </a:lnTo>
                  <a:cubicBezTo>
                    <a:pt x="137" y="1140"/>
                    <a:pt x="197" y="1145"/>
                    <a:pt x="278" y="1154"/>
                  </a:cubicBezTo>
                  <a:cubicBezTo>
                    <a:pt x="434" y="1164"/>
                    <a:pt x="569" y="1178"/>
                    <a:pt x="686" y="1197"/>
                  </a:cubicBezTo>
                  <a:lnTo>
                    <a:pt x="1184" y="1197"/>
                  </a:lnTo>
                  <a:lnTo>
                    <a:pt x="1119" y="454"/>
                  </a:lnTo>
                  <a:lnTo>
                    <a:pt x="1664" y="338"/>
                  </a:lnTo>
                  <a:lnTo>
                    <a:pt x="2327" y="202"/>
                  </a:lnTo>
                  <a:lnTo>
                    <a:pt x="2320" y="2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8"/>
            <p:cNvSpPr/>
            <p:nvPr/>
          </p:nvSpPr>
          <p:spPr>
            <a:xfrm>
              <a:off x="12425072" y="4365284"/>
              <a:ext cx="182494" cy="280261"/>
            </a:xfrm>
            <a:custGeom>
              <a:avLst/>
              <a:gdLst/>
              <a:ahLst/>
              <a:cxnLst/>
              <a:rect l="l" t="t" r="r" b="b"/>
              <a:pathLst>
                <a:path w="1086" h="1651" extrusionOk="0">
                  <a:moveTo>
                    <a:pt x="1082" y="1"/>
                  </a:moveTo>
                  <a:cubicBezTo>
                    <a:pt x="693" y="296"/>
                    <a:pt x="384" y="525"/>
                    <a:pt x="158" y="690"/>
                  </a:cubicBezTo>
                  <a:cubicBezTo>
                    <a:pt x="127" y="715"/>
                    <a:pt x="95" y="739"/>
                    <a:pt x="65" y="760"/>
                  </a:cubicBezTo>
                  <a:lnTo>
                    <a:pt x="0" y="1651"/>
                  </a:lnTo>
                  <a:lnTo>
                    <a:pt x="0" y="1651"/>
                  </a:lnTo>
                  <a:lnTo>
                    <a:pt x="13" y="1642"/>
                  </a:lnTo>
                  <a:lnTo>
                    <a:pt x="153" y="1542"/>
                  </a:lnTo>
                  <a:cubicBezTo>
                    <a:pt x="151" y="1535"/>
                    <a:pt x="151" y="1526"/>
                    <a:pt x="151" y="1517"/>
                  </a:cubicBezTo>
                  <a:cubicBezTo>
                    <a:pt x="151" y="1488"/>
                    <a:pt x="246" y="1423"/>
                    <a:pt x="439" y="1321"/>
                  </a:cubicBezTo>
                  <a:cubicBezTo>
                    <a:pt x="472" y="1304"/>
                    <a:pt x="505" y="1286"/>
                    <a:pt x="539" y="1268"/>
                  </a:cubicBezTo>
                  <a:cubicBezTo>
                    <a:pt x="723" y="1137"/>
                    <a:pt x="881" y="1023"/>
                    <a:pt x="1012" y="923"/>
                  </a:cubicBezTo>
                  <a:lnTo>
                    <a:pt x="1035" y="906"/>
                  </a:lnTo>
                  <a:lnTo>
                    <a:pt x="1044" y="516"/>
                  </a:lnTo>
                  <a:lnTo>
                    <a:pt x="1086" y="1"/>
                  </a:lnTo>
                  <a:close/>
                </a:path>
              </a:pathLst>
            </a:custGeom>
            <a:solidFill>
              <a:srgbClr val="9FDCF4">
                <a:alpha val="58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8"/>
            <p:cNvSpPr/>
            <p:nvPr/>
          </p:nvSpPr>
          <p:spPr>
            <a:xfrm>
              <a:off x="9967287" y="4439463"/>
              <a:ext cx="2468880" cy="254289"/>
            </a:xfrm>
            <a:custGeom>
              <a:avLst/>
              <a:gdLst/>
              <a:ahLst/>
              <a:cxnLst/>
              <a:rect l="l" t="t" r="r" b="b"/>
              <a:pathLst>
                <a:path w="14692" h="1498" extrusionOk="0">
                  <a:moveTo>
                    <a:pt x="1753" y="331"/>
                  </a:moveTo>
                  <a:cubicBezTo>
                    <a:pt x="1842" y="331"/>
                    <a:pt x="1885" y="393"/>
                    <a:pt x="1883" y="516"/>
                  </a:cubicBezTo>
                  <a:cubicBezTo>
                    <a:pt x="1885" y="574"/>
                    <a:pt x="1873" y="632"/>
                    <a:pt x="1850" y="684"/>
                  </a:cubicBezTo>
                  <a:cubicBezTo>
                    <a:pt x="1820" y="754"/>
                    <a:pt x="1769" y="789"/>
                    <a:pt x="1701" y="789"/>
                  </a:cubicBezTo>
                  <a:cubicBezTo>
                    <a:pt x="1627" y="789"/>
                    <a:pt x="1576" y="761"/>
                    <a:pt x="1548" y="709"/>
                  </a:cubicBezTo>
                  <a:cubicBezTo>
                    <a:pt x="1536" y="653"/>
                    <a:pt x="1531" y="623"/>
                    <a:pt x="1531" y="619"/>
                  </a:cubicBezTo>
                  <a:cubicBezTo>
                    <a:pt x="1531" y="451"/>
                    <a:pt x="1589" y="356"/>
                    <a:pt x="1708" y="335"/>
                  </a:cubicBezTo>
                  <a:cubicBezTo>
                    <a:pt x="1724" y="332"/>
                    <a:pt x="1739" y="331"/>
                    <a:pt x="1753" y="331"/>
                  </a:cubicBezTo>
                  <a:close/>
                  <a:moveTo>
                    <a:pt x="12677" y="453"/>
                  </a:moveTo>
                  <a:cubicBezTo>
                    <a:pt x="12760" y="453"/>
                    <a:pt x="12801" y="512"/>
                    <a:pt x="12800" y="628"/>
                  </a:cubicBezTo>
                  <a:cubicBezTo>
                    <a:pt x="12800" y="667"/>
                    <a:pt x="12782" y="719"/>
                    <a:pt x="12745" y="786"/>
                  </a:cubicBezTo>
                  <a:cubicBezTo>
                    <a:pt x="12698" y="868"/>
                    <a:pt x="12645" y="910"/>
                    <a:pt x="12586" y="910"/>
                  </a:cubicBezTo>
                  <a:cubicBezTo>
                    <a:pt x="12519" y="910"/>
                    <a:pt x="12472" y="882"/>
                    <a:pt x="12447" y="828"/>
                  </a:cubicBezTo>
                  <a:cubicBezTo>
                    <a:pt x="12435" y="770"/>
                    <a:pt x="12430" y="740"/>
                    <a:pt x="12430" y="735"/>
                  </a:cubicBezTo>
                  <a:cubicBezTo>
                    <a:pt x="12430" y="584"/>
                    <a:pt x="12493" y="493"/>
                    <a:pt x="12616" y="462"/>
                  </a:cubicBezTo>
                  <a:cubicBezTo>
                    <a:pt x="12638" y="456"/>
                    <a:pt x="12658" y="453"/>
                    <a:pt x="12677" y="453"/>
                  </a:cubicBezTo>
                  <a:close/>
                  <a:moveTo>
                    <a:pt x="5213" y="502"/>
                  </a:moveTo>
                  <a:cubicBezTo>
                    <a:pt x="5242" y="502"/>
                    <a:pt x="5275" y="507"/>
                    <a:pt x="5312" y="516"/>
                  </a:cubicBezTo>
                  <a:cubicBezTo>
                    <a:pt x="5484" y="562"/>
                    <a:pt x="5570" y="637"/>
                    <a:pt x="5570" y="742"/>
                  </a:cubicBezTo>
                  <a:cubicBezTo>
                    <a:pt x="5568" y="777"/>
                    <a:pt x="5556" y="814"/>
                    <a:pt x="5533" y="842"/>
                  </a:cubicBezTo>
                  <a:lnTo>
                    <a:pt x="5535" y="842"/>
                  </a:lnTo>
                  <a:cubicBezTo>
                    <a:pt x="5506" y="884"/>
                    <a:pt x="5459" y="910"/>
                    <a:pt x="5408" y="910"/>
                  </a:cubicBezTo>
                  <a:cubicBezTo>
                    <a:pt x="5407" y="910"/>
                    <a:pt x="5405" y="910"/>
                    <a:pt x="5403" y="910"/>
                  </a:cubicBezTo>
                  <a:cubicBezTo>
                    <a:pt x="5170" y="910"/>
                    <a:pt x="5054" y="835"/>
                    <a:pt x="5054" y="682"/>
                  </a:cubicBezTo>
                  <a:cubicBezTo>
                    <a:pt x="5054" y="563"/>
                    <a:pt x="5107" y="502"/>
                    <a:pt x="5213" y="502"/>
                  </a:cubicBezTo>
                  <a:close/>
                  <a:moveTo>
                    <a:pt x="3641" y="211"/>
                  </a:moveTo>
                  <a:cubicBezTo>
                    <a:pt x="3762" y="223"/>
                    <a:pt x="3973" y="281"/>
                    <a:pt x="4274" y="383"/>
                  </a:cubicBezTo>
                  <a:cubicBezTo>
                    <a:pt x="4646" y="507"/>
                    <a:pt x="4830" y="614"/>
                    <a:pt x="4830" y="704"/>
                  </a:cubicBezTo>
                  <a:cubicBezTo>
                    <a:pt x="4834" y="788"/>
                    <a:pt x="4783" y="865"/>
                    <a:pt x="4704" y="896"/>
                  </a:cubicBezTo>
                  <a:cubicBezTo>
                    <a:pt x="4606" y="942"/>
                    <a:pt x="4429" y="965"/>
                    <a:pt x="4173" y="965"/>
                  </a:cubicBezTo>
                  <a:cubicBezTo>
                    <a:pt x="3485" y="965"/>
                    <a:pt x="2974" y="921"/>
                    <a:pt x="2637" y="837"/>
                  </a:cubicBezTo>
                  <a:cubicBezTo>
                    <a:pt x="2334" y="758"/>
                    <a:pt x="2183" y="649"/>
                    <a:pt x="2183" y="511"/>
                  </a:cubicBezTo>
                  <a:cubicBezTo>
                    <a:pt x="2183" y="411"/>
                    <a:pt x="2242" y="342"/>
                    <a:pt x="2363" y="306"/>
                  </a:cubicBezTo>
                  <a:cubicBezTo>
                    <a:pt x="2437" y="281"/>
                    <a:pt x="2642" y="249"/>
                    <a:pt x="2977" y="211"/>
                  </a:cubicBezTo>
                  <a:close/>
                  <a:moveTo>
                    <a:pt x="11624" y="329"/>
                  </a:moveTo>
                  <a:cubicBezTo>
                    <a:pt x="11807" y="329"/>
                    <a:pt x="11960" y="350"/>
                    <a:pt x="12084" y="395"/>
                  </a:cubicBezTo>
                  <a:cubicBezTo>
                    <a:pt x="12262" y="456"/>
                    <a:pt x="12351" y="553"/>
                    <a:pt x="12351" y="686"/>
                  </a:cubicBezTo>
                  <a:cubicBezTo>
                    <a:pt x="12351" y="763"/>
                    <a:pt x="12326" y="821"/>
                    <a:pt x="12277" y="863"/>
                  </a:cubicBezTo>
                  <a:cubicBezTo>
                    <a:pt x="12193" y="930"/>
                    <a:pt x="12034" y="965"/>
                    <a:pt x="11800" y="965"/>
                  </a:cubicBezTo>
                  <a:cubicBezTo>
                    <a:pt x="11418" y="965"/>
                    <a:pt x="11129" y="935"/>
                    <a:pt x="10933" y="877"/>
                  </a:cubicBezTo>
                  <a:cubicBezTo>
                    <a:pt x="10750" y="826"/>
                    <a:pt x="10659" y="754"/>
                    <a:pt x="10659" y="661"/>
                  </a:cubicBezTo>
                  <a:cubicBezTo>
                    <a:pt x="10659" y="581"/>
                    <a:pt x="10747" y="507"/>
                    <a:pt x="10924" y="442"/>
                  </a:cubicBezTo>
                  <a:cubicBezTo>
                    <a:pt x="11111" y="377"/>
                    <a:pt x="11306" y="341"/>
                    <a:pt x="11504" y="332"/>
                  </a:cubicBezTo>
                  <a:cubicBezTo>
                    <a:pt x="11545" y="330"/>
                    <a:pt x="11585" y="329"/>
                    <a:pt x="11624" y="329"/>
                  </a:cubicBezTo>
                  <a:close/>
                  <a:moveTo>
                    <a:pt x="2813" y="1"/>
                  </a:moveTo>
                  <a:cubicBezTo>
                    <a:pt x="2162" y="1"/>
                    <a:pt x="1224" y="10"/>
                    <a:pt x="0" y="27"/>
                  </a:cubicBezTo>
                  <a:lnTo>
                    <a:pt x="65" y="768"/>
                  </a:lnTo>
                  <a:lnTo>
                    <a:pt x="109" y="1166"/>
                  </a:lnTo>
                  <a:cubicBezTo>
                    <a:pt x="126" y="1165"/>
                    <a:pt x="146" y="1164"/>
                    <a:pt x="168" y="1164"/>
                  </a:cubicBezTo>
                  <a:cubicBezTo>
                    <a:pt x="231" y="1164"/>
                    <a:pt x="314" y="1171"/>
                    <a:pt x="419" y="1184"/>
                  </a:cubicBezTo>
                  <a:cubicBezTo>
                    <a:pt x="1003" y="1256"/>
                    <a:pt x="1350" y="1296"/>
                    <a:pt x="1459" y="1305"/>
                  </a:cubicBezTo>
                  <a:cubicBezTo>
                    <a:pt x="1441" y="1308"/>
                    <a:pt x="1419" y="1312"/>
                    <a:pt x="1394" y="1314"/>
                  </a:cubicBezTo>
                  <a:cubicBezTo>
                    <a:pt x="2334" y="1382"/>
                    <a:pt x="3273" y="1433"/>
                    <a:pt x="4213" y="1470"/>
                  </a:cubicBezTo>
                  <a:cubicBezTo>
                    <a:pt x="4277" y="1439"/>
                    <a:pt x="4346" y="1423"/>
                    <a:pt x="4415" y="1423"/>
                  </a:cubicBezTo>
                  <a:cubicBezTo>
                    <a:pt x="4425" y="1423"/>
                    <a:pt x="4434" y="1423"/>
                    <a:pt x="4444" y="1424"/>
                  </a:cubicBezTo>
                  <a:cubicBezTo>
                    <a:pt x="4518" y="1429"/>
                    <a:pt x="4592" y="1438"/>
                    <a:pt x="4664" y="1450"/>
                  </a:cubicBezTo>
                  <a:cubicBezTo>
                    <a:pt x="4690" y="1450"/>
                    <a:pt x="4772" y="1456"/>
                    <a:pt x="4912" y="1463"/>
                  </a:cubicBezTo>
                  <a:cubicBezTo>
                    <a:pt x="5053" y="1471"/>
                    <a:pt x="5135" y="1475"/>
                    <a:pt x="5160" y="1478"/>
                  </a:cubicBezTo>
                  <a:lnTo>
                    <a:pt x="6119" y="1484"/>
                  </a:lnTo>
                  <a:lnTo>
                    <a:pt x="6198" y="1498"/>
                  </a:lnTo>
                  <a:lnTo>
                    <a:pt x="7733" y="1498"/>
                  </a:lnTo>
                  <a:cubicBezTo>
                    <a:pt x="7788" y="1482"/>
                    <a:pt x="7945" y="1464"/>
                    <a:pt x="8208" y="1442"/>
                  </a:cubicBezTo>
                  <a:lnTo>
                    <a:pt x="9286" y="1442"/>
                  </a:lnTo>
                  <a:cubicBezTo>
                    <a:pt x="9464" y="1421"/>
                    <a:pt x="9581" y="1407"/>
                    <a:pt x="9641" y="1401"/>
                  </a:cubicBezTo>
                  <a:cubicBezTo>
                    <a:pt x="9865" y="1385"/>
                    <a:pt x="10179" y="1375"/>
                    <a:pt x="10586" y="1373"/>
                  </a:cubicBezTo>
                  <a:lnTo>
                    <a:pt x="11744" y="1371"/>
                  </a:lnTo>
                  <a:cubicBezTo>
                    <a:pt x="11759" y="1368"/>
                    <a:pt x="11787" y="1367"/>
                    <a:pt x="11827" y="1367"/>
                  </a:cubicBezTo>
                  <a:cubicBezTo>
                    <a:pt x="11879" y="1367"/>
                    <a:pt x="11952" y="1369"/>
                    <a:pt x="12044" y="1373"/>
                  </a:cubicBezTo>
                  <a:lnTo>
                    <a:pt x="12058" y="1377"/>
                  </a:lnTo>
                  <a:cubicBezTo>
                    <a:pt x="12065" y="1378"/>
                    <a:pt x="12070" y="1382"/>
                    <a:pt x="12072" y="1389"/>
                  </a:cubicBezTo>
                  <a:cubicBezTo>
                    <a:pt x="12063" y="1392"/>
                    <a:pt x="12051" y="1396"/>
                    <a:pt x="12039" y="1399"/>
                  </a:cubicBezTo>
                  <a:cubicBezTo>
                    <a:pt x="12900" y="1350"/>
                    <a:pt x="13762" y="1289"/>
                    <a:pt x="14625" y="1214"/>
                  </a:cubicBezTo>
                  <a:lnTo>
                    <a:pt x="14691" y="323"/>
                  </a:lnTo>
                  <a:lnTo>
                    <a:pt x="11667" y="127"/>
                  </a:lnTo>
                  <a:lnTo>
                    <a:pt x="7556" y="376"/>
                  </a:lnTo>
                  <a:cubicBezTo>
                    <a:pt x="6215" y="248"/>
                    <a:pt x="4930" y="127"/>
                    <a:pt x="3699" y="11"/>
                  </a:cubicBezTo>
                  <a:cubicBezTo>
                    <a:pt x="3516" y="4"/>
                    <a:pt x="3220" y="1"/>
                    <a:pt x="2813" y="1"/>
                  </a:cubicBezTo>
                  <a:close/>
                </a:path>
              </a:pathLst>
            </a:custGeom>
            <a:solidFill>
              <a:srgbClr val="9FDCF4">
                <a:alpha val="58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8"/>
            <p:cNvSpPr/>
            <p:nvPr/>
          </p:nvSpPr>
          <p:spPr>
            <a:xfrm>
              <a:off x="11593767" y="4689158"/>
              <a:ext cx="130905" cy="4583"/>
            </a:xfrm>
            <a:custGeom>
              <a:avLst/>
              <a:gdLst/>
              <a:ahLst/>
              <a:cxnLst/>
              <a:rect l="l" t="t" r="r" b="b"/>
              <a:pathLst>
                <a:path w="779" h="27" extrusionOk="0">
                  <a:moveTo>
                    <a:pt x="779" y="0"/>
                  </a:moveTo>
                  <a:cubicBezTo>
                    <a:pt x="486" y="2"/>
                    <a:pt x="226" y="11"/>
                    <a:pt x="0" y="27"/>
                  </a:cubicBezTo>
                  <a:cubicBezTo>
                    <a:pt x="260" y="20"/>
                    <a:pt x="519" y="11"/>
                    <a:pt x="779" y="0"/>
                  </a:cubicBezTo>
                  <a:close/>
                </a:path>
              </a:pathLst>
            </a:custGeom>
            <a:solidFill>
              <a:srgbClr val="9D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8"/>
            <p:cNvSpPr/>
            <p:nvPr/>
          </p:nvSpPr>
          <p:spPr>
            <a:xfrm>
              <a:off x="9967287" y="4421300"/>
              <a:ext cx="2484676" cy="81990"/>
            </a:xfrm>
            <a:custGeom>
              <a:avLst/>
              <a:gdLst/>
              <a:ahLst/>
              <a:cxnLst/>
              <a:rect l="l" t="t" r="r" b="b"/>
              <a:pathLst>
                <a:path w="14786" h="483" extrusionOk="0">
                  <a:moveTo>
                    <a:pt x="2767" y="1"/>
                  </a:moveTo>
                  <a:cubicBezTo>
                    <a:pt x="2220" y="1"/>
                    <a:pt x="1479" y="6"/>
                    <a:pt x="544" y="18"/>
                  </a:cubicBezTo>
                  <a:lnTo>
                    <a:pt x="0" y="134"/>
                  </a:lnTo>
                  <a:cubicBezTo>
                    <a:pt x="1224" y="117"/>
                    <a:pt x="2162" y="108"/>
                    <a:pt x="2814" y="108"/>
                  </a:cubicBezTo>
                  <a:cubicBezTo>
                    <a:pt x="3221" y="108"/>
                    <a:pt x="3517" y="111"/>
                    <a:pt x="3701" y="118"/>
                  </a:cubicBezTo>
                  <a:cubicBezTo>
                    <a:pt x="4930" y="232"/>
                    <a:pt x="6215" y="355"/>
                    <a:pt x="7558" y="483"/>
                  </a:cubicBezTo>
                  <a:lnTo>
                    <a:pt x="11669" y="234"/>
                  </a:lnTo>
                  <a:lnTo>
                    <a:pt x="14693" y="430"/>
                  </a:lnTo>
                  <a:cubicBezTo>
                    <a:pt x="14723" y="407"/>
                    <a:pt x="14754" y="385"/>
                    <a:pt x="14786" y="358"/>
                  </a:cubicBezTo>
                  <a:lnTo>
                    <a:pt x="11667" y="127"/>
                  </a:lnTo>
                  <a:lnTo>
                    <a:pt x="7556" y="376"/>
                  </a:lnTo>
                  <a:cubicBezTo>
                    <a:pt x="6215" y="248"/>
                    <a:pt x="4930" y="127"/>
                    <a:pt x="3699" y="11"/>
                  </a:cubicBezTo>
                  <a:cubicBezTo>
                    <a:pt x="3509" y="4"/>
                    <a:pt x="3198" y="1"/>
                    <a:pt x="2767" y="1"/>
                  </a:cubicBezTo>
                  <a:close/>
                </a:path>
              </a:pathLst>
            </a:custGeom>
            <a:solidFill>
              <a:srgbClr val="EFF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8"/>
            <p:cNvSpPr/>
            <p:nvPr/>
          </p:nvSpPr>
          <p:spPr>
            <a:xfrm>
              <a:off x="9779584" y="4060422"/>
              <a:ext cx="3062238" cy="424721"/>
            </a:xfrm>
            <a:custGeom>
              <a:avLst/>
              <a:gdLst/>
              <a:ahLst/>
              <a:cxnLst/>
              <a:rect l="l" t="t" r="r" b="b"/>
              <a:pathLst>
                <a:path w="18223" h="2502" extrusionOk="0">
                  <a:moveTo>
                    <a:pt x="11515" y="0"/>
                  </a:moveTo>
                  <a:lnTo>
                    <a:pt x="9094" y="42"/>
                  </a:lnTo>
                  <a:cubicBezTo>
                    <a:pt x="8601" y="30"/>
                    <a:pt x="8149" y="25"/>
                    <a:pt x="7732" y="25"/>
                  </a:cubicBezTo>
                  <a:cubicBezTo>
                    <a:pt x="6124" y="188"/>
                    <a:pt x="4631" y="344"/>
                    <a:pt x="3254" y="489"/>
                  </a:cubicBezTo>
                  <a:cubicBezTo>
                    <a:pt x="2839" y="535"/>
                    <a:pt x="2448" y="577"/>
                    <a:pt x="2085" y="615"/>
                  </a:cubicBezTo>
                  <a:lnTo>
                    <a:pt x="1" y="1806"/>
                  </a:lnTo>
                  <a:lnTo>
                    <a:pt x="2320" y="2007"/>
                  </a:lnTo>
                  <a:lnTo>
                    <a:pt x="2327" y="2007"/>
                  </a:lnTo>
                  <a:lnTo>
                    <a:pt x="1664" y="2142"/>
                  </a:lnTo>
                  <a:cubicBezTo>
                    <a:pt x="2582" y="2132"/>
                    <a:pt x="3313" y="2126"/>
                    <a:pt x="3858" y="2126"/>
                  </a:cubicBezTo>
                  <a:cubicBezTo>
                    <a:pt x="4303" y="2126"/>
                    <a:pt x="4623" y="2130"/>
                    <a:pt x="4818" y="2137"/>
                  </a:cubicBezTo>
                  <a:cubicBezTo>
                    <a:pt x="6047" y="2253"/>
                    <a:pt x="7334" y="2374"/>
                    <a:pt x="8675" y="2502"/>
                  </a:cubicBezTo>
                  <a:lnTo>
                    <a:pt x="12788" y="2253"/>
                  </a:lnTo>
                  <a:lnTo>
                    <a:pt x="15903" y="2484"/>
                  </a:lnTo>
                  <a:cubicBezTo>
                    <a:pt x="16129" y="2321"/>
                    <a:pt x="16436" y="2092"/>
                    <a:pt x="16827" y="1795"/>
                  </a:cubicBezTo>
                  <a:cubicBezTo>
                    <a:pt x="16632" y="1764"/>
                    <a:pt x="16350" y="1720"/>
                    <a:pt x="15984" y="1669"/>
                  </a:cubicBezTo>
                  <a:cubicBezTo>
                    <a:pt x="16143" y="1623"/>
                    <a:pt x="16401" y="1546"/>
                    <a:pt x="16759" y="1439"/>
                  </a:cubicBezTo>
                  <a:cubicBezTo>
                    <a:pt x="17156" y="1320"/>
                    <a:pt x="17458" y="1231"/>
                    <a:pt x="17660" y="1169"/>
                  </a:cubicBezTo>
                  <a:cubicBezTo>
                    <a:pt x="18030" y="889"/>
                    <a:pt x="18217" y="749"/>
                    <a:pt x="18222" y="745"/>
                  </a:cubicBezTo>
                  <a:cubicBezTo>
                    <a:pt x="17300" y="598"/>
                    <a:pt x="16043" y="387"/>
                    <a:pt x="14450" y="112"/>
                  </a:cubicBezTo>
                  <a:cubicBezTo>
                    <a:pt x="14425" y="107"/>
                    <a:pt x="14401" y="102"/>
                    <a:pt x="14376" y="98"/>
                  </a:cubicBezTo>
                  <a:cubicBezTo>
                    <a:pt x="14188" y="89"/>
                    <a:pt x="13724" y="72"/>
                    <a:pt x="12986" y="42"/>
                  </a:cubicBezTo>
                  <a:cubicBezTo>
                    <a:pt x="12314" y="14"/>
                    <a:pt x="11825" y="0"/>
                    <a:pt x="115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8"/>
            <p:cNvSpPr/>
            <p:nvPr/>
          </p:nvSpPr>
          <p:spPr>
            <a:xfrm>
              <a:off x="12465066" y="4258854"/>
              <a:ext cx="281807" cy="194197"/>
            </a:xfrm>
            <a:custGeom>
              <a:avLst/>
              <a:gdLst/>
              <a:ahLst/>
              <a:cxnLst/>
              <a:rect l="l" t="t" r="r" b="b"/>
              <a:pathLst>
                <a:path w="1677" h="1144" extrusionOk="0">
                  <a:moveTo>
                    <a:pt x="1271" y="263"/>
                  </a:moveTo>
                  <a:cubicBezTo>
                    <a:pt x="1393" y="263"/>
                    <a:pt x="1454" y="382"/>
                    <a:pt x="1454" y="619"/>
                  </a:cubicBezTo>
                  <a:cubicBezTo>
                    <a:pt x="1454" y="658"/>
                    <a:pt x="1428" y="714"/>
                    <a:pt x="1372" y="784"/>
                  </a:cubicBezTo>
                  <a:cubicBezTo>
                    <a:pt x="1305" y="872"/>
                    <a:pt x="1230" y="916"/>
                    <a:pt x="1147" y="916"/>
                  </a:cubicBezTo>
                  <a:cubicBezTo>
                    <a:pt x="1067" y="916"/>
                    <a:pt x="1011" y="852"/>
                    <a:pt x="981" y="726"/>
                  </a:cubicBezTo>
                  <a:cubicBezTo>
                    <a:pt x="967" y="600"/>
                    <a:pt x="960" y="533"/>
                    <a:pt x="960" y="526"/>
                  </a:cubicBezTo>
                  <a:cubicBezTo>
                    <a:pt x="960" y="481"/>
                    <a:pt x="984" y="432"/>
                    <a:pt x="1035" y="379"/>
                  </a:cubicBezTo>
                  <a:cubicBezTo>
                    <a:pt x="1083" y="326"/>
                    <a:pt x="1142" y="290"/>
                    <a:pt x="1209" y="272"/>
                  </a:cubicBezTo>
                  <a:cubicBezTo>
                    <a:pt x="1231" y="266"/>
                    <a:pt x="1252" y="263"/>
                    <a:pt x="1271" y="263"/>
                  </a:cubicBezTo>
                  <a:close/>
                  <a:moveTo>
                    <a:pt x="1677" y="0"/>
                  </a:moveTo>
                  <a:cubicBezTo>
                    <a:pt x="1475" y="62"/>
                    <a:pt x="1174" y="151"/>
                    <a:pt x="776" y="270"/>
                  </a:cubicBezTo>
                  <a:cubicBezTo>
                    <a:pt x="418" y="377"/>
                    <a:pt x="160" y="454"/>
                    <a:pt x="1" y="500"/>
                  </a:cubicBezTo>
                  <a:cubicBezTo>
                    <a:pt x="367" y="551"/>
                    <a:pt x="650" y="595"/>
                    <a:pt x="844" y="626"/>
                  </a:cubicBezTo>
                  <a:cubicBezTo>
                    <a:pt x="845" y="627"/>
                    <a:pt x="845" y="628"/>
                    <a:pt x="846" y="628"/>
                  </a:cubicBezTo>
                  <a:cubicBezTo>
                    <a:pt x="846" y="628"/>
                    <a:pt x="847" y="627"/>
                    <a:pt x="848" y="626"/>
                  </a:cubicBezTo>
                  <a:lnTo>
                    <a:pt x="848" y="626"/>
                  </a:lnTo>
                  <a:lnTo>
                    <a:pt x="806" y="1143"/>
                  </a:lnTo>
                  <a:cubicBezTo>
                    <a:pt x="1051" y="1070"/>
                    <a:pt x="1314" y="986"/>
                    <a:pt x="1598" y="891"/>
                  </a:cubicBezTo>
                  <a:lnTo>
                    <a:pt x="1677" y="0"/>
                  </a:lnTo>
                  <a:close/>
                </a:path>
              </a:pathLst>
            </a:custGeom>
            <a:solidFill>
              <a:srgbClr val="9FDCF4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8"/>
            <p:cNvSpPr/>
            <p:nvPr/>
          </p:nvSpPr>
          <p:spPr>
            <a:xfrm>
              <a:off x="9842264" y="4411964"/>
              <a:ext cx="103682" cy="113734"/>
            </a:xfrm>
            <a:custGeom>
              <a:avLst/>
              <a:gdLst/>
              <a:ahLst/>
              <a:cxnLst/>
              <a:rect l="l" t="t" r="r" b="b"/>
              <a:pathLst>
                <a:path w="617" h="670" extrusionOk="0">
                  <a:moveTo>
                    <a:pt x="154" y="1"/>
                  </a:moveTo>
                  <a:cubicBezTo>
                    <a:pt x="52" y="1"/>
                    <a:pt x="1" y="113"/>
                    <a:pt x="1" y="336"/>
                  </a:cubicBezTo>
                  <a:cubicBezTo>
                    <a:pt x="1" y="345"/>
                    <a:pt x="1" y="403"/>
                    <a:pt x="3" y="511"/>
                  </a:cubicBezTo>
                  <a:cubicBezTo>
                    <a:pt x="36" y="617"/>
                    <a:pt x="138" y="667"/>
                    <a:pt x="308" y="669"/>
                  </a:cubicBezTo>
                  <a:cubicBezTo>
                    <a:pt x="444" y="669"/>
                    <a:pt x="536" y="643"/>
                    <a:pt x="581" y="589"/>
                  </a:cubicBezTo>
                  <a:cubicBezTo>
                    <a:pt x="606" y="560"/>
                    <a:pt x="616" y="518"/>
                    <a:pt x="616" y="461"/>
                  </a:cubicBezTo>
                  <a:cubicBezTo>
                    <a:pt x="616" y="417"/>
                    <a:pt x="585" y="354"/>
                    <a:pt x="522" y="268"/>
                  </a:cubicBezTo>
                  <a:cubicBezTo>
                    <a:pt x="464" y="187"/>
                    <a:pt x="392" y="117"/>
                    <a:pt x="309" y="61"/>
                  </a:cubicBezTo>
                  <a:cubicBezTo>
                    <a:pt x="249" y="21"/>
                    <a:pt x="197" y="1"/>
                    <a:pt x="154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38"/>
            <p:cNvSpPr/>
            <p:nvPr/>
          </p:nvSpPr>
          <p:spPr>
            <a:xfrm>
              <a:off x="12626219" y="4303158"/>
              <a:ext cx="83349" cy="111188"/>
            </a:xfrm>
            <a:custGeom>
              <a:avLst/>
              <a:gdLst/>
              <a:ahLst/>
              <a:cxnLst/>
              <a:rect l="l" t="t" r="r" b="b"/>
              <a:pathLst>
                <a:path w="496" h="655" extrusionOk="0">
                  <a:moveTo>
                    <a:pt x="313" y="0"/>
                  </a:moveTo>
                  <a:cubicBezTo>
                    <a:pt x="293" y="0"/>
                    <a:pt x="272" y="3"/>
                    <a:pt x="250" y="9"/>
                  </a:cubicBezTo>
                  <a:cubicBezTo>
                    <a:pt x="183" y="29"/>
                    <a:pt x="124" y="65"/>
                    <a:pt x="78" y="116"/>
                  </a:cubicBezTo>
                  <a:cubicBezTo>
                    <a:pt x="25" y="171"/>
                    <a:pt x="1" y="220"/>
                    <a:pt x="1" y="265"/>
                  </a:cubicBezTo>
                  <a:cubicBezTo>
                    <a:pt x="1" y="271"/>
                    <a:pt x="8" y="337"/>
                    <a:pt x="22" y="463"/>
                  </a:cubicBezTo>
                  <a:cubicBezTo>
                    <a:pt x="52" y="591"/>
                    <a:pt x="108" y="655"/>
                    <a:pt x="190" y="655"/>
                  </a:cubicBezTo>
                  <a:cubicBezTo>
                    <a:pt x="273" y="655"/>
                    <a:pt x="346" y="611"/>
                    <a:pt x="415" y="523"/>
                  </a:cubicBezTo>
                  <a:cubicBezTo>
                    <a:pt x="469" y="451"/>
                    <a:pt x="495" y="395"/>
                    <a:pt x="495" y="356"/>
                  </a:cubicBezTo>
                  <a:cubicBezTo>
                    <a:pt x="495" y="119"/>
                    <a:pt x="43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38"/>
            <p:cNvSpPr/>
            <p:nvPr/>
          </p:nvSpPr>
          <p:spPr>
            <a:xfrm>
              <a:off x="10224055" y="4495479"/>
              <a:ext cx="59823" cy="78086"/>
            </a:xfrm>
            <a:custGeom>
              <a:avLst/>
              <a:gdLst/>
              <a:ahLst/>
              <a:cxnLst/>
              <a:rect l="l" t="t" r="r" b="b"/>
              <a:pathLst>
                <a:path w="356" h="460" extrusionOk="0">
                  <a:moveTo>
                    <a:pt x="224" y="1"/>
                  </a:moveTo>
                  <a:cubicBezTo>
                    <a:pt x="211" y="1"/>
                    <a:pt x="196" y="2"/>
                    <a:pt x="180" y="5"/>
                  </a:cubicBezTo>
                  <a:cubicBezTo>
                    <a:pt x="61" y="26"/>
                    <a:pt x="1" y="121"/>
                    <a:pt x="1" y="289"/>
                  </a:cubicBezTo>
                  <a:cubicBezTo>
                    <a:pt x="1" y="293"/>
                    <a:pt x="8" y="323"/>
                    <a:pt x="20" y="379"/>
                  </a:cubicBezTo>
                  <a:cubicBezTo>
                    <a:pt x="48" y="431"/>
                    <a:pt x="99" y="459"/>
                    <a:pt x="171" y="459"/>
                  </a:cubicBezTo>
                  <a:cubicBezTo>
                    <a:pt x="241" y="459"/>
                    <a:pt x="292" y="424"/>
                    <a:pt x="322" y="354"/>
                  </a:cubicBezTo>
                  <a:cubicBezTo>
                    <a:pt x="345" y="302"/>
                    <a:pt x="355" y="244"/>
                    <a:pt x="355" y="186"/>
                  </a:cubicBezTo>
                  <a:cubicBezTo>
                    <a:pt x="355" y="63"/>
                    <a:pt x="312" y="1"/>
                    <a:pt x="224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38"/>
            <p:cNvSpPr/>
            <p:nvPr/>
          </p:nvSpPr>
          <p:spPr>
            <a:xfrm>
              <a:off x="11758113" y="4495139"/>
              <a:ext cx="284664" cy="107793"/>
            </a:xfrm>
            <a:custGeom>
              <a:avLst/>
              <a:gdLst/>
              <a:ahLst/>
              <a:cxnLst/>
              <a:rect l="l" t="t" r="r" b="b"/>
              <a:pathLst>
                <a:path w="1694" h="635" extrusionOk="0">
                  <a:moveTo>
                    <a:pt x="973" y="0"/>
                  </a:moveTo>
                  <a:cubicBezTo>
                    <a:pt x="933" y="0"/>
                    <a:pt x="891" y="2"/>
                    <a:pt x="847" y="4"/>
                  </a:cubicBezTo>
                  <a:cubicBezTo>
                    <a:pt x="649" y="11"/>
                    <a:pt x="453" y="48"/>
                    <a:pt x="267" y="113"/>
                  </a:cubicBezTo>
                  <a:cubicBezTo>
                    <a:pt x="88" y="179"/>
                    <a:pt x="0" y="251"/>
                    <a:pt x="0" y="332"/>
                  </a:cubicBezTo>
                  <a:cubicBezTo>
                    <a:pt x="0" y="425"/>
                    <a:pt x="92" y="498"/>
                    <a:pt x="274" y="549"/>
                  </a:cubicBezTo>
                  <a:cubicBezTo>
                    <a:pt x="472" y="607"/>
                    <a:pt x="761" y="635"/>
                    <a:pt x="1143" y="635"/>
                  </a:cubicBezTo>
                  <a:cubicBezTo>
                    <a:pt x="1377" y="635"/>
                    <a:pt x="1534" y="602"/>
                    <a:pt x="1619" y="535"/>
                  </a:cubicBezTo>
                  <a:cubicBezTo>
                    <a:pt x="1668" y="493"/>
                    <a:pt x="1694" y="433"/>
                    <a:pt x="1694" y="356"/>
                  </a:cubicBezTo>
                  <a:cubicBezTo>
                    <a:pt x="1694" y="225"/>
                    <a:pt x="1605" y="127"/>
                    <a:pt x="1427" y="65"/>
                  </a:cubicBezTo>
                  <a:cubicBezTo>
                    <a:pt x="1303" y="22"/>
                    <a:pt x="1152" y="0"/>
                    <a:pt x="973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8"/>
            <p:cNvSpPr/>
            <p:nvPr/>
          </p:nvSpPr>
          <p:spPr>
            <a:xfrm>
              <a:off x="12055884" y="4516358"/>
              <a:ext cx="62344" cy="77747"/>
            </a:xfrm>
            <a:custGeom>
              <a:avLst/>
              <a:gdLst/>
              <a:ahLst/>
              <a:cxnLst/>
              <a:rect l="l" t="t" r="r" b="b"/>
              <a:pathLst>
                <a:path w="371" h="458" extrusionOk="0">
                  <a:moveTo>
                    <a:pt x="247" y="0"/>
                  </a:moveTo>
                  <a:cubicBezTo>
                    <a:pt x="229" y="0"/>
                    <a:pt x="209" y="3"/>
                    <a:pt x="187" y="9"/>
                  </a:cubicBezTo>
                  <a:cubicBezTo>
                    <a:pt x="64" y="40"/>
                    <a:pt x="1" y="131"/>
                    <a:pt x="1" y="282"/>
                  </a:cubicBezTo>
                  <a:cubicBezTo>
                    <a:pt x="1" y="286"/>
                    <a:pt x="6" y="317"/>
                    <a:pt x="17" y="375"/>
                  </a:cubicBezTo>
                  <a:cubicBezTo>
                    <a:pt x="43" y="429"/>
                    <a:pt x="90" y="457"/>
                    <a:pt x="157" y="457"/>
                  </a:cubicBezTo>
                  <a:cubicBezTo>
                    <a:pt x="215" y="457"/>
                    <a:pt x="269" y="415"/>
                    <a:pt x="316" y="333"/>
                  </a:cubicBezTo>
                  <a:cubicBezTo>
                    <a:pt x="353" y="266"/>
                    <a:pt x="371" y="214"/>
                    <a:pt x="371" y="175"/>
                  </a:cubicBezTo>
                  <a:cubicBezTo>
                    <a:pt x="371" y="59"/>
                    <a:pt x="330" y="0"/>
                    <a:pt x="247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38"/>
            <p:cNvSpPr/>
            <p:nvPr/>
          </p:nvSpPr>
          <p:spPr>
            <a:xfrm>
              <a:off x="10333787" y="4475109"/>
              <a:ext cx="445817" cy="128163"/>
            </a:xfrm>
            <a:custGeom>
              <a:avLst/>
              <a:gdLst/>
              <a:ahLst/>
              <a:cxnLst/>
              <a:rect l="l" t="t" r="r" b="b"/>
              <a:pathLst>
                <a:path w="2653" h="755" extrusionOk="0">
                  <a:moveTo>
                    <a:pt x="794" y="1"/>
                  </a:moveTo>
                  <a:cubicBezTo>
                    <a:pt x="461" y="39"/>
                    <a:pt x="256" y="71"/>
                    <a:pt x="181" y="96"/>
                  </a:cubicBezTo>
                  <a:cubicBezTo>
                    <a:pt x="61" y="132"/>
                    <a:pt x="0" y="201"/>
                    <a:pt x="0" y="301"/>
                  </a:cubicBezTo>
                  <a:cubicBezTo>
                    <a:pt x="0" y="439"/>
                    <a:pt x="153" y="548"/>
                    <a:pt x="456" y="627"/>
                  </a:cubicBezTo>
                  <a:cubicBezTo>
                    <a:pt x="793" y="711"/>
                    <a:pt x="1304" y="755"/>
                    <a:pt x="1992" y="755"/>
                  </a:cubicBezTo>
                  <a:cubicBezTo>
                    <a:pt x="2248" y="755"/>
                    <a:pt x="2425" y="732"/>
                    <a:pt x="2523" y="686"/>
                  </a:cubicBezTo>
                  <a:cubicBezTo>
                    <a:pt x="2602" y="655"/>
                    <a:pt x="2653" y="578"/>
                    <a:pt x="2649" y="494"/>
                  </a:cubicBezTo>
                  <a:cubicBezTo>
                    <a:pt x="2649" y="404"/>
                    <a:pt x="2463" y="297"/>
                    <a:pt x="2093" y="173"/>
                  </a:cubicBezTo>
                  <a:cubicBezTo>
                    <a:pt x="1792" y="71"/>
                    <a:pt x="1581" y="13"/>
                    <a:pt x="1460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38"/>
            <p:cNvSpPr/>
            <p:nvPr/>
          </p:nvSpPr>
          <p:spPr>
            <a:xfrm>
              <a:off x="10816908" y="4524505"/>
              <a:ext cx="86374" cy="69599"/>
            </a:xfrm>
            <a:custGeom>
              <a:avLst/>
              <a:gdLst/>
              <a:ahLst/>
              <a:cxnLst/>
              <a:rect l="l" t="t" r="r" b="b"/>
              <a:pathLst>
                <a:path w="514" h="410" extrusionOk="0">
                  <a:moveTo>
                    <a:pt x="156" y="0"/>
                  </a:moveTo>
                  <a:cubicBezTo>
                    <a:pt x="53" y="0"/>
                    <a:pt x="0" y="61"/>
                    <a:pt x="0" y="181"/>
                  </a:cubicBezTo>
                  <a:cubicBezTo>
                    <a:pt x="0" y="334"/>
                    <a:pt x="113" y="409"/>
                    <a:pt x="340" y="409"/>
                  </a:cubicBezTo>
                  <a:cubicBezTo>
                    <a:pt x="342" y="409"/>
                    <a:pt x="345" y="409"/>
                    <a:pt x="347" y="409"/>
                  </a:cubicBezTo>
                  <a:cubicBezTo>
                    <a:pt x="349" y="409"/>
                    <a:pt x="351" y="409"/>
                    <a:pt x="352" y="409"/>
                  </a:cubicBezTo>
                  <a:cubicBezTo>
                    <a:pt x="403" y="409"/>
                    <a:pt x="452" y="383"/>
                    <a:pt x="479" y="341"/>
                  </a:cubicBezTo>
                  <a:cubicBezTo>
                    <a:pt x="502" y="313"/>
                    <a:pt x="514" y="276"/>
                    <a:pt x="514" y="241"/>
                  </a:cubicBezTo>
                  <a:cubicBezTo>
                    <a:pt x="514" y="136"/>
                    <a:pt x="428" y="61"/>
                    <a:pt x="256" y="15"/>
                  </a:cubicBezTo>
                  <a:cubicBezTo>
                    <a:pt x="219" y="5"/>
                    <a:pt x="186" y="0"/>
                    <a:pt x="156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38"/>
            <p:cNvSpPr/>
            <p:nvPr/>
          </p:nvSpPr>
          <p:spPr>
            <a:xfrm>
              <a:off x="12791236" y="4385824"/>
              <a:ext cx="112084" cy="84027"/>
            </a:xfrm>
            <a:custGeom>
              <a:avLst/>
              <a:gdLst/>
              <a:ahLst/>
              <a:cxnLst/>
              <a:rect l="l" t="t" r="r" b="b"/>
              <a:pathLst>
                <a:path w="667" h="495" extrusionOk="0">
                  <a:moveTo>
                    <a:pt x="647" y="1"/>
                  </a:moveTo>
                  <a:cubicBezTo>
                    <a:pt x="621" y="3"/>
                    <a:pt x="570" y="31"/>
                    <a:pt x="500" y="83"/>
                  </a:cubicBezTo>
                  <a:cubicBezTo>
                    <a:pt x="446" y="125"/>
                    <a:pt x="392" y="169"/>
                    <a:pt x="341" y="215"/>
                  </a:cubicBezTo>
                  <a:cubicBezTo>
                    <a:pt x="299" y="257"/>
                    <a:pt x="253" y="297"/>
                    <a:pt x="204" y="332"/>
                  </a:cubicBezTo>
                  <a:cubicBezTo>
                    <a:pt x="172" y="353"/>
                    <a:pt x="139" y="376"/>
                    <a:pt x="106" y="397"/>
                  </a:cubicBezTo>
                  <a:cubicBezTo>
                    <a:pt x="36" y="436"/>
                    <a:pt x="1" y="459"/>
                    <a:pt x="1" y="462"/>
                  </a:cubicBezTo>
                  <a:cubicBezTo>
                    <a:pt x="1" y="483"/>
                    <a:pt x="3" y="494"/>
                    <a:pt x="8" y="494"/>
                  </a:cubicBezTo>
                  <a:cubicBezTo>
                    <a:pt x="11" y="494"/>
                    <a:pt x="15" y="489"/>
                    <a:pt x="20" y="480"/>
                  </a:cubicBezTo>
                  <a:cubicBezTo>
                    <a:pt x="83" y="457"/>
                    <a:pt x="144" y="427"/>
                    <a:pt x="200" y="392"/>
                  </a:cubicBezTo>
                  <a:cubicBezTo>
                    <a:pt x="255" y="362"/>
                    <a:pt x="316" y="324"/>
                    <a:pt x="388" y="278"/>
                  </a:cubicBezTo>
                  <a:cubicBezTo>
                    <a:pt x="572" y="164"/>
                    <a:pt x="665" y="90"/>
                    <a:pt x="663" y="55"/>
                  </a:cubicBezTo>
                  <a:cubicBezTo>
                    <a:pt x="667" y="41"/>
                    <a:pt x="663" y="26"/>
                    <a:pt x="656" y="13"/>
                  </a:cubicBezTo>
                  <a:cubicBezTo>
                    <a:pt x="651" y="6"/>
                    <a:pt x="647" y="3"/>
                    <a:pt x="647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38"/>
            <p:cNvSpPr/>
            <p:nvPr/>
          </p:nvSpPr>
          <p:spPr>
            <a:xfrm>
              <a:off x="12840809" y="4490556"/>
              <a:ext cx="44531" cy="30046"/>
            </a:xfrm>
            <a:custGeom>
              <a:avLst/>
              <a:gdLst/>
              <a:ahLst/>
              <a:cxnLst/>
              <a:rect l="l" t="t" r="r" b="b"/>
              <a:pathLst>
                <a:path w="265" h="177" extrusionOk="0">
                  <a:moveTo>
                    <a:pt x="169" y="0"/>
                  </a:moveTo>
                  <a:cubicBezTo>
                    <a:pt x="122" y="0"/>
                    <a:pt x="84" y="9"/>
                    <a:pt x="54" y="26"/>
                  </a:cubicBezTo>
                  <a:cubicBezTo>
                    <a:pt x="21" y="40"/>
                    <a:pt x="0" y="73"/>
                    <a:pt x="0" y="108"/>
                  </a:cubicBezTo>
                  <a:cubicBezTo>
                    <a:pt x="0" y="138"/>
                    <a:pt x="1" y="153"/>
                    <a:pt x="4" y="153"/>
                  </a:cubicBezTo>
                  <a:cubicBezTo>
                    <a:pt x="4" y="153"/>
                    <a:pt x="5" y="153"/>
                    <a:pt x="5" y="152"/>
                  </a:cubicBezTo>
                  <a:lnTo>
                    <a:pt x="68" y="176"/>
                  </a:lnTo>
                  <a:cubicBezTo>
                    <a:pt x="119" y="173"/>
                    <a:pt x="168" y="154"/>
                    <a:pt x="207" y="120"/>
                  </a:cubicBezTo>
                  <a:cubicBezTo>
                    <a:pt x="246" y="87"/>
                    <a:pt x="265" y="61"/>
                    <a:pt x="265" y="43"/>
                  </a:cubicBezTo>
                  <a:cubicBezTo>
                    <a:pt x="265" y="20"/>
                    <a:pt x="263" y="10"/>
                    <a:pt x="260" y="6"/>
                  </a:cubicBezTo>
                  <a:cubicBezTo>
                    <a:pt x="258" y="8"/>
                    <a:pt x="256" y="9"/>
                    <a:pt x="255" y="9"/>
                  </a:cubicBezTo>
                  <a:cubicBezTo>
                    <a:pt x="255" y="9"/>
                    <a:pt x="254" y="9"/>
                    <a:pt x="254" y="8"/>
                  </a:cubicBezTo>
                  <a:cubicBezTo>
                    <a:pt x="224" y="3"/>
                    <a:pt x="195" y="0"/>
                    <a:pt x="16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38"/>
            <p:cNvSpPr/>
            <p:nvPr/>
          </p:nvSpPr>
          <p:spPr>
            <a:xfrm>
              <a:off x="9641789" y="4641969"/>
              <a:ext cx="60999" cy="28349"/>
            </a:xfrm>
            <a:custGeom>
              <a:avLst/>
              <a:gdLst/>
              <a:ahLst/>
              <a:cxnLst/>
              <a:rect l="l" t="t" r="r" b="b"/>
              <a:pathLst>
                <a:path w="363" h="167" extrusionOk="0">
                  <a:moveTo>
                    <a:pt x="63" y="1"/>
                  </a:moveTo>
                  <a:cubicBezTo>
                    <a:pt x="21" y="1"/>
                    <a:pt x="0" y="25"/>
                    <a:pt x="0" y="73"/>
                  </a:cubicBezTo>
                  <a:cubicBezTo>
                    <a:pt x="0" y="94"/>
                    <a:pt x="33" y="114"/>
                    <a:pt x="100" y="136"/>
                  </a:cubicBezTo>
                  <a:cubicBezTo>
                    <a:pt x="149" y="154"/>
                    <a:pt x="200" y="164"/>
                    <a:pt x="251" y="166"/>
                  </a:cubicBezTo>
                  <a:cubicBezTo>
                    <a:pt x="295" y="164"/>
                    <a:pt x="335" y="145"/>
                    <a:pt x="363" y="112"/>
                  </a:cubicBezTo>
                  <a:cubicBezTo>
                    <a:pt x="242" y="59"/>
                    <a:pt x="158" y="24"/>
                    <a:pt x="112" y="8"/>
                  </a:cubicBezTo>
                  <a:cubicBezTo>
                    <a:pt x="94" y="3"/>
                    <a:pt x="77" y="1"/>
                    <a:pt x="63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38"/>
            <p:cNvSpPr/>
            <p:nvPr/>
          </p:nvSpPr>
          <p:spPr>
            <a:xfrm>
              <a:off x="9692034" y="4604625"/>
              <a:ext cx="157288" cy="33271"/>
            </a:xfrm>
            <a:custGeom>
              <a:avLst/>
              <a:gdLst/>
              <a:ahLst/>
              <a:cxnLst/>
              <a:rect l="l" t="t" r="r" b="b"/>
              <a:pathLst>
                <a:path w="936" h="196" extrusionOk="0">
                  <a:moveTo>
                    <a:pt x="8" y="0"/>
                  </a:moveTo>
                  <a:lnTo>
                    <a:pt x="1" y="32"/>
                  </a:lnTo>
                  <a:lnTo>
                    <a:pt x="8" y="53"/>
                  </a:lnTo>
                  <a:cubicBezTo>
                    <a:pt x="10" y="55"/>
                    <a:pt x="73" y="79"/>
                    <a:pt x="195" y="125"/>
                  </a:cubicBezTo>
                  <a:cubicBezTo>
                    <a:pt x="343" y="169"/>
                    <a:pt x="495" y="192"/>
                    <a:pt x="650" y="195"/>
                  </a:cubicBezTo>
                  <a:lnTo>
                    <a:pt x="693" y="195"/>
                  </a:lnTo>
                  <a:cubicBezTo>
                    <a:pt x="774" y="192"/>
                    <a:pt x="856" y="178"/>
                    <a:pt x="935" y="157"/>
                  </a:cubicBezTo>
                  <a:cubicBezTo>
                    <a:pt x="846" y="141"/>
                    <a:pt x="746" y="121"/>
                    <a:pt x="637" y="104"/>
                  </a:cubicBezTo>
                  <a:cubicBezTo>
                    <a:pt x="546" y="88"/>
                    <a:pt x="448" y="71"/>
                    <a:pt x="341" y="53"/>
                  </a:cubicBezTo>
                  <a:cubicBezTo>
                    <a:pt x="127" y="20"/>
                    <a:pt x="17" y="2"/>
                    <a:pt x="8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38"/>
            <p:cNvSpPr/>
            <p:nvPr/>
          </p:nvSpPr>
          <p:spPr>
            <a:xfrm>
              <a:off x="9769501" y="4558794"/>
              <a:ext cx="170563" cy="28179"/>
            </a:xfrm>
            <a:custGeom>
              <a:avLst/>
              <a:gdLst/>
              <a:ahLst/>
              <a:cxnLst/>
              <a:rect l="l" t="t" r="r" b="b"/>
              <a:pathLst>
                <a:path w="1015" h="166" extrusionOk="0">
                  <a:moveTo>
                    <a:pt x="98" y="0"/>
                  </a:moveTo>
                  <a:cubicBezTo>
                    <a:pt x="55" y="0"/>
                    <a:pt x="16" y="26"/>
                    <a:pt x="1" y="67"/>
                  </a:cubicBezTo>
                  <a:cubicBezTo>
                    <a:pt x="54" y="85"/>
                    <a:pt x="103" y="100"/>
                    <a:pt x="150" y="114"/>
                  </a:cubicBezTo>
                  <a:cubicBezTo>
                    <a:pt x="180" y="121"/>
                    <a:pt x="208" y="128"/>
                    <a:pt x="238" y="134"/>
                  </a:cubicBezTo>
                  <a:cubicBezTo>
                    <a:pt x="376" y="155"/>
                    <a:pt x="515" y="166"/>
                    <a:pt x="656" y="166"/>
                  </a:cubicBezTo>
                  <a:cubicBezTo>
                    <a:pt x="676" y="166"/>
                    <a:pt x="696" y="166"/>
                    <a:pt x="716" y="165"/>
                  </a:cubicBezTo>
                  <a:cubicBezTo>
                    <a:pt x="737" y="165"/>
                    <a:pt x="788" y="162"/>
                    <a:pt x="869" y="151"/>
                  </a:cubicBezTo>
                  <a:cubicBezTo>
                    <a:pt x="946" y="143"/>
                    <a:pt x="993" y="137"/>
                    <a:pt x="1014" y="134"/>
                  </a:cubicBezTo>
                  <a:cubicBezTo>
                    <a:pt x="991" y="118"/>
                    <a:pt x="932" y="100"/>
                    <a:pt x="830" y="79"/>
                  </a:cubicBezTo>
                  <a:cubicBezTo>
                    <a:pt x="804" y="74"/>
                    <a:pt x="776" y="71"/>
                    <a:pt x="746" y="65"/>
                  </a:cubicBezTo>
                  <a:cubicBezTo>
                    <a:pt x="629" y="46"/>
                    <a:pt x="494" y="32"/>
                    <a:pt x="338" y="22"/>
                  </a:cubicBezTo>
                  <a:cubicBezTo>
                    <a:pt x="257" y="15"/>
                    <a:pt x="197" y="8"/>
                    <a:pt x="155" y="4"/>
                  </a:cubicBezTo>
                  <a:lnTo>
                    <a:pt x="139" y="2"/>
                  </a:lnTo>
                  <a:lnTo>
                    <a:pt x="103" y="1"/>
                  </a:lnTo>
                  <a:cubicBezTo>
                    <a:pt x="101" y="0"/>
                    <a:pt x="100" y="0"/>
                    <a:pt x="98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38"/>
            <p:cNvSpPr/>
            <p:nvPr/>
          </p:nvSpPr>
          <p:spPr>
            <a:xfrm>
              <a:off x="12450447" y="4515848"/>
              <a:ext cx="165690" cy="116111"/>
            </a:xfrm>
            <a:custGeom>
              <a:avLst/>
              <a:gdLst/>
              <a:ahLst/>
              <a:cxnLst/>
              <a:rect l="l" t="t" r="r" b="b"/>
              <a:pathLst>
                <a:path w="986" h="684" extrusionOk="0">
                  <a:moveTo>
                    <a:pt x="970" y="0"/>
                  </a:moveTo>
                  <a:cubicBezTo>
                    <a:pt x="944" y="0"/>
                    <a:pt x="908" y="16"/>
                    <a:pt x="861" y="47"/>
                  </a:cubicBezTo>
                  <a:cubicBezTo>
                    <a:pt x="840" y="61"/>
                    <a:pt x="815" y="76"/>
                    <a:pt x="789" y="99"/>
                  </a:cubicBezTo>
                  <a:cubicBezTo>
                    <a:pt x="749" y="133"/>
                    <a:pt x="682" y="192"/>
                    <a:pt x="589" y="280"/>
                  </a:cubicBezTo>
                  <a:cubicBezTo>
                    <a:pt x="521" y="313"/>
                    <a:pt x="454" y="348"/>
                    <a:pt x="388" y="381"/>
                  </a:cubicBezTo>
                  <a:cubicBezTo>
                    <a:pt x="354" y="399"/>
                    <a:pt x="321" y="417"/>
                    <a:pt x="288" y="434"/>
                  </a:cubicBezTo>
                  <a:cubicBezTo>
                    <a:pt x="97" y="534"/>
                    <a:pt x="0" y="601"/>
                    <a:pt x="0" y="630"/>
                  </a:cubicBezTo>
                  <a:cubicBezTo>
                    <a:pt x="0" y="637"/>
                    <a:pt x="0" y="646"/>
                    <a:pt x="2" y="655"/>
                  </a:cubicBezTo>
                  <a:cubicBezTo>
                    <a:pt x="4" y="662"/>
                    <a:pt x="7" y="669"/>
                    <a:pt x="14" y="674"/>
                  </a:cubicBezTo>
                  <a:cubicBezTo>
                    <a:pt x="25" y="680"/>
                    <a:pt x="37" y="683"/>
                    <a:pt x="49" y="683"/>
                  </a:cubicBezTo>
                  <a:cubicBezTo>
                    <a:pt x="302" y="587"/>
                    <a:pt x="510" y="471"/>
                    <a:pt x="673" y="336"/>
                  </a:cubicBezTo>
                  <a:cubicBezTo>
                    <a:pt x="742" y="280"/>
                    <a:pt x="803" y="218"/>
                    <a:pt x="861" y="154"/>
                  </a:cubicBezTo>
                  <a:cubicBezTo>
                    <a:pt x="903" y="108"/>
                    <a:pt x="943" y="59"/>
                    <a:pt x="985" y="3"/>
                  </a:cubicBezTo>
                  <a:cubicBezTo>
                    <a:pt x="981" y="1"/>
                    <a:pt x="976" y="0"/>
                    <a:pt x="970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38"/>
            <p:cNvSpPr/>
            <p:nvPr/>
          </p:nvSpPr>
          <p:spPr>
            <a:xfrm>
              <a:off x="12538837" y="4614980"/>
              <a:ext cx="48396" cy="38873"/>
            </a:xfrm>
            <a:custGeom>
              <a:avLst/>
              <a:gdLst/>
              <a:ahLst/>
              <a:cxnLst/>
              <a:rect l="l" t="t" r="r" b="b"/>
              <a:pathLst>
                <a:path w="288" h="229" extrusionOk="0">
                  <a:moveTo>
                    <a:pt x="268" y="1"/>
                  </a:moveTo>
                  <a:cubicBezTo>
                    <a:pt x="242" y="1"/>
                    <a:pt x="191" y="25"/>
                    <a:pt x="114" y="76"/>
                  </a:cubicBezTo>
                  <a:cubicBezTo>
                    <a:pt x="39" y="125"/>
                    <a:pt x="0" y="160"/>
                    <a:pt x="0" y="176"/>
                  </a:cubicBezTo>
                  <a:cubicBezTo>
                    <a:pt x="0" y="201"/>
                    <a:pt x="4" y="215"/>
                    <a:pt x="14" y="220"/>
                  </a:cubicBezTo>
                  <a:cubicBezTo>
                    <a:pt x="23" y="225"/>
                    <a:pt x="33" y="229"/>
                    <a:pt x="44" y="229"/>
                  </a:cubicBezTo>
                  <a:cubicBezTo>
                    <a:pt x="60" y="220"/>
                    <a:pt x="107" y="190"/>
                    <a:pt x="182" y="139"/>
                  </a:cubicBezTo>
                  <a:cubicBezTo>
                    <a:pt x="253" y="96"/>
                    <a:pt x="288" y="60"/>
                    <a:pt x="288" y="39"/>
                  </a:cubicBezTo>
                  <a:cubicBezTo>
                    <a:pt x="288" y="17"/>
                    <a:pt x="286" y="8"/>
                    <a:pt x="282" y="8"/>
                  </a:cubicBezTo>
                  <a:cubicBezTo>
                    <a:pt x="282" y="8"/>
                    <a:pt x="281" y="8"/>
                    <a:pt x="280" y="8"/>
                  </a:cubicBezTo>
                  <a:cubicBezTo>
                    <a:pt x="276" y="8"/>
                    <a:pt x="272" y="6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38"/>
            <p:cNvSpPr/>
            <p:nvPr/>
          </p:nvSpPr>
          <p:spPr>
            <a:xfrm>
              <a:off x="10423354" y="4764695"/>
              <a:ext cx="298443" cy="26991"/>
            </a:xfrm>
            <a:custGeom>
              <a:avLst/>
              <a:gdLst/>
              <a:ahLst/>
              <a:cxnLst/>
              <a:rect l="l" t="t" r="r" b="b"/>
              <a:pathLst>
                <a:path w="1776" h="159" extrusionOk="0">
                  <a:moveTo>
                    <a:pt x="297" y="0"/>
                  </a:moveTo>
                  <a:cubicBezTo>
                    <a:pt x="100" y="0"/>
                    <a:pt x="2" y="10"/>
                    <a:pt x="2" y="30"/>
                  </a:cubicBezTo>
                  <a:cubicBezTo>
                    <a:pt x="0" y="43"/>
                    <a:pt x="2" y="55"/>
                    <a:pt x="7" y="66"/>
                  </a:cubicBezTo>
                  <a:cubicBezTo>
                    <a:pt x="11" y="71"/>
                    <a:pt x="12" y="73"/>
                    <a:pt x="12" y="74"/>
                  </a:cubicBezTo>
                  <a:cubicBezTo>
                    <a:pt x="91" y="80"/>
                    <a:pt x="328" y="99"/>
                    <a:pt x="722" y="134"/>
                  </a:cubicBezTo>
                  <a:cubicBezTo>
                    <a:pt x="887" y="150"/>
                    <a:pt x="1175" y="158"/>
                    <a:pt x="1585" y="158"/>
                  </a:cubicBezTo>
                  <a:cubicBezTo>
                    <a:pt x="1616" y="158"/>
                    <a:pt x="1681" y="144"/>
                    <a:pt x="1776" y="116"/>
                  </a:cubicBezTo>
                  <a:cubicBezTo>
                    <a:pt x="1676" y="67"/>
                    <a:pt x="1353" y="32"/>
                    <a:pt x="810" y="13"/>
                  </a:cubicBezTo>
                  <a:cubicBezTo>
                    <a:pt x="597" y="5"/>
                    <a:pt x="426" y="0"/>
                    <a:pt x="297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38"/>
            <p:cNvSpPr/>
            <p:nvPr/>
          </p:nvSpPr>
          <p:spPr>
            <a:xfrm>
              <a:off x="12012361" y="4673372"/>
              <a:ext cx="440271" cy="80463"/>
            </a:xfrm>
            <a:custGeom>
              <a:avLst/>
              <a:gdLst/>
              <a:ahLst/>
              <a:cxnLst/>
              <a:rect l="l" t="t" r="r" b="b"/>
              <a:pathLst>
                <a:path w="2620" h="474" extrusionOk="0">
                  <a:moveTo>
                    <a:pt x="2620" y="0"/>
                  </a:moveTo>
                  <a:lnTo>
                    <a:pt x="2467" y="21"/>
                  </a:lnTo>
                  <a:cubicBezTo>
                    <a:pt x="1913" y="93"/>
                    <a:pt x="1596" y="137"/>
                    <a:pt x="1513" y="149"/>
                  </a:cubicBezTo>
                  <a:cubicBezTo>
                    <a:pt x="1057" y="218"/>
                    <a:pt x="553" y="307"/>
                    <a:pt x="0" y="421"/>
                  </a:cubicBezTo>
                  <a:cubicBezTo>
                    <a:pt x="2" y="439"/>
                    <a:pt x="6" y="458"/>
                    <a:pt x="14" y="474"/>
                  </a:cubicBezTo>
                  <a:cubicBezTo>
                    <a:pt x="766" y="412"/>
                    <a:pt x="1301" y="355"/>
                    <a:pt x="1620" y="298"/>
                  </a:cubicBezTo>
                  <a:cubicBezTo>
                    <a:pt x="1910" y="251"/>
                    <a:pt x="2194" y="174"/>
                    <a:pt x="2465" y="67"/>
                  </a:cubicBezTo>
                  <a:cubicBezTo>
                    <a:pt x="2518" y="46"/>
                    <a:pt x="2569" y="25"/>
                    <a:pt x="2620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38"/>
            <p:cNvSpPr/>
            <p:nvPr/>
          </p:nvSpPr>
          <p:spPr>
            <a:xfrm>
              <a:off x="12423896" y="4713771"/>
              <a:ext cx="65032" cy="33611"/>
            </a:xfrm>
            <a:custGeom>
              <a:avLst/>
              <a:gdLst/>
              <a:ahLst/>
              <a:cxnLst/>
              <a:rect l="l" t="t" r="r" b="b"/>
              <a:pathLst>
                <a:path w="387" h="198" extrusionOk="0">
                  <a:moveTo>
                    <a:pt x="351" y="1"/>
                  </a:moveTo>
                  <a:cubicBezTo>
                    <a:pt x="312" y="1"/>
                    <a:pt x="249" y="15"/>
                    <a:pt x="163" y="41"/>
                  </a:cubicBezTo>
                  <a:cubicBezTo>
                    <a:pt x="88" y="64"/>
                    <a:pt x="41" y="85"/>
                    <a:pt x="18" y="104"/>
                  </a:cubicBezTo>
                  <a:cubicBezTo>
                    <a:pt x="9" y="111"/>
                    <a:pt x="4" y="118"/>
                    <a:pt x="2" y="129"/>
                  </a:cubicBezTo>
                  <a:cubicBezTo>
                    <a:pt x="0" y="148"/>
                    <a:pt x="7" y="167"/>
                    <a:pt x="20" y="181"/>
                  </a:cubicBezTo>
                  <a:cubicBezTo>
                    <a:pt x="30" y="192"/>
                    <a:pt x="44" y="197"/>
                    <a:pt x="60" y="197"/>
                  </a:cubicBezTo>
                  <a:cubicBezTo>
                    <a:pt x="130" y="195"/>
                    <a:pt x="200" y="181"/>
                    <a:pt x="265" y="153"/>
                  </a:cubicBezTo>
                  <a:cubicBezTo>
                    <a:pt x="346" y="122"/>
                    <a:pt x="386" y="83"/>
                    <a:pt x="384" y="38"/>
                  </a:cubicBezTo>
                  <a:cubicBezTo>
                    <a:pt x="384" y="15"/>
                    <a:pt x="383" y="4"/>
                    <a:pt x="379" y="3"/>
                  </a:cubicBezTo>
                  <a:cubicBezTo>
                    <a:pt x="377" y="4"/>
                    <a:pt x="375" y="4"/>
                    <a:pt x="374" y="4"/>
                  </a:cubicBezTo>
                  <a:cubicBezTo>
                    <a:pt x="373" y="4"/>
                    <a:pt x="372" y="4"/>
                    <a:pt x="372" y="3"/>
                  </a:cubicBezTo>
                  <a:cubicBezTo>
                    <a:pt x="366" y="1"/>
                    <a:pt x="359" y="1"/>
                    <a:pt x="351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38"/>
            <p:cNvSpPr/>
            <p:nvPr/>
          </p:nvSpPr>
          <p:spPr>
            <a:xfrm>
              <a:off x="12711752" y="4316907"/>
              <a:ext cx="147373" cy="126975"/>
            </a:xfrm>
            <a:custGeom>
              <a:avLst/>
              <a:gdLst/>
              <a:ahLst/>
              <a:cxnLst/>
              <a:rect l="l" t="t" r="r" b="b"/>
              <a:pathLst>
                <a:path w="877" h="748" extrusionOk="0">
                  <a:moveTo>
                    <a:pt x="861" y="0"/>
                  </a:moveTo>
                  <a:cubicBezTo>
                    <a:pt x="836" y="0"/>
                    <a:pt x="781" y="31"/>
                    <a:pt x="698" y="91"/>
                  </a:cubicBezTo>
                  <a:lnTo>
                    <a:pt x="693" y="95"/>
                  </a:lnTo>
                  <a:cubicBezTo>
                    <a:pt x="626" y="144"/>
                    <a:pt x="542" y="212"/>
                    <a:pt x="439" y="300"/>
                  </a:cubicBezTo>
                  <a:cubicBezTo>
                    <a:pt x="384" y="346"/>
                    <a:pt x="335" y="388"/>
                    <a:pt x="291" y="426"/>
                  </a:cubicBezTo>
                  <a:cubicBezTo>
                    <a:pt x="97" y="593"/>
                    <a:pt x="0" y="682"/>
                    <a:pt x="0" y="694"/>
                  </a:cubicBezTo>
                  <a:cubicBezTo>
                    <a:pt x="0" y="717"/>
                    <a:pt x="4" y="730"/>
                    <a:pt x="11" y="737"/>
                  </a:cubicBezTo>
                  <a:cubicBezTo>
                    <a:pt x="11" y="738"/>
                    <a:pt x="20" y="742"/>
                    <a:pt x="35" y="747"/>
                  </a:cubicBezTo>
                  <a:cubicBezTo>
                    <a:pt x="335" y="558"/>
                    <a:pt x="554" y="400"/>
                    <a:pt x="693" y="275"/>
                  </a:cubicBezTo>
                  <a:cubicBezTo>
                    <a:pt x="815" y="165"/>
                    <a:pt x="877" y="79"/>
                    <a:pt x="877" y="18"/>
                  </a:cubicBezTo>
                  <a:cubicBezTo>
                    <a:pt x="877" y="6"/>
                    <a:pt x="871" y="0"/>
                    <a:pt x="861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38"/>
            <p:cNvSpPr/>
            <p:nvPr/>
          </p:nvSpPr>
          <p:spPr>
            <a:xfrm>
              <a:off x="10664326" y="4671335"/>
              <a:ext cx="1331905" cy="41250"/>
            </a:xfrm>
            <a:custGeom>
              <a:avLst/>
              <a:gdLst/>
              <a:ahLst/>
              <a:cxnLst/>
              <a:rect l="l" t="t" r="r" b="b"/>
              <a:pathLst>
                <a:path w="7926" h="243" extrusionOk="0">
                  <a:moveTo>
                    <a:pt x="7669" y="1"/>
                  </a:moveTo>
                  <a:cubicBezTo>
                    <a:pt x="7635" y="1"/>
                    <a:pt x="7611" y="2"/>
                    <a:pt x="7598" y="4"/>
                  </a:cubicBezTo>
                  <a:lnTo>
                    <a:pt x="6439" y="7"/>
                  </a:lnTo>
                  <a:cubicBezTo>
                    <a:pt x="6033" y="9"/>
                    <a:pt x="5719" y="18"/>
                    <a:pt x="5494" y="33"/>
                  </a:cubicBezTo>
                  <a:cubicBezTo>
                    <a:pt x="5435" y="41"/>
                    <a:pt x="5317" y="55"/>
                    <a:pt x="5140" y="76"/>
                  </a:cubicBezTo>
                  <a:lnTo>
                    <a:pt x="4062" y="76"/>
                  </a:lnTo>
                  <a:cubicBezTo>
                    <a:pt x="3799" y="98"/>
                    <a:pt x="3641" y="116"/>
                    <a:pt x="3587" y="132"/>
                  </a:cubicBezTo>
                  <a:lnTo>
                    <a:pt x="2051" y="132"/>
                  </a:lnTo>
                  <a:lnTo>
                    <a:pt x="1972" y="118"/>
                  </a:lnTo>
                  <a:lnTo>
                    <a:pt x="1013" y="112"/>
                  </a:lnTo>
                  <a:cubicBezTo>
                    <a:pt x="989" y="109"/>
                    <a:pt x="908" y="104"/>
                    <a:pt x="766" y="97"/>
                  </a:cubicBezTo>
                  <a:cubicBezTo>
                    <a:pt x="626" y="88"/>
                    <a:pt x="544" y="84"/>
                    <a:pt x="517" y="84"/>
                  </a:cubicBezTo>
                  <a:cubicBezTo>
                    <a:pt x="445" y="72"/>
                    <a:pt x="372" y="63"/>
                    <a:pt x="298" y="58"/>
                  </a:cubicBezTo>
                  <a:cubicBezTo>
                    <a:pt x="288" y="57"/>
                    <a:pt x="278" y="57"/>
                    <a:pt x="268" y="57"/>
                  </a:cubicBezTo>
                  <a:cubicBezTo>
                    <a:pt x="199" y="57"/>
                    <a:pt x="130" y="73"/>
                    <a:pt x="67" y="104"/>
                  </a:cubicBezTo>
                  <a:cubicBezTo>
                    <a:pt x="44" y="116"/>
                    <a:pt x="21" y="130"/>
                    <a:pt x="0" y="147"/>
                  </a:cubicBezTo>
                  <a:lnTo>
                    <a:pt x="16" y="195"/>
                  </a:lnTo>
                  <a:cubicBezTo>
                    <a:pt x="185" y="189"/>
                    <a:pt x="334" y="186"/>
                    <a:pt x="465" y="186"/>
                  </a:cubicBezTo>
                  <a:cubicBezTo>
                    <a:pt x="735" y="186"/>
                    <a:pt x="924" y="199"/>
                    <a:pt x="1033" y="225"/>
                  </a:cubicBezTo>
                  <a:lnTo>
                    <a:pt x="1997" y="230"/>
                  </a:lnTo>
                  <a:lnTo>
                    <a:pt x="2079" y="242"/>
                  </a:lnTo>
                  <a:lnTo>
                    <a:pt x="3575" y="242"/>
                  </a:lnTo>
                  <a:cubicBezTo>
                    <a:pt x="3831" y="223"/>
                    <a:pt x="3988" y="205"/>
                    <a:pt x="4048" y="188"/>
                  </a:cubicBezTo>
                  <a:lnTo>
                    <a:pt x="5002" y="188"/>
                  </a:lnTo>
                  <a:cubicBezTo>
                    <a:pt x="5026" y="186"/>
                    <a:pt x="5147" y="172"/>
                    <a:pt x="5363" y="144"/>
                  </a:cubicBezTo>
                  <a:cubicBezTo>
                    <a:pt x="5417" y="140"/>
                    <a:pt x="5473" y="135"/>
                    <a:pt x="5531" y="132"/>
                  </a:cubicBezTo>
                  <a:cubicBezTo>
                    <a:pt x="5757" y="118"/>
                    <a:pt x="6017" y="109"/>
                    <a:pt x="6310" y="107"/>
                  </a:cubicBezTo>
                  <a:lnTo>
                    <a:pt x="6418" y="107"/>
                  </a:lnTo>
                  <a:lnTo>
                    <a:pt x="7575" y="98"/>
                  </a:lnTo>
                  <a:cubicBezTo>
                    <a:pt x="7591" y="93"/>
                    <a:pt x="7645" y="84"/>
                    <a:pt x="7737" y="69"/>
                  </a:cubicBezTo>
                  <a:cubicBezTo>
                    <a:pt x="7803" y="55"/>
                    <a:pt x="7854" y="44"/>
                    <a:pt x="7891" y="33"/>
                  </a:cubicBezTo>
                  <a:cubicBezTo>
                    <a:pt x="7905" y="30"/>
                    <a:pt x="7915" y="26"/>
                    <a:pt x="7926" y="23"/>
                  </a:cubicBezTo>
                  <a:cubicBezTo>
                    <a:pt x="7924" y="18"/>
                    <a:pt x="7919" y="12"/>
                    <a:pt x="7912" y="11"/>
                  </a:cubicBezTo>
                  <a:lnTo>
                    <a:pt x="7898" y="7"/>
                  </a:lnTo>
                  <a:cubicBezTo>
                    <a:pt x="7798" y="3"/>
                    <a:pt x="7721" y="1"/>
                    <a:pt x="766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38"/>
            <p:cNvSpPr/>
            <p:nvPr/>
          </p:nvSpPr>
          <p:spPr>
            <a:xfrm>
              <a:off x="9971656" y="4636877"/>
              <a:ext cx="241141" cy="32762"/>
            </a:xfrm>
            <a:custGeom>
              <a:avLst/>
              <a:gdLst/>
              <a:ahLst/>
              <a:cxnLst/>
              <a:rect l="l" t="t" r="r" b="b"/>
              <a:pathLst>
                <a:path w="1435" h="193" extrusionOk="0">
                  <a:moveTo>
                    <a:pt x="143" y="1"/>
                  </a:moveTo>
                  <a:cubicBezTo>
                    <a:pt x="121" y="1"/>
                    <a:pt x="102" y="2"/>
                    <a:pt x="85" y="3"/>
                  </a:cubicBezTo>
                  <a:cubicBezTo>
                    <a:pt x="29" y="7"/>
                    <a:pt x="1" y="21"/>
                    <a:pt x="1" y="44"/>
                  </a:cubicBezTo>
                  <a:cubicBezTo>
                    <a:pt x="1" y="70"/>
                    <a:pt x="44" y="94"/>
                    <a:pt x="134" y="116"/>
                  </a:cubicBezTo>
                  <a:cubicBezTo>
                    <a:pt x="200" y="131"/>
                    <a:pt x="267" y="144"/>
                    <a:pt x="334" y="151"/>
                  </a:cubicBezTo>
                  <a:cubicBezTo>
                    <a:pt x="541" y="179"/>
                    <a:pt x="747" y="193"/>
                    <a:pt x="956" y="193"/>
                  </a:cubicBezTo>
                  <a:cubicBezTo>
                    <a:pt x="979" y="193"/>
                    <a:pt x="1052" y="186"/>
                    <a:pt x="1175" y="172"/>
                  </a:cubicBezTo>
                  <a:cubicBezTo>
                    <a:pt x="1254" y="165"/>
                    <a:pt x="1319" y="158"/>
                    <a:pt x="1370" y="151"/>
                  </a:cubicBezTo>
                  <a:cubicBezTo>
                    <a:pt x="1394" y="147"/>
                    <a:pt x="1417" y="144"/>
                    <a:pt x="1435" y="142"/>
                  </a:cubicBezTo>
                  <a:cubicBezTo>
                    <a:pt x="1326" y="133"/>
                    <a:pt x="979" y="93"/>
                    <a:pt x="395" y="21"/>
                  </a:cubicBezTo>
                  <a:cubicBezTo>
                    <a:pt x="290" y="8"/>
                    <a:pt x="207" y="1"/>
                    <a:pt x="143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9" name="Google Shape;2639;p38"/>
          <p:cNvGrpSpPr/>
          <p:nvPr/>
        </p:nvGrpSpPr>
        <p:grpSpPr>
          <a:xfrm>
            <a:off x="3725017" y="3861874"/>
            <a:ext cx="462302" cy="628454"/>
            <a:chOff x="6555954" y="480687"/>
            <a:chExt cx="462302" cy="628454"/>
          </a:xfrm>
        </p:grpSpPr>
        <p:sp>
          <p:nvSpPr>
            <p:cNvPr id="2640" name="Google Shape;2640;p38"/>
            <p:cNvSpPr/>
            <p:nvPr/>
          </p:nvSpPr>
          <p:spPr>
            <a:xfrm>
              <a:off x="6692152" y="1037366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770" y="1"/>
                  </a:moveTo>
                  <a:lnTo>
                    <a:pt x="770" y="1"/>
                  </a:lnTo>
                  <a:cubicBezTo>
                    <a:pt x="784" y="76"/>
                    <a:pt x="777" y="132"/>
                    <a:pt x="751" y="176"/>
                  </a:cubicBezTo>
                  <a:cubicBezTo>
                    <a:pt x="726" y="213"/>
                    <a:pt x="686" y="237"/>
                    <a:pt x="642" y="246"/>
                  </a:cubicBezTo>
                  <a:cubicBezTo>
                    <a:pt x="418" y="293"/>
                    <a:pt x="132" y="400"/>
                    <a:pt x="43" y="504"/>
                  </a:cubicBezTo>
                  <a:cubicBezTo>
                    <a:pt x="9" y="541"/>
                    <a:pt x="1" y="595"/>
                    <a:pt x="22" y="641"/>
                  </a:cubicBezTo>
                  <a:cubicBezTo>
                    <a:pt x="48" y="701"/>
                    <a:pt x="122" y="739"/>
                    <a:pt x="214" y="739"/>
                  </a:cubicBezTo>
                  <a:cubicBezTo>
                    <a:pt x="219" y="739"/>
                    <a:pt x="223" y="739"/>
                    <a:pt x="227" y="739"/>
                  </a:cubicBezTo>
                  <a:cubicBezTo>
                    <a:pt x="193" y="420"/>
                    <a:pt x="707" y="299"/>
                    <a:pt x="730" y="293"/>
                  </a:cubicBezTo>
                  <a:cubicBezTo>
                    <a:pt x="732" y="293"/>
                    <a:pt x="734" y="293"/>
                    <a:pt x="736" y="293"/>
                  </a:cubicBezTo>
                  <a:cubicBezTo>
                    <a:pt x="766" y="293"/>
                    <a:pt x="775" y="338"/>
                    <a:pt x="742" y="346"/>
                  </a:cubicBezTo>
                  <a:cubicBezTo>
                    <a:pt x="737" y="346"/>
                    <a:pt x="223" y="467"/>
                    <a:pt x="285" y="760"/>
                  </a:cubicBezTo>
                  <a:cubicBezTo>
                    <a:pt x="353" y="842"/>
                    <a:pt x="453" y="891"/>
                    <a:pt x="560" y="897"/>
                  </a:cubicBezTo>
                  <a:cubicBezTo>
                    <a:pt x="583" y="897"/>
                    <a:pt x="605" y="893"/>
                    <a:pt x="626" y="882"/>
                  </a:cubicBezTo>
                  <a:cubicBezTo>
                    <a:pt x="560" y="548"/>
                    <a:pt x="919" y="372"/>
                    <a:pt x="923" y="371"/>
                  </a:cubicBezTo>
                  <a:cubicBezTo>
                    <a:pt x="928" y="368"/>
                    <a:pt x="933" y="366"/>
                    <a:pt x="937" y="366"/>
                  </a:cubicBezTo>
                  <a:cubicBezTo>
                    <a:pt x="963" y="366"/>
                    <a:pt x="977" y="406"/>
                    <a:pt x="946" y="418"/>
                  </a:cubicBezTo>
                  <a:cubicBezTo>
                    <a:pt x="933" y="425"/>
                    <a:pt x="616" y="581"/>
                    <a:pt x="679" y="879"/>
                  </a:cubicBezTo>
                  <a:cubicBezTo>
                    <a:pt x="679" y="879"/>
                    <a:pt x="679" y="881"/>
                    <a:pt x="679" y="881"/>
                  </a:cubicBezTo>
                  <a:cubicBezTo>
                    <a:pt x="733" y="958"/>
                    <a:pt x="928" y="1049"/>
                    <a:pt x="1038" y="1049"/>
                  </a:cubicBezTo>
                  <a:cubicBezTo>
                    <a:pt x="1042" y="1050"/>
                    <a:pt x="1046" y="1050"/>
                    <a:pt x="1049" y="1050"/>
                  </a:cubicBezTo>
                  <a:cubicBezTo>
                    <a:pt x="1066" y="1050"/>
                    <a:pt x="1082" y="1044"/>
                    <a:pt x="1095" y="1035"/>
                  </a:cubicBezTo>
                  <a:lnTo>
                    <a:pt x="1103" y="1005"/>
                  </a:lnTo>
                  <a:cubicBezTo>
                    <a:pt x="1095" y="821"/>
                    <a:pt x="1151" y="702"/>
                    <a:pt x="1194" y="606"/>
                  </a:cubicBezTo>
                  <a:cubicBezTo>
                    <a:pt x="1240" y="511"/>
                    <a:pt x="1270" y="446"/>
                    <a:pt x="1219" y="362"/>
                  </a:cubicBezTo>
                  <a:cubicBezTo>
                    <a:pt x="1165" y="267"/>
                    <a:pt x="1140" y="160"/>
                    <a:pt x="1149" y="52"/>
                  </a:cubicBezTo>
                  <a:lnTo>
                    <a:pt x="7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38"/>
            <p:cNvSpPr/>
            <p:nvPr/>
          </p:nvSpPr>
          <p:spPr>
            <a:xfrm>
              <a:off x="6791409" y="1037229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498" y="1"/>
                  </a:moveTo>
                  <a:lnTo>
                    <a:pt x="119" y="54"/>
                  </a:lnTo>
                  <a:cubicBezTo>
                    <a:pt x="128" y="160"/>
                    <a:pt x="105" y="267"/>
                    <a:pt x="51" y="362"/>
                  </a:cubicBezTo>
                  <a:cubicBezTo>
                    <a:pt x="0" y="446"/>
                    <a:pt x="30" y="509"/>
                    <a:pt x="76" y="606"/>
                  </a:cubicBezTo>
                  <a:cubicBezTo>
                    <a:pt x="119" y="702"/>
                    <a:pt x="175" y="821"/>
                    <a:pt x="167" y="1005"/>
                  </a:cubicBezTo>
                  <a:lnTo>
                    <a:pt x="174" y="1034"/>
                  </a:lnTo>
                  <a:cubicBezTo>
                    <a:pt x="189" y="1044"/>
                    <a:pt x="206" y="1050"/>
                    <a:pt x="224" y="1050"/>
                  </a:cubicBezTo>
                  <a:cubicBezTo>
                    <a:pt x="226" y="1050"/>
                    <a:pt x="229" y="1050"/>
                    <a:pt x="232" y="1049"/>
                  </a:cubicBezTo>
                  <a:cubicBezTo>
                    <a:pt x="342" y="1049"/>
                    <a:pt x="538" y="958"/>
                    <a:pt x="591" y="881"/>
                  </a:cubicBezTo>
                  <a:lnTo>
                    <a:pt x="591" y="877"/>
                  </a:lnTo>
                  <a:cubicBezTo>
                    <a:pt x="654" y="581"/>
                    <a:pt x="337" y="425"/>
                    <a:pt x="323" y="418"/>
                  </a:cubicBezTo>
                  <a:cubicBezTo>
                    <a:pt x="310" y="411"/>
                    <a:pt x="303" y="395"/>
                    <a:pt x="310" y="383"/>
                  </a:cubicBezTo>
                  <a:cubicBezTo>
                    <a:pt x="315" y="373"/>
                    <a:pt x="325" y="368"/>
                    <a:pt x="334" y="368"/>
                  </a:cubicBezTo>
                  <a:cubicBezTo>
                    <a:pt x="338" y="368"/>
                    <a:pt x="342" y="369"/>
                    <a:pt x="346" y="371"/>
                  </a:cubicBezTo>
                  <a:cubicBezTo>
                    <a:pt x="349" y="371"/>
                    <a:pt x="710" y="548"/>
                    <a:pt x="644" y="883"/>
                  </a:cubicBezTo>
                  <a:cubicBezTo>
                    <a:pt x="661" y="892"/>
                    <a:pt x="680" y="895"/>
                    <a:pt x="699" y="895"/>
                  </a:cubicBezTo>
                  <a:cubicBezTo>
                    <a:pt x="703" y="895"/>
                    <a:pt x="706" y="895"/>
                    <a:pt x="710" y="895"/>
                  </a:cubicBezTo>
                  <a:cubicBezTo>
                    <a:pt x="817" y="892"/>
                    <a:pt x="917" y="842"/>
                    <a:pt x="985" y="760"/>
                  </a:cubicBezTo>
                  <a:cubicBezTo>
                    <a:pt x="1047" y="467"/>
                    <a:pt x="533" y="346"/>
                    <a:pt x="528" y="346"/>
                  </a:cubicBezTo>
                  <a:cubicBezTo>
                    <a:pt x="495" y="338"/>
                    <a:pt x="503" y="293"/>
                    <a:pt x="531" y="293"/>
                  </a:cubicBezTo>
                  <a:cubicBezTo>
                    <a:pt x="533" y="293"/>
                    <a:pt x="536" y="293"/>
                    <a:pt x="538" y="294"/>
                  </a:cubicBezTo>
                  <a:cubicBezTo>
                    <a:pt x="561" y="299"/>
                    <a:pt x="1077" y="418"/>
                    <a:pt x="1043" y="739"/>
                  </a:cubicBezTo>
                  <a:cubicBezTo>
                    <a:pt x="1047" y="739"/>
                    <a:pt x="1051" y="739"/>
                    <a:pt x="1056" y="739"/>
                  </a:cubicBezTo>
                  <a:cubicBezTo>
                    <a:pt x="1148" y="739"/>
                    <a:pt x="1220" y="701"/>
                    <a:pt x="1248" y="639"/>
                  </a:cubicBezTo>
                  <a:cubicBezTo>
                    <a:pt x="1269" y="593"/>
                    <a:pt x="1261" y="541"/>
                    <a:pt x="1227" y="504"/>
                  </a:cubicBezTo>
                  <a:cubicBezTo>
                    <a:pt x="1136" y="402"/>
                    <a:pt x="849" y="295"/>
                    <a:pt x="626" y="246"/>
                  </a:cubicBezTo>
                  <a:cubicBezTo>
                    <a:pt x="580" y="239"/>
                    <a:pt x="540" y="215"/>
                    <a:pt x="516" y="176"/>
                  </a:cubicBezTo>
                  <a:cubicBezTo>
                    <a:pt x="489" y="134"/>
                    <a:pt x="484" y="78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38"/>
            <p:cNvSpPr/>
            <p:nvPr/>
          </p:nvSpPr>
          <p:spPr>
            <a:xfrm>
              <a:off x="6555954" y="534195"/>
              <a:ext cx="462302" cy="513228"/>
            </a:xfrm>
            <a:custGeom>
              <a:avLst/>
              <a:gdLst/>
              <a:ahLst/>
              <a:cxnLst/>
              <a:rect l="l" t="t" r="r" b="b"/>
              <a:pathLst>
                <a:path w="6763" h="7508" extrusionOk="0">
                  <a:moveTo>
                    <a:pt x="3360" y="841"/>
                  </a:moveTo>
                  <a:cubicBezTo>
                    <a:pt x="3387" y="841"/>
                    <a:pt x="3414" y="846"/>
                    <a:pt x="3440" y="858"/>
                  </a:cubicBezTo>
                  <a:cubicBezTo>
                    <a:pt x="3596" y="926"/>
                    <a:pt x="3728" y="1035"/>
                    <a:pt x="3824" y="1173"/>
                  </a:cubicBezTo>
                  <a:cubicBezTo>
                    <a:pt x="3838" y="1191"/>
                    <a:pt x="3849" y="1205"/>
                    <a:pt x="3821" y="1221"/>
                  </a:cubicBezTo>
                  <a:cubicBezTo>
                    <a:pt x="3687" y="1300"/>
                    <a:pt x="3559" y="1382"/>
                    <a:pt x="3410" y="1426"/>
                  </a:cubicBezTo>
                  <a:lnTo>
                    <a:pt x="3410" y="1428"/>
                  </a:lnTo>
                  <a:cubicBezTo>
                    <a:pt x="3396" y="1431"/>
                    <a:pt x="3381" y="1435"/>
                    <a:pt x="3365" y="1436"/>
                  </a:cubicBezTo>
                  <a:cubicBezTo>
                    <a:pt x="3318" y="1436"/>
                    <a:pt x="3270" y="1426"/>
                    <a:pt x="3226" y="1405"/>
                  </a:cubicBezTo>
                  <a:cubicBezTo>
                    <a:pt x="3118" y="1357"/>
                    <a:pt x="3014" y="1300"/>
                    <a:pt x="2918" y="1229"/>
                  </a:cubicBezTo>
                  <a:cubicBezTo>
                    <a:pt x="2892" y="1212"/>
                    <a:pt x="2888" y="1198"/>
                    <a:pt x="2906" y="1170"/>
                  </a:cubicBezTo>
                  <a:cubicBezTo>
                    <a:pt x="3000" y="1023"/>
                    <a:pt x="3125" y="912"/>
                    <a:pt x="3291" y="852"/>
                  </a:cubicBezTo>
                  <a:cubicBezTo>
                    <a:pt x="3314" y="845"/>
                    <a:pt x="3337" y="841"/>
                    <a:pt x="3360" y="841"/>
                  </a:cubicBezTo>
                  <a:close/>
                  <a:moveTo>
                    <a:pt x="2899" y="1278"/>
                  </a:moveTo>
                  <a:cubicBezTo>
                    <a:pt x="2995" y="1343"/>
                    <a:pt x="3098" y="1401"/>
                    <a:pt x="3205" y="1450"/>
                  </a:cubicBezTo>
                  <a:cubicBezTo>
                    <a:pt x="3251" y="1471"/>
                    <a:pt x="3301" y="1481"/>
                    <a:pt x="3350" y="1481"/>
                  </a:cubicBezTo>
                  <a:cubicBezTo>
                    <a:pt x="3398" y="1481"/>
                    <a:pt x="3447" y="1471"/>
                    <a:pt x="3493" y="1452"/>
                  </a:cubicBezTo>
                  <a:cubicBezTo>
                    <a:pt x="3589" y="1410"/>
                    <a:pt x="3682" y="1363"/>
                    <a:pt x="3773" y="1308"/>
                  </a:cubicBezTo>
                  <a:cubicBezTo>
                    <a:pt x="3786" y="1302"/>
                    <a:pt x="3796" y="1290"/>
                    <a:pt x="3811" y="1290"/>
                  </a:cubicBezTo>
                  <a:cubicBezTo>
                    <a:pt x="3813" y="1290"/>
                    <a:pt x="3815" y="1290"/>
                    <a:pt x="3817" y="1291"/>
                  </a:cubicBezTo>
                  <a:cubicBezTo>
                    <a:pt x="3824" y="1312"/>
                    <a:pt x="3810" y="1326"/>
                    <a:pt x="3800" y="1340"/>
                  </a:cubicBezTo>
                  <a:lnTo>
                    <a:pt x="3801" y="1342"/>
                  </a:lnTo>
                  <a:cubicBezTo>
                    <a:pt x="3710" y="1487"/>
                    <a:pt x="3566" y="1592"/>
                    <a:pt x="3400" y="1634"/>
                  </a:cubicBezTo>
                  <a:cubicBezTo>
                    <a:pt x="3387" y="1638"/>
                    <a:pt x="3374" y="1640"/>
                    <a:pt x="3360" y="1640"/>
                  </a:cubicBezTo>
                  <a:cubicBezTo>
                    <a:pt x="3347" y="1640"/>
                    <a:pt x="3334" y="1638"/>
                    <a:pt x="3321" y="1634"/>
                  </a:cubicBezTo>
                  <a:cubicBezTo>
                    <a:pt x="3162" y="1596"/>
                    <a:pt x="3023" y="1499"/>
                    <a:pt x="2930" y="1366"/>
                  </a:cubicBezTo>
                  <a:cubicBezTo>
                    <a:pt x="2911" y="1340"/>
                    <a:pt x="2900" y="1310"/>
                    <a:pt x="2899" y="1278"/>
                  </a:cubicBezTo>
                  <a:close/>
                  <a:moveTo>
                    <a:pt x="2692" y="53"/>
                  </a:moveTo>
                  <a:cubicBezTo>
                    <a:pt x="2831" y="53"/>
                    <a:pt x="2969" y="106"/>
                    <a:pt x="3091" y="225"/>
                  </a:cubicBezTo>
                  <a:cubicBezTo>
                    <a:pt x="3183" y="316"/>
                    <a:pt x="3254" y="426"/>
                    <a:pt x="3300" y="547"/>
                  </a:cubicBezTo>
                  <a:cubicBezTo>
                    <a:pt x="3321" y="604"/>
                    <a:pt x="3344" y="658"/>
                    <a:pt x="3363" y="714"/>
                  </a:cubicBezTo>
                  <a:cubicBezTo>
                    <a:pt x="3370" y="732"/>
                    <a:pt x="3377" y="751"/>
                    <a:pt x="3398" y="753"/>
                  </a:cubicBezTo>
                  <a:cubicBezTo>
                    <a:pt x="3400" y="753"/>
                    <a:pt x="3401" y="753"/>
                    <a:pt x="3403" y="753"/>
                  </a:cubicBezTo>
                  <a:cubicBezTo>
                    <a:pt x="3423" y="753"/>
                    <a:pt x="3423" y="730"/>
                    <a:pt x="3430" y="714"/>
                  </a:cubicBezTo>
                  <a:cubicBezTo>
                    <a:pt x="3475" y="590"/>
                    <a:pt x="3517" y="463"/>
                    <a:pt x="3596" y="355"/>
                  </a:cubicBezTo>
                  <a:cubicBezTo>
                    <a:pt x="3694" y="218"/>
                    <a:pt x="3814" y="106"/>
                    <a:pt x="3982" y="69"/>
                  </a:cubicBezTo>
                  <a:cubicBezTo>
                    <a:pt x="4027" y="59"/>
                    <a:pt x="4070" y="54"/>
                    <a:pt x="4112" y="54"/>
                  </a:cubicBezTo>
                  <a:cubicBezTo>
                    <a:pt x="4268" y="54"/>
                    <a:pt x="4407" y="120"/>
                    <a:pt x="4534" y="223"/>
                  </a:cubicBezTo>
                  <a:cubicBezTo>
                    <a:pt x="4681" y="344"/>
                    <a:pt x="4739" y="514"/>
                    <a:pt x="4797" y="686"/>
                  </a:cubicBezTo>
                  <a:cubicBezTo>
                    <a:pt x="4846" y="833"/>
                    <a:pt x="4873" y="987"/>
                    <a:pt x="4878" y="1142"/>
                  </a:cubicBezTo>
                  <a:cubicBezTo>
                    <a:pt x="4885" y="1285"/>
                    <a:pt x="4848" y="1419"/>
                    <a:pt x="4795" y="1548"/>
                  </a:cubicBezTo>
                  <a:cubicBezTo>
                    <a:pt x="4720" y="1733"/>
                    <a:pt x="4722" y="1918"/>
                    <a:pt x="4748" y="2109"/>
                  </a:cubicBezTo>
                  <a:cubicBezTo>
                    <a:pt x="4753" y="2152"/>
                    <a:pt x="4760" y="2194"/>
                    <a:pt x="4767" y="2236"/>
                  </a:cubicBezTo>
                  <a:cubicBezTo>
                    <a:pt x="4764" y="2237"/>
                    <a:pt x="4761" y="2237"/>
                    <a:pt x="4758" y="2237"/>
                  </a:cubicBezTo>
                  <a:cubicBezTo>
                    <a:pt x="4746" y="2237"/>
                    <a:pt x="4744" y="2225"/>
                    <a:pt x="4739" y="2218"/>
                  </a:cubicBezTo>
                  <a:cubicBezTo>
                    <a:pt x="4592" y="1983"/>
                    <a:pt x="4427" y="1759"/>
                    <a:pt x="4250" y="1548"/>
                  </a:cubicBezTo>
                  <a:cubicBezTo>
                    <a:pt x="4159" y="1442"/>
                    <a:pt x="4059" y="1345"/>
                    <a:pt x="3952" y="1259"/>
                  </a:cubicBezTo>
                  <a:cubicBezTo>
                    <a:pt x="3928" y="1240"/>
                    <a:pt x="3907" y="1217"/>
                    <a:pt x="3893" y="1191"/>
                  </a:cubicBezTo>
                  <a:cubicBezTo>
                    <a:pt x="3794" y="1031"/>
                    <a:pt x="3652" y="903"/>
                    <a:pt x="3484" y="821"/>
                  </a:cubicBezTo>
                  <a:cubicBezTo>
                    <a:pt x="3443" y="800"/>
                    <a:pt x="3402" y="791"/>
                    <a:pt x="3363" y="791"/>
                  </a:cubicBezTo>
                  <a:cubicBezTo>
                    <a:pt x="3309" y="791"/>
                    <a:pt x="3255" y="808"/>
                    <a:pt x="3202" y="833"/>
                  </a:cubicBezTo>
                  <a:cubicBezTo>
                    <a:pt x="3084" y="886"/>
                    <a:pt x="2984" y="970"/>
                    <a:pt x="2913" y="1075"/>
                  </a:cubicBezTo>
                  <a:cubicBezTo>
                    <a:pt x="2846" y="1173"/>
                    <a:pt x="2765" y="1259"/>
                    <a:pt x="2672" y="1333"/>
                  </a:cubicBezTo>
                  <a:cubicBezTo>
                    <a:pt x="2560" y="1424"/>
                    <a:pt x="2471" y="1534"/>
                    <a:pt x="2380" y="1645"/>
                  </a:cubicBezTo>
                  <a:cubicBezTo>
                    <a:pt x="2224" y="1831"/>
                    <a:pt x="2096" y="2034"/>
                    <a:pt x="1962" y="2236"/>
                  </a:cubicBezTo>
                  <a:cubicBezTo>
                    <a:pt x="1966" y="2141"/>
                    <a:pt x="1975" y="2046"/>
                    <a:pt x="1989" y="1952"/>
                  </a:cubicBezTo>
                  <a:cubicBezTo>
                    <a:pt x="2003" y="1824"/>
                    <a:pt x="1983" y="1694"/>
                    <a:pt x="1934" y="1575"/>
                  </a:cubicBezTo>
                  <a:cubicBezTo>
                    <a:pt x="1873" y="1413"/>
                    <a:pt x="1833" y="1252"/>
                    <a:pt x="1847" y="1079"/>
                  </a:cubicBezTo>
                  <a:cubicBezTo>
                    <a:pt x="1861" y="888"/>
                    <a:pt x="1906" y="700"/>
                    <a:pt x="1982" y="525"/>
                  </a:cubicBezTo>
                  <a:cubicBezTo>
                    <a:pt x="1999" y="495"/>
                    <a:pt x="2020" y="465"/>
                    <a:pt x="2041" y="437"/>
                  </a:cubicBezTo>
                  <a:cubicBezTo>
                    <a:pt x="2157" y="327"/>
                    <a:pt x="2182" y="277"/>
                    <a:pt x="2287" y="199"/>
                  </a:cubicBezTo>
                  <a:cubicBezTo>
                    <a:pt x="2414" y="105"/>
                    <a:pt x="2554" y="53"/>
                    <a:pt x="2692" y="53"/>
                  </a:cubicBezTo>
                  <a:close/>
                  <a:moveTo>
                    <a:pt x="1438" y="3310"/>
                  </a:moveTo>
                  <a:lnTo>
                    <a:pt x="1438" y="3310"/>
                  </a:lnTo>
                  <a:cubicBezTo>
                    <a:pt x="1445" y="3319"/>
                    <a:pt x="1442" y="3331"/>
                    <a:pt x="1433" y="3335"/>
                  </a:cubicBezTo>
                  <a:cubicBezTo>
                    <a:pt x="1352" y="3579"/>
                    <a:pt x="1268" y="3822"/>
                    <a:pt x="1189" y="4068"/>
                  </a:cubicBezTo>
                  <a:cubicBezTo>
                    <a:pt x="1046" y="4509"/>
                    <a:pt x="1010" y="4978"/>
                    <a:pt x="1044" y="5442"/>
                  </a:cubicBezTo>
                  <a:lnTo>
                    <a:pt x="1044" y="5444"/>
                  </a:lnTo>
                  <a:cubicBezTo>
                    <a:pt x="1051" y="5546"/>
                    <a:pt x="1023" y="5603"/>
                    <a:pt x="937" y="5654"/>
                  </a:cubicBezTo>
                  <a:cubicBezTo>
                    <a:pt x="874" y="5693"/>
                    <a:pt x="816" y="5737"/>
                    <a:pt x="756" y="5779"/>
                  </a:cubicBezTo>
                  <a:cubicBezTo>
                    <a:pt x="570" y="5893"/>
                    <a:pt x="386" y="6010"/>
                    <a:pt x="153" y="6021"/>
                  </a:cubicBezTo>
                  <a:cubicBezTo>
                    <a:pt x="241" y="5835"/>
                    <a:pt x="265" y="5638"/>
                    <a:pt x="309" y="5451"/>
                  </a:cubicBezTo>
                  <a:cubicBezTo>
                    <a:pt x="411" y="4995"/>
                    <a:pt x="555" y="4555"/>
                    <a:pt x="777" y="4145"/>
                  </a:cubicBezTo>
                  <a:cubicBezTo>
                    <a:pt x="788" y="4127"/>
                    <a:pt x="793" y="4106"/>
                    <a:pt x="811" y="4094"/>
                  </a:cubicBezTo>
                  <a:cubicBezTo>
                    <a:pt x="932" y="3866"/>
                    <a:pt x="1089" y="3664"/>
                    <a:pt x="1265" y="3475"/>
                  </a:cubicBezTo>
                  <a:cubicBezTo>
                    <a:pt x="1312" y="3421"/>
                    <a:pt x="1365" y="3370"/>
                    <a:pt x="1422" y="3323"/>
                  </a:cubicBezTo>
                  <a:lnTo>
                    <a:pt x="1438" y="3310"/>
                  </a:lnTo>
                  <a:close/>
                  <a:moveTo>
                    <a:pt x="5288" y="3281"/>
                  </a:moveTo>
                  <a:cubicBezTo>
                    <a:pt x="5346" y="3321"/>
                    <a:pt x="5397" y="3370"/>
                    <a:pt x="5441" y="3424"/>
                  </a:cubicBezTo>
                  <a:cubicBezTo>
                    <a:pt x="5484" y="3479"/>
                    <a:pt x="5539" y="3522"/>
                    <a:pt x="5583" y="3575"/>
                  </a:cubicBezTo>
                  <a:cubicBezTo>
                    <a:pt x="5777" y="3806"/>
                    <a:pt x="5944" y="4061"/>
                    <a:pt x="6075" y="4332"/>
                  </a:cubicBezTo>
                  <a:cubicBezTo>
                    <a:pt x="6084" y="4346"/>
                    <a:pt x="6087" y="4362"/>
                    <a:pt x="6087" y="4378"/>
                  </a:cubicBezTo>
                  <a:cubicBezTo>
                    <a:pt x="6200" y="4611"/>
                    <a:pt x="6291" y="4853"/>
                    <a:pt x="6359" y="5102"/>
                  </a:cubicBezTo>
                  <a:cubicBezTo>
                    <a:pt x="6435" y="5365"/>
                    <a:pt x="6478" y="5637"/>
                    <a:pt x="6554" y="5901"/>
                  </a:cubicBezTo>
                  <a:cubicBezTo>
                    <a:pt x="6566" y="5943"/>
                    <a:pt x="6584" y="5984"/>
                    <a:pt x="6608" y="6021"/>
                  </a:cubicBezTo>
                  <a:cubicBezTo>
                    <a:pt x="6426" y="6015"/>
                    <a:pt x="6279" y="5943"/>
                    <a:pt x="6135" y="5858"/>
                  </a:cubicBezTo>
                  <a:lnTo>
                    <a:pt x="6135" y="5859"/>
                  </a:lnTo>
                  <a:cubicBezTo>
                    <a:pt x="5989" y="5786"/>
                    <a:pt x="5865" y="5684"/>
                    <a:pt x="5735" y="5589"/>
                  </a:cubicBezTo>
                  <a:cubicBezTo>
                    <a:pt x="5682" y="5551"/>
                    <a:pt x="5672" y="5512"/>
                    <a:pt x="5679" y="5451"/>
                  </a:cubicBezTo>
                  <a:cubicBezTo>
                    <a:pt x="5735" y="4972"/>
                    <a:pt x="5674" y="4506"/>
                    <a:pt x="5535" y="4047"/>
                  </a:cubicBezTo>
                  <a:cubicBezTo>
                    <a:pt x="5460" y="3796"/>
                    <a:pt x="5386" y="3545"/>
                    <a:pt x="5288" y="3303"/>
                  </a:cubicBezTo>
                  <a:cubicBezTo>
                    <a:pt x="5286" y="3296"/>
                    <a:pt x="5286" y="3288"/>
                    <a:pt x="5288" y="3281"/>
                  </a:cubicBezTo>
                  <a:close/>
                  <a:moveTo>
                    <a:pt x="2832" y="1249"/>
                  </a:moveTo>
                  <a:cubicBezTo>
                    <a:pt x="2904" y="1501"/>
                    <a:pt x="3090" y="1617"/>
                    <a:pt x="3321" y="1683"/>
                  </a:cubicBezTo>
                  <a:cubicBezTo>
                    <a:pt x="3336" y="1687"/>
                    <a:pt x="3352" y="1689"/>
                    <a:pt x="3367" y="1689"/>
                  </a:cubicBezTo>
                  <a:cubicBezTo>
                    <a:pt x="3396" y="1689"/>
                    <a:pt x="3425" y="1683"/>
                    <a:pt x="3453" y="1671"/>
                  </a:cubicBezTo>
                  <a:cubicBezTo>
                    <a:pt x="3649" y="1598"/>
                    <a:pt x="3807" y="1480"/>
                    <a:pt x="3887" y="1273"/>
                  </a:cubicBezTo>
                  <a:cubicBezTo>
                    <a:pt x="4043" y="1387"/>
                    <a:pt x="4184" y="1522"/>
                    <a:pt x="4303" y="1673"/>
                  </a:cubicBezTo>
                  <a:cubicBezTo>
                    <a:pt x="4918" y="2429"/>
                    <a:pt x="5320" y="3288"/>
                    <a:pt x="5544" y="4232"/>
                  </a:cubicBezTo>
                  <a:cubicBezTo>
                    <a:pt x="5621" y="4566"/>
                    <a:pt x="5667" y="4904"/>
                    <a:pt x="5654" y="5248"/>
                  </a:cubicBezTo>
                  <a:lnTo>
                    <a:pt x="5654" y="5249"/>
                  </a:lnTo>
                  <a:cubicBezTo>
                    <a:pt x="5651" y="5397"/>
                    <a:pt x="5630" y="5542"/>
                    <a:pt x="5591" y="5686"/>
                  </a:cubicBezTo>
                  <a:cubicBezTo>
                    <a:pt x="5593" y="5695"/>
                    <a:pt x="5595" y="5705"/>
                    <a:pt x="5586" y="5712"/>
                  </a:cubicBezTo>
                  <a:cubicBezTo>
                    <a:pt x="5526" y="5968"/>
                    <a:pt x="5425" y="6212"/>
                    <a:pt x="5285" y="6434"/>
                  </a:cubicBezTo>
                  <a:cubicBezTo>
                    <a:pt x="5018" y="6859"/>
                    <a:pt x="4667" y="7186"/>
                    <a:pt x="4198" y="7374"/>
                  </a:cubicBezTo>
                  <a:cubicBezTo>
                    <a:pt x="4060" y="7430"/>
                    <a:pt x="3919" y="7462"/>
                    <a:pt x="3774" y="7462"/>
                  </a:cubicBezTo>
                  <a:cubicBezTo>
                    <a:pt x="3715" y="7462"/>
                    <a:pt x="3656" y="7457"/>
                    <a:pt x="3596" y="7446"/>
                  </a:cubicBezTo>
                  <a:cubicBezTo>
                    <a:pt x="3524" y="7434"/>
                    <a:pt x="3468" y="7402"/>
                    <a:pt x="3435" y="7332"/>
                  </a:cubicBezTo>
                  <a:cubicBezTo>
                    <a:pt x="3414" y="7291"/>
                    <a:pt x="3382" y="7269"/>
                    <a:pt x="3351" y="7269"/>
                  </a:cubicBezTo>
                  <a:cubicBezTo>
                    <a:pt x="3321" y="7269"/>
                    <a:pt x="3292" y="7288"/>
                    <a:pt x="3272" y="7327"/>
                  </a:cubicBezTo>
                  <a:cubicBezTo>
                    <a:pt x="3212" y="7444"/>
                    <a:pt x="3111" y="7465"/>
                    <a:pt x="3000" y="7470"/>
                  </a:cubicBezTo>
                  <a:cubicBezTo>
                    <a:pt x="2985" y="7471"/>
                    <a:pt x="2971" y="7471"/>
                    <a:pt x="2956" y="7471"/>
                  </a:cubicBezTo>
                  <a:cubicBezTo>
                    <a:pt x="2694" y="7471"/>
                    <a:pt x="2436" y="7398"/>
                    <a:pt x="2215" y="7257"/>
                  </a:cubicBezTo>
                  <a:cubicBezTo>
                    <a:pt x="1631" y="6888"/>
                    <a:pt x="1287" y="6350"/>
                    <a:pt x="1128" y="5686"/>
                  </a:cubicBezTo>
                  <a:cubicBezTo>
                    <a:pt x="1056" y="5379"/>
                    <a:pt x="1046" y="5060"/>
                    <a:pt x="1096" y="4748"/>
                  </a:cubicBezTo>
                  <a:cubicBezTo>
                    <a:pt x="1261" y="3636"/>
                    <a:pt x="1694" y="2635"/>
                    <a:pt x="2357" y="1731"/>
                  </a:cubicBezTo>
                  <a:cubicBezTo>
                    <a:pt x="2476" y="1564"/>
                    <a:pt x="2618" y="1415"/>
                    <a:pt x="2779" y="1287"/>
                  </a:cubicBezTo>
                  <a:cubicBezTo>
                    <a:pt x="2797" y="1273"/>
                    <a:pt x="2814" y="1261"/>
                    <a:pt x="2832" y="1249"/>
                  </a:cubicBezTo>
                  <a:close/>
                  <a:moveTo>
                    <a:pt x="2680" y="0"/>
                  </a:moveTo>
                  <a:cubicBezTo>
                    <a:pt x="2677" y="0"/>
                    <a:pt x="2674" y="0"/>
                    <a:pt x="2671" y="0"/>
                  </a:cubicBezTo>
                  <a:cubicBezTo>
                    <a:pt x="2574" y="2"/>
                    <a:pt x="2478" y="27"/>
                    <a:pt x="2394" y="72"/>
                  </a:cubicBezTo>
                  <a:cubicBezTo>
                    <a:pt x="2287" y="128"/>
                    <a:pt x="2190" y="202"/>
                    <a:pt x="2108" y="291"/>
                  </a:cubicBezTo>
                  <a:cubicBezTo>
                    <a:pt x="2062" y="342"/>
                    <a:pt x="2064" y="334"/>
                    <a:pt x="1975" y="439"/>
                  </a:cubicBezTo>
                  <a:cubicBezTo>
                    <a:pt x="1950" y="467"/>
                    <a:pt x="1876" y="646"/>
                    <a:pt x="1855" y="717"/>
                  </a:cubicBezTo>
                  <a:cubicBezTo>
                    <a:pt x="1773" y="1005"/>
                    <a:pt x="1752" y="1293"/>
                    <a:pt x="1876" y="1575"/>
                  </a:cubicBezTo>
                  <a:cubicBezTo>
                    <a:pt x="1929" y="1697"/>
                    <a:pt x="1948" y="1832"/>
                    <a:pt x="1933" y="1966"/>
                  </a:cubicBezTo>
                  <a:cubicBezTo>
                    <a:pt x="1924" y="2067"/>
                    <a:pt x="1905" y="2169"/>
                    <a:pt x="1894" y="2271"/>
                  </a:cubicBezTo>
                  <a:cubicBezTo>
                    <a:pt x="1891" y="2341"/>
                    <a:pt x="1848" y="2402"/>
                    <a:pt x="1784" y="2432"/>
                  </a:cubicBezTo>
                  <a:cubicBezTo>
                    <a:pt x="1747" y="2453"/>
                    <a:pt x="1712" y="2479"/>
                    <a:pt x="1680" y="2509"/>
                  </a:cubicBezTo>
                  <a:cubicBezTo>
                    <a:pt x="1386" y="2749"/>
                    <a:pt x="1145" y="3039"/>
                    <a:pt x="928" y="3347"/>
                  </a:cubicBezTo>
                  <a:cubicBezTo>
                    <a:pt x="485" y="3975"/>
                    <a:pt x="199" y="4667"/>
                    <a:pt x="48" y="5418"/>
                  </a:cubicBezTo>
                  <a:cubicBezTo>
                    <a:pt x="30" y="5502"/>
                    <a:pt x="29" y="5589"/>
                    <a:pt x="1" y="5672"/>
                  </a:cubicBezTo>
                  <a:lnTo>
                    <a:pt x="1" y="5968"/>
                  </a:lnTo>
                  <a:cubicBezTo>
                    <a:pt x="36" y="6026"/>
                    <a:pt x="99" y="6055"/>
                    <a:pt x="179" y="6055"/>
                  </a:cubicBezTo>
                  <a:cubicBezTo>
                    <a:pt x="200" y="6055"/>
                    <a:pt x="224" y="6053"/>
                    <a:pt x="248" y="6049"/>
                  </a:cubicBezTo>
                  <a:cubicBezTo>
                    <a:pt x="416" y="6017"/>
                    <a:pt x="567" y="5938"/>
                    <a:pt x="711" y="5849"/>
                  </a:cubicBezTo>
                  <a:cubicBezTo>
                    <a:pt x="819" y="5784"/>
                    <a:pt x="923" y="5710"/>
                    <a:pt x="1021" y="5630"/>
                  </a:cubicBezTo>
                  <a:cubicBezTo>
                    <a:pt x="1036" y="5617"/>
                    <a:pt x="1046" y="5610"/>
                    <a:pt x="1053" y="5610"/>
                  </a:cubicBezTo>
                  <a:cubicBezTo>
                    <a:pt x="1063" y="5610"/>
                    <a:pt x="1068" y="5622"/>
                    <a:pt x="1075" y="5649"/>
                  </a:cubicBezTo>
                  <a:cubicBezTo>
                    <a:pt x="1221" y="6250"/>
                    <a:pt x="1510" y="6766"/>
                    <a:pt x="2003" y="7153"/>
                  </a:cubicBezTo>
                  <a:cubicBezTo>
                    <a:pt x="2239" y="7341"/>
                    <a:pt x="2504" y="7467"/>
                    <a:pt x="2809" y="7497"/>
                  </a:cubicBezTo>
                  <a:cubicBezTo>
                    <a:pt x="2809" y="7497"/>
                    <a:pt x="2811" y="7497"/>
                    <a:pt x="2813" y="7499"/>
                  </a:cubicBezTo>
                  <a:cubicBezTo>
                    <a:pt x="2821" y="7499"/>
                    <a:pt x="2830" y="7500"/>
                    <a:pt x="2839" y="7502"/>
                  </a:cubicBezTo>
                  <a:cubicBezTo>
                    <a:pt x="2843" y="7503"/>
                    <a:pt x="2848" y="7503"/>
                    <a:pt x="2853" y="7503"/>
                  </a:cubicBezTo>
                  <a:cubicBezTo>
                    <a:pt x="2857" y="7503"/>
                    <a:pt x="2862" y="7503"/>
                    <a:pt x="2865" y="7504"/>
                  </a:cubicBezTo>
                  <a:lnTo>
                    <a:pt x="2878" y="7504"/>
                  </a:lnTo>
                  <a:lnTo>
                    <a:pt x="2888" y="7506"/>
                  </a:lnTo>
                  <a:cubicBezTo>
                    <a:pt x="2897" y="7506"/>
                    <a:pt x="2907" y="7506"/>
                    <a:pt x="2916" y="7507"/>
                  </a:cubicBezTo>
                  <a:lnTo>
                    <a:pt x="2977" y="7507"/>
                  </a:lnTo>
                  <a:lnTo>
                    <a:pt x="3021" y="7504"/>
                  </a:lnTo>
                  <a:cubicBezTo>
                    <a:pt x="3028" y="7502"/>
                    <a:pt x="3037" y="7500"/>
                    <a:pt x="3046" y="7500"/>
                  </a:cubicBezTo>
                  <a:cubicBezTo>
                    <a:pt x="3070" y="7488"/>
                    <a:pt x="3100" y="7491"/>
                    <a:pt x="3126" y="7484"/>
                  </a:cubicBezTo>
                  <a:cubicBezTo>
                    <a:pt x="3195" y="7469"/>
                    <a:pt x="3254" y="7423"/>
                    <a:pt x="3288" y="7362"/>
                  </a:cubicBezTo>
                  <a:cubicBezTo>
                    <a:pt x="3308" y="7323"/>
                    <a:pt x="3329" y="7304"/>
                    <a:pt x="3350" y="7304"/>
                  </a:cubicBezTo>
                  <a:cubicBezTo>
                    <a:pt x="3371" y="7304"/>
                    <a:pt x="3392" y="7323"/>
                    <a:pt x="3412" y="7362"/>
                  </a:cubicBezTo>
                  <a:cubicBezTo>
                    <a:pt x="3475" y="7481"/>
                    <a:pt x="3589" y="7486"/>
                    <a:pt x="3698" y="7491"/>
                  </a:cubicBezTo>
                  <a:cubicBezTo>
                    <a:pt x="3721" y="7493"/>
                    <a:pt x="3743" y="7493"/>
                    <a:pt x="3766" y="7493"/>
                  </a:cubicBezTo>
                  <a:cubicBezTo>
                    <a:pt x="4042" y="7493"/>
                    <a:pt x="4292" y="7395"/>
                    <a:pt x="4524" y="7246"/>
                  </a:cubicBezTo>
                  <a:cubicBezTo>
                    <a:pt x="5121" y="6864"/>
                    <a:pt x="5488" y="6315"/>
                    <a:pt x="5649" y="5630"/>
                  </a:cubicBezTo>
                  <a:cubicBezTo>
                    <a:pt x="5657" y="5598"/>
                    <a:pt x="5664" y="5587"/>
                    <a:pt x="5673" y="5587"/>
                  </a:cubicBezTo>
                  <a:cubicBezTo>
                    <a:pt x="5683" y="5587"/>
                    <a:pt x="5695" y="5600"/>
                    <a:pt x="5711" y="5612"/>
                  </a:cubicBezTo>
                  <a:cubicBezTo>
                    <a:pt x="5903" y="5766"/>
                    <a:pt x="6103" y="5907"/>
                    <a:pt x="6335" y="5998"/>
                  </a:cubicBezTo>
                  <a:cubicBezTo>
                    <a:pt x="6414" y="6028"/>
                    <a:pt x="6493" y="6052"/>
                    <a:pt x="6577" y="6052"/>
                  </a:cubicBezTo>
                  <a:cubicBezTo>
                    <a:pt x="6599" y="6052"/>
                    <a:pt x="6622" y="6051"/>
                    <a:pt x="6645" y="6047"/>
                  </a:cubicBezTo>
                  <a:cubicBezTo>
                    <a:pt x="6713" y="6036"/>
                    <a:pt x="6747" y="6003"/>
                    <a:pt x="6750" y="5936"/>
                  </a:cubicBezTo>
                  <a:cubicBezTo>
                    <a:pt x="6750" y="5928"/>
                    <a:pt x="6752" y="5921"/>
                    <a:pt x="6762" y="5917"/>
                  </a:cubicBezTo>
                  <a:lnTo>
                    <a:pt x="6762" y="5770"/>
                  </a:lnTo>
                  <a:cubicBezTo>
                    <a:pt x="6750" y="5766"/>
                    <a:pt x="6752" y="5756"/>
                    <a:pt x="6752" y="5745"/>
                  </a:cubicBezTo>
                  <a:cubicBezTo>
                    <a:pt x="6745" y="5616"/>
                    <a:pt x="6727" y="5484"/>
                    <a:pt x="6696" y="5358"/>
                  </a:cubicBezTo>
                  <a:cubicBezTo>
                    <a:pt x="6517" y="4523"/>
                    <a:pt x="6175" y="3764"/>
                    <a:pt x="5639" y="3095"/>
                  </a:cubicBezTo>
                  <a:cubicBezTo>
                    <a:pt x="5418" y="2818"/>
                    <a:pt x="5181" y="2553"/>
                    <a:pt x="4873" y="2367"/>
                  </a:cubicBezTo>
                  <a:cubicBezTo>
                    <a:pt x="4857" y="2360"/>
                    <a:pt x="4846" y="2346"/>
                    <a:pt x="4843" y="2330"/>
                  </a:cubicBezTo>
                  <a:cubicBezTo>
                    <a:pt x="4792" y="2062"/>
                    <a:pt x="4743" y="1794"/>
                    <a:pt x="4859" y="1529"/>
                  </a:cubicBezTo>
                  <a:cubicBezTo>
                    <a:pt x="4948" y="1324"/>
                    <a:pt x="4946" y="1112"/>
                    <a:pt x="4908" y="896"/>
                  </a:cubicBezTo>
                  <a:cubicBezTo>
                    <a:pt x="4881" y="754"/>
                    <a:pt x="4841" y="616"/>
                    <a:pt x="4787" y="483"/>
                  </a:cubicBezTo>
                  <a:lnTo>
                    <a:pt x="4787" y="483"/>
                  </a:lnTo>
                  <a:cubicBezTo>
                    <a:pt x="4787" y="483"/>
                    <a:pt x="4787" y="483"/>
                    <a:pt x="4787" y="483"/>
                  </a:cubicBezTo>
                  <a:cubicBezTo>
                    <a:pt x="4791" y="483"/>
                    <a:pt x="4718" y="351"/>
                    <a:pt x="4708" y="334"/>
                  </a:cubicBezTo>
                  <a:cubicBezTo>
                    <a:pt x="4625" y="214"/>
                    <a:pt x="4511" y="121"/>
                    <a:pt x="4380" y="62"/>
                  </a:cubicBezTo>
                  <a:cubicBezTo>
                    <a:pt x="4295" y="23"/>
                    <a:pt x="4203" y="3"/>
                    <a:pt x="4112" y="3"/>
                  </a:cubicBezTo>
                  <a:cubicBezTo>
                    <a:pt x="3948" y="3"/>
                    <a:pt x="3786" y="67"/>
                    <a:pt x="3668" y="190"/>
                  </a:cubicBezTo>
                  <a:cubicBezTo>
                    <a:pt x="3563" y="302"/>
                    <a:pt x="3482" y="432"/>
                    <a:pt x="3426" y="574"/>
                  </a:cubicBezTo>
                  <a:cubicBezTo>
                    <a:pt x="3419" y="591"/>
                    <a:pt x="3414" y="609"/>
                    <a:pt x="3405" y="626"/>
                  </a:cubicBezTo>
                  <a:cubicBezTo>
                    <a:pt x="3405" y="628"/>
                    <a:pt x="3400" y="630"/>
                    <a:pt x="3393" y="635"/>
                  </a:cubicBezTo>
                  <a:cubicBezTo>
                    <a:pt x="3354" y="525"/>
                    <a:pt x="3302" y="421"/>
                    <a:pt x="3239" y="325"/>
                  </a:cubicBezTo>
                  <a:cubicBezTo>
                    <a:pt x="3110" y="141"/>
                    <a:pt x="2945" y="0"/>
                    <a:pt x="2680" y="0"/>
                  </a:cubicBezTo>
                  <a:close/>
                </a:path>
              </a:pathLst>
            </a:cu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38"/>
            <p:cNvSpPr/>
            <p:nvPr/>
          </p:nvSpPr>
          <p:spPr>
            <a:xfrm>
              <a:off x="6622075" y="611750"/>
              <a:ext cx="326454" cy="377445"/>
            </a:xfrm>
            <a:custGeom>
              <a:avLst/>
              <a:gdLst/>
              <a:ahLst/>
              <a:cxnLst/>
              <a:rect l="l" t="t" r="r" b="b"/>
              <a:pathLst>
                <a:path w="4624" h="5324" extrusionOk="0">
                  <a:moveTo>
                    <a:pt x="1787" y="0"/>
                  </a:moveTo>
                  <a:cubicBezTo>
                    <a:pt x="1770" y="14"/>
                    <a:pt x="1752" y="26"/>
                    <a:pt x="1735" y="39"/>
                  </a:cubicBezTo>
                  <a:cubicBezTo>
                    <a:pt x="1573" y="167"/>
                    <a:pt x="1431" y="316"/>
                    <a:pt x="1312" y="484"/>
                  </a:cubicBezTo>
                  <a:cubicBezTo>
                    <a:pt x="649" y="1387"/>
                    <a:pt x="216" y="2388"/>
                    <a:pt x="52" y="3499"/>
                  </a:cubicBezTo>
                  <a:cubicBezTo>
                    <a:pt x="1" y="3811"/>
                    <a:pt x="11" y="4130"/>
                    <a:pt x="85" y="4439"/>
                  </a:cubicBezTo>
                  <a:cubicBezTo>
                    <a:pt x="155" y="4476"/>
                    <a:pt x="208" y="4537"/>
                    <a:pt x="271" y="4586"/>
                  </a:cubicBezTo>
                  <a:cubicBezTo>
                    <a:pt x="530" y="4800"/>
                    <a:pt x="821" y="4974"/>
                    <a:pt x="1135" y="5098"/>
                  </a:cubicBezTo>
                  <a:cubicBezTo>
                    <a:pt x="1372" y="5195"/>
                    <a:pt x="1619" y="5261"/>
                    <a:pt x="1873" y="5295"/>
                  </a:cubicBezTo>
                  <a:cubicBezTo>
                    <a:pt x="2019" y="5314"/>
                    <a:pt x="2165" y="5324"/>
                    <a:pt x="2312" y="5324"/>
                  </a:cubicBezTo>
                  <a:cubicBezTo>
                    <a:pt x="2441" y="5324"/>
                    <a:pt x="2570" y="5316"/>
                    <a:pt x="2699" y="5302"/>
                  </a:cubicBezTo>
                  <a:cubicBezTo>
                    <a:pt x="3106" y="5254"/>
                    <a:pt x="3500" y="5130"/>
                    <a:pt x="3859" y="4935"/>
                  </a:cubicBezTo>
                  <a:cubicBezTo>
                    <a:pt x="4063" y="4826"/>
                    <a:pt x="4252" y="4695"/>
                    <a:pt x="4426" y="4546"/>
                  </a:cubicBezTo>
                  <a:cubicBezTo>
                    <a:pt x="4461" y="4514"/>
                    <a:pt x="4487" y="4467"/>
                    <a:pt x="4541" y="4464"/>
                  </a:cubicBezTo>
                  <a:cubicBezTo>
                    <a:pt x="4536" y="4455"/>
                    <a:pt x="4538" y="4443"/>
                    <a:pt x="4548" y="4437"/>
                  </a:cubicBezTo>
                  <a:cubicBezTo>
                    <a:pt x="4587" y="4294"/>
                    <a:pt x="4608" y="4148"/>
                    <a:pt x="4611" y="4001"/>
                  </a:cubicBezTo>
                  <a:cubicBezTo>
                    <a:pt x="4624" y="3657"/>
                    <a:pt x="4578" y="3319"/>
                    <a:pt x="4499" y="2984"/>
                  </a:cubicBezTo>
                  <a:cubicBezTo>
                    <a:pt x="4277" y="2039"/>
                    <a:pt x="3873" y="1180"/>
                    <a:pt x="3260" y="426"/>
                  </a:cubicBezTo>
                  <a:cubicBezTo>
                    <a:pt x="3139" y="274"/>
                    <a:pt x="2999" y="140"/>
                    <a:pt x="2844" y="25"/>
                  </a:cubicBezTo>
                  <a:cubicBezTo>
                    <a:pt x="2764" y="232"/>
                    <a:pt x="2606" y="349"/>
                    <a:pt x="2408" y="423"/>
                  </a:cubicBezTo>
                  <a:cubicBezTo>
                    <a:pt x="2381" y="435"/>
                    <a:pt x="2352" y="441"/>
                    <a:pt x="2322" y="441"/>
                  </a:cubicBezTo>
                  <a:cubicBezTo>
                    <a:pt x="2307" y="441"/>
                    <a:pt x="2291" y="440"/>
                    <a:pt x="2276" y="437"/>
                  </a:cubicBezTo>
                  <a:cubicBezTo>
                    <a:pt x="2045" y="370"/>
                    <a:pt x="1859" y="253"/>
                    <a:pt x="17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38"/>
            <p:cNvSpPr/>
            <p:nvPr/>
          </p:nvSpPr>
          <p:spPr>
            <a:xfrm>
              <a:off x="6626100" y="925550"/>
              <a:ext cx="318403" cy="122027"/>
            </a:xfrm>
            <a:custGeom>
              <a:avLst/>
              <a:gdLst/>
              <a:ahLst/>
              <a:cxnLst/>
              <a:rect l="l" t="t" r="r" b="b"/>
              <a:pathLst>
                <a:path w="4456" h="1785" extrusionOk="0">
                  <a:moveTo>
                    <a:pt x="1" y="0"/>
                  </a:moveTo>
                  <a:lnTo>
                    <a:pt x="1" y="0"/>
                  </a:lnTo>
                  <a:cubicBezTo>
                    <a:pt x="160" y="668"/>
                    <a:pt x="506" y="1206"/>
                    <a:pt x="1093" y="1576"/>
                  </a:cubicBezTo>
                  <a:cubicBezTo>
                    <a:pt x="1308" y="1713"/>
                    <a:pt x="1557" y="1784"/>
                    <a:pt x="1810" y="1784"/>
                  </a:cubicBezTo>
                  <a:cubicBezTo>
                    <a:pt x="1830" y="1784"/>
                    <a:pt x="1850" y="1784"/>
                    <a:pt x="1870" y="1783"/>
                  </a:cubicBezTo>
                  <a:cubicBezTo>
                    <a:pt x="1980" y="1779"/>
                    <a:pt x="2084" y="1757"/>
                    <a:pt x="2141" y="1641"/>
                  </a:cubicBezTo>
                  <a:cubicBezTo>
                    <a:pt x="2161" y="1602"/>
                    <a:pt x="2191" y="1584"/>
                    <a:pt x="2222" y="1584"/>
                  </a:cubicBezTo>
                  <a:cubicBezTo>
                    <a:pt x="2253" y="1584"/>
                    <a:pt x="2285" y="1604"/>
                    <a:pt x="2304" y="1644"/>
                  </a:cubicBezTo>
                  <a:cubicBezTo>
                    <a:pt x="2340" y="1716"/>
                    <a:pt x="2394" y="1746"/>
                    <a:pt x="2466" y="1760"/>
                  </a:cubicBezTo>
                  <a:cubicBezTo>
                    <a:pt x="2524" y="1771"/>
                    <a:pt x="2582" y="1775"/>
                    <a:pt x="2640" y="1775"/>
                  </a:cubicBezTo>
                  <a:cubicBezTo>
                    <a:pt x="2786" y="1775"/>
                    <a:pt x="2929" y="1744"/>
                    <a:pt x="3067" y="1688"/>
                  </a:cubicBezTo>
                  <a:cubicBezTo>
                    <a:pt x="3537" y="1499"/>
                    <a:pt x="3889" y="1173"/>
                    <a:pt x="4154" y="747"/>
                  </a:cubicBezTo>
                  <a:cubicBezTo>
                    <a:pt x="4296" y="526"/>
                    <a:pt x="4398" y="282"/>
                    <a:pt x="4456" y="26"/>
                  </a:cubicBezTo>
                  <a:lnTo>
                    <a:pt x="4456" y="26"/>
                  </a:lnTo>
                  <a:cubicBezTo>
                    <a:pt x="4401" y="30"/>
                    <a:pt x="4375" y="77"/>
                    <a:pt x="4340" y="107"/>
                  </a:cubicBezTo>
                  <a:cubicBezTo>
                    <a:pt x="4166" y="258"/>
                    <a:pt x="3975" y="387"/>
                    <a:pt x="3774" y="496"/>
                  </a:cubicBezTo>
                  <a:cubicBezTo>
                    <a:pt x="3414" y="693"/>
                    <a:pt x="3020" y="817"/>
                    <a:pt x="2613" y="863"/>
                  </a:cubicBezTo>
                  <a:cubicBezTo>
                    <a:pt x="2483" y="878"/>
                    <a:pt x="2352" y="885"/>
                    <a:pt x="2221" y="885"/>
                  </a:cubicBezTo>
                  <a:cubicBezTo>
                    <a:pt x="2076" y="885"/>
                    <a:pt x="1931" y="876"/>
                    <a:pt x="1787" y="857"/>
                  </a:cubicBezTo>
                  <a:cubicBezTo>
                    <a:pt x="1533" y="822"/>
                    <a:pt x="1284" y="756"/>
                    <a:pt x="1048" y="659"/>
                  </a:cubicBezTo>
                  <a:cubicBezTo>
                    <a:pt x="735" y="535"/>
                    <a:pt x="444" y="363"/>
                    <a:pt x="185" y="149"/>
                  </a:cubicBezTo>
                  <a:cubicBezTo>
                    <a:pt x="124" y="98"/>
                    <a:pt x="71" y="3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38"/>
            <p:cNvSpPr/>
            <p:nvPr/>
          </p:nvSpPr>
          <p:spPr>
            <a:xfrm>
              <a:off x="6628209" y="480687"/>
              <a:ext cx="320323" cy="98025"/>
            </a:xfrm>
            <a:custGeom>
              <a:avLst/>
              <a:gdLst/>
              <a:ahLst/>
              <a:cxnLst/>
              <a:rect l="l" t="t" r="r" b="b"/>
              <a:pathLst>
                <a:path w="4686" h="1434" extrusionOk="0">
                  <a:moveTo>
                    <a:pt x="3162" y="0"/>
                  </a:moveTo>
                  <a:cubicBezTo>
                    <a:pt x="3025" y="0"/>
                    <a:pt x="2920" y="80"/>
                    <a:pt x="2871" y="222"/>
                  </a:cubicBezTo>
                  <a:cubicBezTo>
                    <a:pt x="2851" y="287"/>
                    <a:pt x="2841" y="354"/>
                    <a:pt x="2839" y="422"/>
                  </a:cubicBezTo>
                  <a:cubicBezTo>
                    <a:pt x="2839" y="438"/>
                    <a:pt x="2841" y="457"/>
                    <a:pt x="2820" y="462"/>
                  </a:cubicBezTo>
                  <a:cubicBezTo>
                    <a:pt x="2817" y="463"/>
                    <a:pt x="2814" y="463"/>
                    <a:pt x="2812" y="463"/>
                  </a:cubicBezTo>
                  <a:cubicBezTo>
                    <a:pt x="2796" y="463"/>
                    <a:pt x="2785" y="449"/>
                    <a:pt x="2778" y="434"/>
                  </a:cubicBezTo>
                  <a:cubicBezTo>
                    <a:pt x="2755" y="380"/>
                    <a:pt x="2751" y="318"/>
                    <a:pt x="2769" y="261"/>
                  </a:cubicBezTo>
                  <a:cubicBezTo>
                    <a:pt x="2781" y="217"/>
                    <a:pt x="2797" y="173"/>
                    <a:pt x="2813" y="129"/>
                  </a:cubicBezTo>
                  <a:cubicBezTo>
                    <a:pt x="2808" y="129"/>
                    <a:pt x="2802" y="129"/>
                    <a:pt x="2795" y="131"/>
                  </a:cubicBezTo>
                  <a:cubicBezTo>
                    <a:pt x="2788" y="134"/>
                    <a:pt x="2783" y="140"/>
                    <a:pt x="2776" y="143"/>
                  </a:cubicBezTo>
                  <a:cubicBezTo>
                    <a:pt x="2643" y="238"/>
                    <a:pt x="2592" y="373"/>
                    <a:pt x="2578" y="529"/>
                  </a:cubicBezTo>
                  <a:cubicBezTo>
                    <a:pt x="2573" y="601"/>
                    <a:pt x="2571" y="673"/>
                    <a:pt x="2543" y="739"/>
                  </a:cubicBezTo>
                  <a:cubicBezTo>
                    <a:pt x="2534" y="764"/>
                    <a:pt x="2527" y="792"/>
                    <a:pt x="2497" y="792"/>
                  </a:cubicBezTo>
                  <a:cubicBezTo>
                    <a:pt x="2469" y="790"/>
                    <a:pt x="2469" y="760"/>
                    <a:pt x="2460" y="739"/>
                  </a:cubicBezTo>
                  <a:cubicBezTo>
                    <a:pt x="2459" y="732"/>
                    <a:pt x="2457" y="723"/>
                    <a:pt x="2455" y="716"/>
                  </a:cubicBezTo>
                  <a:cubicBezTo>
                    <a:pt x="2425" y="595"/>
                    <a:pt x="2452" y="480"/>
                    <a:pt x="2483" y="366"/>
                  </a:cubicBezTo>
                  <a:lnTo>
                    <a:pt x="2473" y="352"/>
                  </a:lnTo>
                  <a:lnTo>
                    <a:pt x="2438" y="387"/>
                  </a:lnTo>
                  <a:cubicBezTo>
                    <a:pt x="2425" y="400"/>
                    <a:pt x="2415" y="421"/>
                    <a:pt x="2396" y="421"/>
                  </a:cubicBezTo>
                  <a:cubicBezTo>
                    <a:pt x="2394" y="421"/>
                    <a:pt x="2392" y="421"/>
                    <a:pt x="2390" y="420"/>
                  </a:cubicBezTo>
                  <a:cubicBezTo>
                    <a:pt x="2362" y="411"/>
                    <a:pt x="2371" y="383"/>
                    <a:pt x="2369" y="362"/>
                  </a:cubicBezTo>
                  <a:cubicBezTo>
                    <a:pt x="2364" y="294"/>
                    <a:pt x="2353" y="226"/>
                    <a:pt x="2336" y="159"/>
                  </a:cubicBezTo>
                  <a:cubicBezTo>
                    <a:pt x="2306" y="227"/>
                    <a:pt x="2311" y="292"/>
                    <a:pt x="2301" y="354"/>
                  </a:cubicBezTo>
                  <a:cubicBezTo>
                    <a:pt x="2297" y="371"/>
                    <a:pt x="2303" y="394"/>
                    <a:pt x="2282" y="401"/>
                  </a:cubicBezTo>
                  <a:cubicBezTo>
                    <a:pt x="2278" y="402"/>
                    <a:pt x="2275" y="402"/>
                    <a:pt x="2272" y="402"/>
                  </a:cubicBezTo>
                  <a:cubicBezTo>
                    <a:pt x="2256" y="402"/>
                    <a:pt x="2248" y="387"/>
                    <a:pt x="2236" y="376"/>
                  </a:cubicBezTo>
                  <a:cubicBezTo>
                    <a:pt x="2225" y="365"/>
                    <a:pt x="2220" y="349"/>
                    <a:pt x="2204" y="349"/>
                  </a:cubicBezTo>
                  <a:cubicBezTo>
                    <a:pt x="2202" y="349"/>
                    <a:pt x="2200" y="349"/>
                    <a:pt x="2197" y="350"/>
                  </a:cubicBezTo>
                  <a:cubicBezTo>
                    <a:pt x="2203" y="373"/>
                    <a:pt x="2208" y="394"/>
                    <a:pt x="2213" y="415"/>
                  </a:cubicBezTo>
                  <a:cubicBezTo>
                    <a:pt x="2243" y="518"/>
                    <a:pt x="2255" y="624"/>
                    <a:pt x="2225" y="729"/>
                  </a:cubicBezTo>
                  <a:cubicBezTo>
                    <a:pt x="2218" y="753"/>
                    <a:pt x="2217" y="788"/>
                    <a:pt x="2185" y="790"/>
                  </a:cubicBezTo>
                  <a:cubicBezTo>
                    <a:pt x="2184" y="790"/>
                    <a:pt x="2184" y="790"/>
                    <a:pt x="2183" y="790"/>
                  </a:cubicBezTo>
                  <a:cubicBezTo>
                    <a:pt x="2152" y="790"/>
                    <a:pt x="2146" y="756"/>
                    <a:pt x="2138" y="732"/>
                  </a:cubicBezTo>
                  <a:cubicBezTo>
                    <a:pt x="2129" y="713"/>
                    <a:pt x="2126" y="694"/>
                    <a:pt x="2122" y="674"/>
                  </a:cubicBezTo>
                  <a:cubicBezTo>
                    <a:pt x="2113" y="606"/>
                    <a:pt x="2106" y="539"/>
                    <a:pt x="2097" y="473"/>
                  </a:cubicBezTo>
                  <a:cubicBezTo>
                    <a:pt x="2080" y="317"/>
                    <a:pt x="1984" y="173"/>
                    <a:pt x="1864" y="126"/>
                  </a:cubicBezTo>
                  <a:lnTo>
                    <a:pt x="1864" y="126"/>
                  </a:lnTo>
                  <a:cubicBezTo>
                    <a:pt x="1880" y="164"/>
                    <a:pt x="1896" y="201"/>
                    <a:pt x="1908" y="240"/>
                  </a:cubicBezTo>
                  <a:cubicBezTo>
                    <a:pt x="1927" y="306"/>
                    <a:pt x="1938" y="371"/>
                    <a:pt x="1903" y="438"/>
                  </a:cubicBezTo>
                  <a:cubicBezTo>
                    <a:pt x="1896" y="451"/>
                    <a:pt x="1887" y="464"/>
                    <a:pt x="1869" y="464"/>
                  </a:cubicBezTo>
                  <a:cubicBezTo>
                    <a:pt x="1868" y="464"/>
                    <a:pt x="1867" y="464"/>
                    <a:pt x="1866" y="464"/>
                  </a:cubicBezTo>
                  <a:cubicBezTo>
                    <a:pt x="1847" y="460"/>
                    <a:pt x="1843" y="443"/>
                    <a:pt x="1842" y="425"/>
                  </a:cubicBezTo>
                  <a:cubicBezTo>
                    <a:pt x="1842" y="404"/>
                    <a:pt x="1842" y="382"/>
                    <a:pt x="1840" y="359"/>
                  </a:cubicBezTo>
                  <a:cubicBezTo>
                    <a:pt x="1828" y="138"/>
                    <a:pt x="1703" y="6"/>
                    <a:pt x="1518" y="6"/>
                  </a:cubicBezTo>
                  <a:cubicBezTo>
                    <a:pt x="1475" y="6"/>
                    <a:pt x="1429" y="13"/>
                    <a:pt x="1380" y="27"/>
                  </a:cubicBezTo>
                  <a:cubicBezTo>
                    <a:pt x="1556" y="48"/>
                    <a:pt x="1622" y="162"/>
                    <a:pt x="1649" y="310"/>
                  </a:cubicBezTo>
                  <a:cubicBezTo>
                    <a:pt x="1654" y="334"/>
                    <a:pt x="1666" y="362"/>
                    <a:pt x="1640" y="376"/>
                  </a:cubicBezTo>
                  <a:cubicBezTo>
                    <a:pt x="1634" y="379"/>
                    <a:pt x="1629" y="380"/>
                    <a:pt x="1624" y="380"/>
                  </a:cubicBezTo>
                  <a:cubicBezTo>
                    <a:pt x="1605" y="380"/>
                    <a:pt x="1591" y="361"/>
                    <a:pt x="1577" y="348"/>
                  </a:cubicBezTo>
                  <a:cubicBezTo>
                    <a:pt x="1526" y="301"/>
                    <a:pt x="1480" y="248"/>
                    <a:pt x="1428" y="203"/>
                  </a:cubicBezTo>
                  <a:cubicBezTo>
                    <a:pt x="1365" y="145"/>
                    <a:pt x="1285" y="115"/>
                    <a:pt x="1203" y="115"/>
                  </a:cubicBezTo>
                  <a:cubicBezTo>
                    <a:pt x="1165" y="115"/>
                    <a:pt x="1126" y="121"/>
                    <a:pt x="1089" y="134"/>
                  </a:cubicBezTo>
                  <a:cubicBezTo>
                    <a:pt x="974" y="173"/>
                    <a:pt x="867" y="236"/>
                    <a:pt x="774" y="317"/>
                  </a:cubicBezTo>
                  <a:lnTo>
                    <a:pt x="784" y="329"/>
                  </a:lnTo>
                  <a:cubicBezTo>
                    <a:pt x="881" y="299"/>
                    <a:pt x="977" y="273"/>
                    <a:pt x="1079" y="273"/>
                  </a:cubicBezTo>
                  <a:cubicBezTo>
                    <a:pt x="1167" y="273"/>
                    <a:pt x="1251" y="275"/>
                    <a:pt x="1326" y="329"/>
                  </a:cubicBezTo>
                  <a:cubicBezTo>
                    <a:pt x="1347" y="345"/>
                    <a:pt x="1366" y="368"/>
                    <a:pt x="1354" y="397"/>
                  </a:cubicBezTo>
                  <a:cubicBezTo>
                    <a:pt x="1349" y="410"/>
                    <a:pt x="1339" y="414"/>
                    <a:pt x="1329" y="414"/>
                  </a:cubicBezTo>
                  <a:cubicBezTo>
                    <a:pt x="1319" y="414"/>
                    <a:pt x="1308" y="410"/>
                    <a:pt x="1300" y="408"/>
                  </a:cubicBezTo>
                  <a:cubicBezTo>
                    <a:pt x="1246" y="395"/>
                    <a:pt x="1194" y="389"/>
                    <a:pt x="1142" y="389"/>
                  </a:cubicBezTo>
                  <a:cubicBezTo>
                    <a:pt x="1015" y="389"/>
                    <a:pt x="894" y="424"/>
                    <a:pt x="774" y="478"/>
                  </a:cubicBezTo>
                  <a:cubicBezTo>
                    <a:pt x="523" y="590"/>
                    <a:pt x="287" y="736"/>
                    <a:pt x="1" y="748"/>
                  </a:cubicBezTo>
                  <a:cubicBezTo>
                    <a:pt x="131" y="810"/>
                    <a:pt x="262" y="836"/>
                    <a:pt x="394" y="836"/>
                  </a:cubicBezTo>
                  <a:cubicBezTo>
                    <a:pt x="502" y="836"/>
                    <a:pt x="611" y="818"/>
                    <a:pt x="721" y="787"/>
                  </a:cubicBezTo>
                  <a:cubicBezTo>
                    <a:pt x="837" y="751"/>
                    <a:pt x="947" y="702"/>
                    <a:pt x="1051" y="639"/>
                  </a:cubicBezTo>
                  <a:cubicBezTo>
                    <a:pt x="1060" y="633"/>
                    <a:pt x="1071" y="624"/>
                    <a:pt x="1081" y="624"/>
                  </a:cubicBezTo>
                  <a:cubicBezTo>
                    <a:pt x="1087" y="624"/>
                    <a:pt x="1092" y="626"/>
                    <a:pt x="1098" y="632"/>
                  </a:cubicBezTo>
                  <a:cubicBezTo>
                    <a:pt x="1121" y="657"/>
                    <a:pt x="1093" y="667"/>
                    <a:pt x="1081" y="681"/>
                  </a:cubicBezTo>
                  <a:cubicBezTo>
                    <a:pt x="1058" y="708"/>
                    <a:pt x="1030" y="729"/>
                    <a:pt x="1009" y="757"/>
                  </a:cubicBezTo>
                  <a:cubicBezTo>
                    <a:pt x="823" y="988"/>
                    <a:pt x="586" y="1127"/>
                    <a:pt x="290" y="1162"/>
                  </a:cubicBezTo>
                  <a:cubicBezTo>
                    <a:pt x="295" y="1181"/>
                    <a:pt x="309" y="1183"/>
                    <a:pt x="320" y="1188"/>
                  </a:cubicBezTo>
                  <a:cubicBezTo>
                    <a:pt x="430" y="1239"/>
                    <a:pt x="550" y="1265"/>
                    <a:pt x="671" y="1265"/>
                  </a:cubicBezTo>
                  <a:cubicBezTo>
                    <a:pt x="707" y="1265"/>
                    <a:pt x="744" y="1263"/>
                    <a:pt x="781" y="1258"/>
                  </a:cubicBezTo>
                  <a:cubicBezTo>
                    <a:pt x="890" y="1244"/>
                    <a:pt x="984" y="1206"/>
                    <a:pt x="1053" y="1109"/>
                  </a:cubicBezTo>
                  <a:cubicBezTo>
                    <a:pt x="1119" y="1016"/>
                    <a:pt x="1209" y="939"/>
                    <a:pt x="1310" y="886"/>
                  </a:cubicBezTo>
                  <a:cubicBezTo>
                    <a:pt x="1407" y="829"/>
                    <a:pt x="1518" y="799"/>
                    <a:pt x="1629" y="799"/>
                  </a:cubicBezTo>
                  <a:cubicBezTo>
                    <a:pt x="1683" y="799"/>
                    <a:pt x="1738" y="806"/>
                    <a:pt x="1791" y="820"/>
                  </a:cubicBezTo>
                  <a:cubicBezTo>
                    <a:pt x="1961" y="865"/>
                    <a:pt x="2082" y="981"/>
                    <a:pt x="2180" y="1123"/>
                  </a:cubicBezTo>
                  <a:cubicBezTo>
                    <a:pt x="2245" y="1220"/>
                    <a:pt x="2297" y="1323"/>
                    <a:pt x="2336" y="1433"/>
                  </a:cubicBezTo>
                  <a:cubicBezTo>
                    <a:pt x="2343" y="1428"/>
                    <a:pt x="2346" y="1426"/>
                    <a:pt x="2348" y="1425"/>
                  </a:cubicBezTo>
                  <a:cubicBezTo>
                    <a:pt x="2355" y="1407"/>
                    <a:pt x="2362" y="1390"/>
                    <a:pt x="2369" y="1374"/>
                  </a:cubicBezTo>
                  <a:cubicBezTo>
                    <a:pt x="2420" y="1241"/>
                    <a:pt x="2495" y="1120"/>
                    <a:pt x="2588" y="1013"/>
                  </a:cubicBezTo>
                  <a:cubicBezTo>
                    <a:pt x="2708" y="873"/>
                    <a:pt x="2879" y="799"/>
                    <a:pt x="3054" y="799"/>
                  </a:cubicBezTo>
                  <a:cubicBezTo>
                    <a:pt x="3141" y="799"/>
                    <a:pt x="3228" y="817"/>
                    <a:pt x="3311" y="855"/>
                  </a:cubicBezTo>
                  <a:cubicBezTo>
                    <a:pt x="3447" y="915"/>
                    <a:pt x="3565" y="1009"/>
                    <a:pt x="3651" y="1132"/>
                  </a:cubicBezTo>
                  <a:cubicBezTo>
                    <a:pt x="3738" y="1257"/>
                    <a:pt x="3879" y="1310"/>
                    <a:pt x="4024" y="1310"/>
                  </a:cubicBezTo>
                  <a:cubicBezTo>
                    <a:pt x="4147" y="1310"/>
                    <a:pt x="4273" y="1272"/>
                    <a:pt x="4373" y="1209"/>
                  </a:cubicBezTo>
                  <a:cubicBezTo>
                    <a:pt x="4368" y="1197"/>
                    <a:pt x="4357" y="1200"/>
                    <a:pt x="4347" y="1199"/>
                  </a:cubicBezTo>
                  <a:cubicBezTo>
                    <a:pt x="4136" y="1162"/>
                    <a:pt x="3947" y="1083"/>
                    <a:pt x="3798" y="923"/>
                  </a:cubicBezTo>
                  <a:cubicBezTo>
                    <a:pt x="3723" y="841"/>
                    <a:pt x="3670" y="741"/>
                    <a:pt x="3586" y="667"/>
                  </a:cubicBezTo>
                  <a:cubicBezTo>
                    <a:pt x="3575" y="660"/>
                    <a:pt x="3572" y="645"/>
                    <a:pt x="3582" y="634"/>
                  </a:cubicBezTo>
                  <a:cubicBezTo>
                    <a:pt x="3586" y="627"/>
                    <a:pt x="3593" y="623"/>
                    <a:pt x="3600" y="623"/>
                  </a:cubicBezTo>
                  <a:cubicBezTo>
                    <a:pt x="3604" y="623"/>
                    <a:pt x="3608" y="625"/>
                    <a:pt x="3612" y="627"/>
                  </a:cubicBezTo>
                  <a:cubicBezTo>
                    <a:pt x="3623" y="634"/>
                    <a:pt x="3635" y="641"/>
                    <a:pt x="3644" y="646"/>
                  </a:cubicBezTo>
                  <a:cubicBezTo>
                    <a:pt x="3846" y="763"/>
                    <a:pt x="4058" y="835"/>
                    <a:pt x="4287" y="835"/>
                  </a:cubicBezTo>
                  <a:cubicBezTo>
                    <a:pt x="4326" y="835"/>
                    <a:pt x="4366" y="833"/>
                    <a:pt x="4406" y="829"/>
                  </a:cubicBezTo>
                  <a:cubicBezTo>
                    <a:pt x="4505" y="820"/>
                    <a:pt x="4599" y="792"/>
                    <a:pt x="4685" y="746"/>
                  </a:cubicBezTo>
                  <a:cubicBezTo>
                    <a:pt x="4624" y="737"/>
                    <a:pt x="4571" y="732"/>
                    <a:pt x="4520" y="722"/>
                  </a:cubicBezTo>
                  <a:cubicBezTo>
                    <a:pt x="4348" y="690"/>
                    <a:pt x="4194" y="615"/>
                    <a:pt x="4040" y="538"/>
                  </a:cubicBezTo>
                  <a:cubicBezTo>
                    <a:pt x="3880" y="458"/>
                    <a:pt x="3716" y="389"/>
                    <a:pt x="3540" y="389"/>
                  </a:cubicBezTo>
                  <a:cubicBezTo>
                    <a:pt x="3486" y="389"/>
                    <a:pt x="3432" y="395"/>
                    <a:pt x="3376" y="410"/>
                  </a:cubicBezTo>
                  <a:cubicBezTo>
                    <a:pt x="3369" y="411"/>
                    <a:pt x="3361" y="413"/>
                    <a:pt x="3354" y="413"/>
                  </a:cubicBezTo>
                  <a:cubicBezTo>
                    <a:pt x="3345" y="413"/>
                    <a:pt x="3337" y="410"/>
                    <a:pt x="3332" y="399"/>
                  </a:cubicBezTo>
                  <a:cubicBezTo>
                    <a:pt x="3323" y="382"/>
                    <a:pt x="3326" y="362"/>
                    <a:pt x="3339" y="347"/>
                  </a:cubicBezTo>
                  <a:cubicBezTo>
                    <a:pt x="3365" y="315"/>
                    <a:pt x="3402" y="294"/>
                    <a:pt x="3444" y="289"/>
                  </a:cubicBezTo>
                  <a:cubicBezTo>
                    <a:pt x="3494" y="277"/>
                    <a:pt x="3543" y="272"/>
                    <a:pt x="3593" y="272"/>
                  </a:cubicBezTo>
                  <a:cubicBezTo>
                    <a:pt x="3697" y="272"/>
                    <a:pt x="3800" y="296"/>
                    <a:pt x="3901" y="333"/>
                  </a:cubicBezTo>
                  <a:lnTo>
                    <a:pt x="3910" y="320"/>
                  </a:lnTo>
                  <a:cubicBezTo>
                    <a:pt x="3828" y="247"/>
                    <a:pt x="3733" y="187"/>
                    <a:pt x="3631" y="147"/>
                  </a:cubicBezTo>
                  <a:cubicBezTo>
                    <a:pt x="3579" y="126"/>
                    <a:pt x="3528" y="115"/>
                    <a:pt x="3480" y="115"/>
                  </a:cubicBezTo>
                  <a:cubicBezTo>
                    <a:pt x="3385" y="115"/>
                    <a:pt x="3299" y="156"/>
                    <a:pt x="3219" y="233"/>
                  </a:cubicBezTo>
                  <a:cubicBezTo>
                    <a:pt x="3179" y="273"/>
                    <a:pt x="3139" y="315"/>
                    <a:pt x="3097" y="354"/>
                  </a:cubicBezTo>
                  <a:cubicBezTo>
                    <a:pt x="3085" y="365"/>
                    <a:pt x="3074" y="381"/>
                    <a:pt x="3058" y="381"/>
                  </a:cubicBezTo>
                  <a:cubicBezTo>
                    <a:pt x="3054" y="381"/>
                    <a:pt x="3050" y="380"/>
                    <a:pt x="3046" y="378"/>
                  </a:cubicBezTo>
                  <a:cubicBezTo>
                    <a:pt x="3021" y="368"/>
                    <a:pt x="3030" y="343"/>
                    <a:pt x="3032" y="324"/>
                  </a:cubicBezTo>
                  <a:cubicBezTo>
                    <a:pt x="3055" y="164"/>
                    <a:pt x="3123" y="47"/>
                    <a:pt x="3312" y="24"/>
                  </a:cubicBezTo>
                  <a:cubicBezTo>
                    <a:pt x="3277" y="17"/>
                    <a:pt x="3260" y="12"/>
                    <a:pt x="3241" y="8"/>
                  </a:cubicBezTo>
                  <a:cubicBezTo>
                    <a:pt x="3213" y="3"/>
                    <a:pt x="3187" y="0"/>
                    <a:pt x="3162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38"/>
            <p:cNvSpPr/>
            <p:nvPr/>
          </p:nvSpPr>
          <p:spPr>
            <a:xfrm>
              <a:off x="6676450" y="529150"/>
              <a:ext cx="218122" cy="161125"/>
            </a:xfrm>
            <a:custGeom>
              <a:avLst/>
              <a:gdLst/>
              <a:ahLst/>
              <a:cxnLst/>
              <a:rect l="l" t="t" r="r" b="b"/>
              <a:pathLst>
                <a:path w="3053" h="2186" extrusionOk="0">
                  <a:moveTo>
                    <a:pt x="715" y="250"/>
                  </a:moveTo>
                  <a:cubicBezTo>
                    <a:pt x="716" y="250"/>
                    <a:pt x="717" y="250"/>
                    <a:pt x="718" y="251"/>
                  </a:cubicBezTo>
                  <a:cubicBezTo>
                    <a:pt x="933" y="252"/>
                    <a:pt x="1112" y="428"/>
                    <a:pt x="1112" y="640"/>
                  </a:cubicBezTo>
                  <a:cubicBezTo>
                    <a:pt x="1112" y="855"/>
                    <a:pt x="939" y="1027"/>
                    <a:pt x="724" y="1027"/>
                  </a:cubicBezTo>
                  <a:cubicBezTo>
                    <a:pt x="722" y="1027"/>
                    <a:pt x="720" y="1027"/>
                    <a:pt x="718" y="1027"/>
                  </a:cubicBezTo>
                  <a:cubicBezTo>
                    <a:pt x="499" y="1027"/>
                    <a:pt x="335" y="862"/>
                    <a:pt x="335" y="641"/>
                  </a:cubicBezTo>
                  <a:cubicBezTo>
                    <a:pt x="315" y="430"/>
                    <a:pt x="525" y="250"/>
                    <a:pt x="715" y="250"/>
                  </a:cubicBezTo>
                  <a:close/>
                  <a:moveTo>
                    <a:pt x="2353" y="250"/>
                  </a:moveTo>
                  <a:cubicBezTo>
                    <a:pt x="2355" y="250"/>
                    <a:pt x="2357" y="250"/>
                    <a:pt x="2359" y="251"/>
                  </a:cubicBezTo>
                  <a:cubicBezTo>
                    <a:pt x="2572" y="252"/>
                    <a:pt x="2748" y="426"/>
                    <a:pt x="2750" y="641"/>
                  </a:cubicBezTo>
                  <a:cubicBezTo>
                    <a:pt x="2750" y="855"/>
                    <a:pt x="2576" y="1027"/>
                    <a:pt x="2363" y="1027"/>
                  </a:cubicBezTo>
                  <a:cubicBezTo>
                    <a:pt x="2361" y="1027"/>
                    <a:pt x="2359" y="1027"/>
                    <a:pt x="2357" y="1027"/>
                  </a:cubicBezTo>
                  <a:cubicBezTo>
                    <a:pt x="2141" y="1027"/>
                    <a:pt x="1980" y="857"/>
                    <a:pt x="1971" y="641"/>
                  </a:cubicBezTo>
                  <a:cubicBezTo>
                    <a:pt x="1962" y="404"/>
                    <a:pt x="2187" y="250"/>
                    <a:pt x="2353" y="250"/>
                  </a:cubicBezTo>
                  <a:close/>
                  <a:moveTo>
                    <a:pt x="859" y="0"/>
                  </a:moveTo>
                  <a:cubicBezTo>
                    <a:pt x="721" y="0"/>
                    <a:pt x="582" y="53"/>
                    <a:pt x="455" y="147"/>
                  </a:cubicBezTo>
                  <a:cubicBezTo>
                    <a:pt x="350" y="224"/>
                    <a:pt x="288" y="312"/>
                    <a:pt x="178" y="415"/>
                  </a:cubicBezTo>
                  <a:cubicBezTo>
                    <a:pt x="171" y="422"/>
                    <a:pt x="165" y="431"/>
                    <a:pt x="162" y="440"/>
                  </a:cubicBezTo>
                  <a:cubicBezTo>
                    <a:pt x="81" y="626"/>
                    <a:pt x="32" y="824"/>
                    <a:pt x="15" y="1025"/>
                  </a:cubicBezTo>
                  <a:cubicBezTo>
                    <a:pt x="1" y="1201"/>
                    <a:pt x="41" y="1362"/>
                    <a:pt x="102" y="1523"/>
                  </a:cubicBezTo>
                  <a:cubicBezTo>
                    <a:pt x="151" y="1642"/>
                    <a:pt x="171" y="1772"/>
                    <a:pt x="155" y="1900"/>
                  </a:cubicBezTo>
                  <a:cubicBezTo>
                    <a:pt x="143" y="1995"/>
                    <a:pt x="134" y="2090"/>
                    <a:pt x="130" y="2186"/>
                  </a:cubicBezTo>
                  <a:cubicBezTo>
                    <a:pt x="264" y="1983"/>
                    <a:pt x="392" y="1779"/>
                    <a:pt x="546" y="1592"/>
                  </a:cubicBezTo>
                  <a:cubicBezTo>
                    <a:pt x="637" y="1483"/>
                    <a:pt x="726" y="1371"/>
                    <a:pt x="839" y="1280"/>
                  </a:cubicBezTo>
                  <a:cubicBezTo>
                    <a:pt x="932" y="1206"/>
                    <a:pt x="1012" y="1120"/>
                    <a:pt x="1081" y="1022"/>
                  </a:cubicBezTo>
                  <a:cubicBezTo>
                    <a:pt x="1152" y="917"/>
                    <a:pt x="1252" y="833"/>
                    <a:pt x="1368" y="780"/>
                  </a:cubicBezTo>
                  <a:cubicBezTo>
                    <a:pt x="1422" y="755"/>
                    <a:pt x="1475" y="738"/>
                    <a:pt x="1530" y="738"/>
                  </a:cubicBezTo>
                  <a:cubicBezTo>
                    <a:pt x="1569" y="738"/>
                    <a:pt x="1610" y="747"/>
                    <a:pt x="1650" y="768"/>
                  </a:cubicBezTo>
                  <a:cubicBezTo>
                    <a:pt x="1819" y="850"/>
                    <a:pt x="1961" y="978"/>
                    <a:pt x="2059" y="1138"/>
                  </a:cubicBezTo>
                  <a:cubicBezTo>
                    <a:pt x="2073" y="1162"/>
                    <a:pt x="2090" y="1185"/>
                    <a:pt x="2113" y="1202"/>
                  </a:cubicBezTo>
                  <a:cubicBezTo>
                    <a:pt x="2211" y="1280"/>
                    <a:pt x="2302" y="1365"/>
                    <a:pt x="2385" y="1460"/>
                  </a:cubicBezTo>
                  <a:cubicBezTo>
                    <a:pt x="2576" y="1681"/>
                    <a:pt x="2751" y="1918"/>
                    <a:pt x="2907" y="2165"/>
                  </a:cubicBezTo>
                  <a:cubicBezTo>
                    <a:pt x="2912" y="2172"/>
                    <a:pt x="2912" y="2186"/>
                    <a:pt x="2925" y="2186"/>
                  </a:cubicBezTo>
                  <a:cubicBezTo>
                    <a:pt x="2927" y="2186"/>
                    <a:pt x="2930" y="2185"/>
                    <a:pt x="2934" y="2184"/>
                  </a:cubicBezTo>
                  <a:cubicBezTo>
                    <a:pt x="2928" y="2142"/>
                    <a:pt x="2921" y="2100"/>
                    <a:pt x="2914" y="2058"/>
                  </a:cubicBezTo>
                  <a:cubicBezTo>
                    <a:pt x="2888" y="1867"/>
                    <a:pt x="2886" y="1679"/>
                    <a:pt x="2962" y="1497"/>
                  </a:cubicBezTo>
                  <a:cubicBezTo>
                    <a:pt x="3014" y="1367"/>
                    <a:pt x="3053" y="1234"/>
                    <a:pt x="3046" y="1090"/>
                  </a:cubicBezTo>
                  <a:cubicBezTo>
                    <a:pt x="3041" y="934"/>
                    <a:pt x="3012" y="782"/>
                    <a:pt x="2965" y="633"/>
                  </a:cubicBezTo>
                  <a:cubicBezTo>
                    <a:pt x="2907" y="463"/>
                    <a:pt x="2849" y="291"/>
                    <a:pt x="2702" y="170"/>
                  </a:cubicBezTo>
                  <a:cubicBezTo>
                    <a:pt x="2574" y="67"/>
                    <a:pt x="2435" y="2"/>
                    <a:pt x="2280" y="2"/>
                  </a:cubicBezTo>
                  <a:cubicBezTo>
                    <a:pt x="2237" y="2"/>
                    <a:pt x="2193" y="7"/>
                    <a:pt x="2148" y="17"/>
                  </a:cubicBezTo>
                  <a:cubicBezTo>
                    <a:pt x="1980" y="54"/>
                    <a:pt x="1861" y="165"/>
                    <a:pt x="1763" y="301"/>
                  </a:cubicBezTo>
                  <a:cubicBezTo>
                    <a:pt x="1684" y="412"/>
                    <a:pt x="1642" y="538"/>
                    <a:pt x="1596" y="662"/>
                  </a:cubicBezTo>
                  <a:cubicBezTo>
                    <a:pt x="1589" y="679"/>
                    <a:pt x="1589" y="701"/>
                    <a:pt x="1567" y="701"/>
                  </a:cubicBezTo>
                  <a:cubicBezTo>
                    <a:pt x="1566" y="701"/>
                    <a:pt x="1565" y="701"/>
                    <a:pt x="1564" y="701"/>
                  </a:cubicBezTo>
                  <a:cubicBezTo>
                    <a:pt x="1545" y="699"/>
                    <a:pt x="1536" y="680"/>
                    <a:pt x="1529" y="662"/>
                  </a:cubicBezTo>
                  <a:cubicBezTo>
                    <a:pt x="1510" y="606"/>
                    <a:pt x="1489" y="550"/>
                    <a:pt x="1466" y="496"/>
                  </a:cubicBezTo>
                  <a:cubicBezTo>
                    <a:pt x="1421" y="375"/>
                    <a:pt x="1349" y="265"/>
                    <a:pt x="1258" y="173"/>
                  </a:cubicBezTo>
                  <a:cubicBezTo>
                    <a:pt x="1136" y="54"/>
                    <a:pt x="998" y="0"/>
                    <a:pt x="859" y="0"/>
                  </a:cubicBezTo>
                  <a:close/>
                </a:path>
              </a:pathLst>
            </a:cu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38"/>
            <p:cNvSpPr/>
            <p:nvPr/>
          </p:nvSpPr>
          <p:spPr>
            <a:xfrm>
              <a:off x="6919550" y="756700"/>
              <a:ext cx="60699" cy="180175"/>
            </a:xfrm>
            <a:custGeom>
              <a:avLst/>
              <a:gdLst/>
              <a:ahLst/>
              <a:cxnLst/>
              <a:rect l="l" t="t" r="r" b="b"/>
              <a:pathLst>
                <a:path w="879" h="2579" extrusionOk="0">
                  <a:moveTo>
                    <a:pt x="2" y="0"/>
                  </a:moveTo>
                  <a:cubicBezTo>
                    <a:pt x="1" y="7"/>
                    <a:pt x="1" y="16"/>
                    <a:pt x="2" y="23"/>
                  </a:cubicBezTo>
                  <a:cubicBezTo>
                    <a:pt x="102" y="265"/>
                    <a:pt x="174" y="515"/>
                    <a:pt x="251" y="766"/>
                  </a:cubicBezTo>
                  <a:cubicBezTo>
                    <a:pt x="390" y="1225"/>
                    <a:pt x="449" y="1692"/>
                    <a:pt x="393" y="2172"/>
                  </a:cubicBezTo>
                  <a:cubicBezTo>
                    <a:pt x="386" y="2232"/>
                    <a:pt x="397" y="2270"/>
                    <a:pt x="449" y="2309"/>
                  </a:cubicBezTo>
                  <a:cubicBezTo>
                    <a:pt x="581" y="2404"/>
                    <a:pt x="704" y="2507"/>
                    <a:pt x="849" y="2579"/>
                  </a:cubicBezTo>
                  <a:cubicBezTo>
                    <a:pt x="879" y="2540"/>
                    <a:pt x="847" y="2503"/>
                    <a:pt x="849" y="2463"/>
                  </a:cubicBezTo>
                  <a:cubicBezTo>
                    <a:pt x="854" y="2361"/>
                    <a:pt x="854" y="2260"/>
                    <a:pt x="847" y="2156"/>
                  </a:cubicBezTo>
                  <a:cubicBezTo>
                    <a:pt x="835" y="2025"/>
                    <a:pt x="858" y="1893"/>
                    <a:pt x="835" y="1762"/>
                  </a:cubicBezTo>
                  <a:cubicBezTo>
                    <a:pt x="803" y="1564"/>
                    <a:pt x="788" y="1362"/>
                    <a:pt x="788" y="1161"/>
                  </a:cubicBezTo>
                  <a:cubicBezTo>
                    <a:pt x="788" y="1140"/>
                    <a:pt x="781" y="1115"/>
                    <a:pt x="803" y="1097"/>
                  </a:cubicBezTo>
                  <a:cubicBezTo>
                    <a:pt x="803" y="1082"/>
                    <a:pt x="798" y="1066"/>
                    <a:pt x="791" y="1052"/>
                  </a:cubicBezTo>
                  <a:cubicBezTo>
                    <a:pt x="658" y="780"/>
                    <a:pt x="493" y="526"/>
                    <a:pt x="299" y="295"/>
                  </a:cubicBezTo>
                  <a:cubicBezTo>
                    <a:pt x="253" y="242"/>
                    <a:pt x="200" y="198"/>
                    <a:pt x="157" y="144"/>
                  </a:cubicBezTo>
                  <a:cubicBezTo>
                    <a:pt x="111" y="89"/>
                    <a:pt x="60" y="40"/>
                    <a:pt x="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38"/>
            <p:cNvSpPr/>
            <p:nvPr/>
          </p:nvSpPr>
          <p:spPr>
            <a:xfrm>
              <a:off x="6602980" y="761075"/>
              <a:ext cx="48544" cy="170006"/>
            </a:xfrm>
            <a:custGeom>
              <a:avLst/>
              <a:gdLst/>
              <a:ahLst/>
              <a:cxnLst/>
              <a:rect l="l" t="t" r="r" b="b"/>
              <a:pathLst>
                <a:path w="710" h="2457" extrusionOk="0">
                  <a:moveTo>
                    <a:pt x="699" y="0"/>
                  </a:moveTo>
                  <a:cubicBezTo>
                    <a:pt x="643" y="46"/>
                    <a:pt x="588" y="98"/>
                    <a:pt x="541" y="153"/>
                  </a:cubicBezTo>
                  <a:cubicBezTo>
                    <a:pt x="367" y="342"/>
                    <a:pt x="208" y="544"/>
                    <a:pt x="89" y="771"/>
                  </a:cubicBezTo>
                  <a:cubicBezTo>
                    <a:pt x="111" y="789"/>
                    <a:pt x="103" y="814"/>
                    <a:pt x="103" y="835"/>
                  </a:cubicBezTo>
                  <a:cubicBezTo>
                    <a:pt x="111" y="1017"/>
                    <a:pt x="101" y="1203"/>
                    <a:pt x="73" y="1383"/>
                  </a:cubicBezTo>
                  <a:cubicBezTo>
                    <a:pt x="24" y="1681"/>
                    <a:pt x="32" y="1978"/>
                    <a:pt x="29" y="2276"/>
                  </a:cubicBezTo>
                  <a:cubicBezTo>
                    <a:pt x="29" y="2335"/>
                    <a:pt x="1" y="2397"/>
                    <a:pt x="32" y="2456"/>
                  </a:cubicBezTo>
                  <a:cubicBezTo>
                    <a:pt x="94" y="2414"/>
                    <a:pt x="150" y="2370"/>
                    <a:pt x="213" y="2332"/>
                  </a:cubicBezTo>
                  <a:cubicBezTo>
                    <a:pt x="304" y="2277"/>
                    <a:pt x="332" y="2216"/>
                    <a:pt x="318" y="2100"/>
                  </a:cubicBezTo>
                  <a:cubicBezTo>
                    <a:pt x="266" y="1636"/>
                    <a:pt x="325" y="1182"/>
                    <a:pt x="469" y="738"/>
                  </a:cubicBezTo>
                  <a:cubicBezTo>
                    <a:pt x="548" y="496"/>
                    <a:pt x="629" y="253"/>
                    <a:pt x="709" y="12"/>
                  </a:cubicBezTo>
                  <a:lnTo>
                    <a:pt x="6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38"/>
            <p:cNvSpPr/>
            <p:nvPr/>
          </p:nvSpPr>
          <p:spPr>
            <a:xfrm>
              <a:off x="6564075" y="814423"/>
              <a:ext cx="46562" cy="133403"/>
            </a:xfrm>
            <a:custGeom>
              <a:avLst/>
              <a:gdLst/>
              <a:ahLst/>
              <a:cxnLst/>
              <a:rect l="l" t="t" r="r" b="b"/>
              <a:pathLst>
                <a:path w="681" h="1928" extrusionOk="0">
                  <a:moveTo>
                    <a:pt x="658" y="0"/>
                  </a:moveTo>
                  <a:cubicBezTo>
                    <a:pt x="638" y="13"/>
                    <a:pt x="633" y="34"/>
                    <a:pt x="624" y="50"/>
                  </a:cubicBezTo>
                  <a:cubicBezTo>
                    <a:pt x="400" y="462"/>
                    <a:pt x="258" y="902"/>
                    <a:pt x="154" y="1356"/>
                  </a:cubicBezTo>
                  <a:cubicBezTo>
                    <a:pt x="112" y="1547"/>
                    <a:pt x="88" y="1741"/>
                    <a:pt x="0" y="1927"/>
                  </a:cubicBezTo>
                  <a:cubicBezTo>
                    <a:pt x="232" y="1918"/>
                    <a:pt x="417" y="1799"/>
                    <a:pt x="603" y="1685"/>
                  </a:cubicBezTo>
                  <a:cubicBezTo>
                    <a:pt x="570" y="1626"/>
                    <a:pt x="600" y="1564"/>
                    <a:pt x="600" y="1505"/>
                  </a:cubicBezTo>
                  <a:cubicBezTo>
                    <a:pt x="601" y="1207"/>
                    <a:pt x="593" y="910"/>
                    <a:pt x="644" y="614"/>
                  </a:cubicBezTo>
                  <a:cubicBezTo>
                    <a:pt x="672" y="432"/>
                    <a:pt x="680" y="248"/>
                    <a:pt x="672" y="64"/>
                  </a:cubicBezTo>
                  <a:cubicBezTo>
                    <a:pt x="672" y="43"/>
                    <a:pt x="680" y="18"/>
                    <a:pt x="6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38"/>
            <p:cNvSpPr/>
            <p:nvPr/>
          </p:nvSpPr>
          <p:spPr>
            <a:xfrm>
              <a:off x="6972875" y="834375"/>
              <a:ext cx="35700" cy="113548"/>
            </a:xfrm>
            <a:custGeom>
              <a:avLst/>
              <a:gdLst/>
              <a:ahLst/>
              <a:cxnLst/>
              <a:rect l="l" t="t" r="r" b="b"/>
              <a:pathLst>
                <a:path w="545" h="1642" extrusionOk="0">
                  <a:moveTo>
                    <a:pt x="23" y="0"/>
                  </a:moveTo>
                  <a:cubicBezTo>
                    <a:pt x="1" y="18"/>
                    <a:pt x="9" y="41"/>
                    <a:pt x="9" y="63"/>
                  </a:cubicBezTo>
                  <a:cubicBezTo>
                    <a:pt x="8" y="265"/>
                    <a:pt x="23" y="467"/>
                    <a:pt x="57" y="665"/>
                  </a:cubicBezTo>
                  <a:cubicBezTo>
                    <a:pt x="80" y="794"/>
                    <a:pt x="55" y="928"/>
                    <a:pt x="69" y="1059"/>
                  </a:cubicBezTo>
                  <a:cubicBezTo>
                    <a:pt x="74" y="1163"/>
                    <a:pt x="76" y="1264"/>
                    <a:pt x="69" y="1366"/>
                  </a:cubicBezTo>
                  <a:cubicBezTo>
                    <a:pt x="67" y="1404"/>
                    <a:pt x="99" y="1441"/>
                    <a:pt x="69" y="1480"/>
                  </a:cubicBezTo>
                  <a:cubicBezTo>
                    <a:pt x="213" y="1566"/>
                    <a:pt x="362" y="1636"/>
                    <a:pt x="544" y="1641"/>
                  </a:cubicBezTo>
                  <a:cubicBezTo>
                    <a:pt x="520" y="1606"/>
                    <a:pt x="502" y="1566"/>
                    <a:pt x="490" y="1524"/>
                  </a:cubicBezTo>
                  <a:cubicBezTo>
                    <a:pt x="414" y="1259"/>
                    <a:pt x="371" y="987"/>
                    <a:pt x="295" y="724"/>
                  </a:cubicBezTo>
                  <a:cubicBezTo>
                    <a:pt x="227" y="475"/>
                    <a:pt x="136" y="232"/>
                    <a:pt x="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38"/>
            <p:cNvSpPr/>
            <p:nvPr/>
          </p:nvSpPr>
          <p:spPr>
            <a:xfrm>
              <a:off x="6747225" y="582168"/>
              <a:ext cx="77919" cy="48216"/>
            </a:xfrm>
            <a:custGeom>
              <a:avLst/>
              <a:gdLst/>
              <a:ahLst/>
              <a:cxnLst/>
              <a:rect l="l" t="t" r="r" b="b"/>
              <a:pathLst>
                <a:path w="963" h="596" extrusionOk="0">
                  <a:moveTo>
                    <a:pt x="473" y="0"/>
                  </a:moveTo>
                  <a:cubicBezTo>
                    <a:pt x="449" y="0"/>
                    <a:pt x="426" y="4"/>
                    <a:pt x="403" y="12"/>
                  </a:cubicBezTo>
                  <a:cubicBezTo>
                    <a:pt x="237" y="72"/>
                    <a:pt x="112" y="182"/>
                    <a:pt x="18" y="329"/>
                  </a:cubicBezTo>
                  <a:cubicBezTo>
                    <a:pt x="0" y="357"/>
                    <a:pt x="4" y="371"/>
                    <a:pt x="30" y="389"/>
                  </a:cubicBezTo>
                  <a:cubicBezTo>
                    <a:pt x="126" y="459"/>
                    <a:pt x="232" y="517"/>
                    <a:pt x="340" y="564"/>
                  </a:cubicBezTo>
                  <a:cubicBezTo>
                    <a:pt x="382" y="585"/>
                    <a:pt x="430" y="596"/>
                    <a:pt x="477" y="596"/>
                  </a:cubicBezTo>
                  <a:cubicBezTo>
                    <a:pt x="493" y="594"/>
                    <a:pt x="509" y="591"/>
                    <a:pt x="524" y="585"/>
                  </a:cubicBezTo>
                  <a:cubicBezTo>
                    <a:pt x="673" y="541"/>
                    <a:pt x="803" y="459"/>
                    <a:pt x="935" y="382"/>
                  </a:cubicBezTo>
                  <a:cubicBezTo>
                    <a:pt x="963" y="364"/>
                    <a:pt x="950" y="350"/>
                    <a:pt x="938" y="333"/>
                  </a:cubicBezTo>
                  <a:cubicBezTo>
                    <a:pt x="842" y="194"/>
                    <a:pt x="709" y="86"/>
                    <a:pt x="554" y="17"/>
                  </a:cubicBezTo>
                  <a:cubicBezTo>
                    <a:pt x="528" y="6"/>
                    <a:pt x="501" y="0"/>
                    <a:pt x="4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38"/>
            <p:cNvSpPr/>
            <p:nvPr/>
          </p:nvSpPr>
          <p:spPr>
            <a:xfrm>
              <a:off x="6746700" y="609275"/>
              <a:ext cx="77925" cy="36850"/>
            </a:xfrm>
            <a:custGeom>
              <a:avLst/>
              <a:gdLst/>
              <a:ahLst/>
              <a:cxnLst/>
              <a:rect l="l" t="t" r="r" b="b"/>
              <a:pathLst>
                <a:path w="929" h="363" extrusionOk="0">
                  <a:moveTo>
                    <a:pt x="1" y="1"/>
                  </a:moveTo>
                  <a:lnTo>
                    <a:pt x="1" y="1"/>
                  </a:lnTo>
                  <a:cubicBezTo>
                    <a:pt x="4" y="33"/>
                    <a:pt x="15" y="62"/>
                    <a:pt x="36" y="89"/>
                  </a:cubicBezTo>
                  <a:cubicBezTo>
                    <a:pt x="129" y="222"/>
                    <a:pt x="267" y="318"/>
                    <a:pt x="425" y="357"/>
                  </a:cubicBezTo>
                  <a:cubicBezTo>
                    <a:pt x="438" y="360"/>
                    <a:pt x="451" y="362"/>
                    <a:pt x="464" y="362"/>
                  </a:cubicBezTo>
                  <a:cubicBezTo>
                    <a:pt x="478" y="362"/>
                    <a:pt x="491" y="360"/>
                    <a:pt x="504" y="357"/>
                  </a:cubicBezTo>
                  <a:cubicBezTo>
                    <a:pt x="670" y="315"/>
                    <a:pt x="814" y="210"/>
                    <a:pt x="905" y="64"/>
                  </a:cubicBezTo>
                  <a:cubicBezTo>
                    <a:pt x="914" y="50"/>
                    <a:pt x="928" y="36"/>
                    <a:pt x="921" y="13"/>
                  </a:cubicBezTo>
                  <a:cubicBezTo>
                    <a:pt x="919" y="13"/>
                    <a:pt x="917" y="13"/>
                    <a:pt x="915" y="13"/>
                  </a:cubicBezTo>
                  <a:cubicBezTo>
                    <a:pt x="900" y="13"/>
                    <a:pt x="890" y="25"/>
                    <a:pt x="877" y="31"/>
                  </a:cubicBezTo>
                  <a:cubicBezTo>
                    <a:pt x="786" y="85"/>
                    <a:pt x="690" y="134"/>
                    <a:pt x="593" y="176"/>
                  </a:cubicBezTo>
                  <a:cubicBezTo>
                    <a:pt x="549" y="196"/>
                    <a:pt x="502" y="205"/>
                    <a:pt x="454" y="205"/>
                  </a:cubicBezTo>
                  <a:cubicBezTo>
                    <a:pt x="404" y="205"/>
                    <a:pt x="354" y="194"/>
                    <a:pt x="308" y="173"/>
                  </a:cubicBezTo>
                  <a:cubicBezTo>
                    <a:pt x="201" y="124"/>
                    <a:pt x="99" y="66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38"/>
            <p:cNvSpPr/>
            <p:nvPr/>
          </p:nvSpPr>
          <p:spPr>
            <a:xfrm>
              <a:off x="6653023" y="760188"/>
              <a:ext cx="1641" cy="1777"/>
            </a:xfrm>
            <a:custGeom>
              <a:avLst/>
              <a:gdLst/>
              <a:ahLst/>
              <a:cxnLst/>
              <a:rect l="l" t="t" r="r" b="b"/>
              <a:pathLst>
                <a:path w="24" h="26" extrusionOk="0">
                  <a:moveTo>
                    <a:pt x="18" y="1"/>
                  </a:moveTo>
                  <a:lnTo>
                    <a:pt x="1" y="13"/>
                  </a:lnTo>
                  <a:lnTo>
                    <a:pt x="11" y="25"/>
                  </a:lnTo>
                  <a:cubicBezTo>
                    <a:pt x="20" y="22"/>
                    <a:pt x="23" y="10"/>
                    <a:pt x="18" y="1"/>
                  </a:cubicBezTo>
                  <a:close/>
                </a:path>
              </a:pathLst>
            </a:custGeom>
            <a:solidFill>
              <a:srgbClr val="AFD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38"/>
            <p:cNvSpPr/>
            <p:nvPr/>
          </p:nvSpPr>
          <p:spPr>
            <a:xfrm>
              <a:off x="6937190" y="922608"/>
              <a:ext cx="1230" cy="1846"/>
            </a:xfrm>
            <a:custGeom>
              <a:avLst/>
              <a:gdLst/>
              <a:ahLst/>
              <a:cxnLst/>
              <a:rect l="l" t="t" r="r" b="b"/>
              <a:pathLst>
                <a:path w="18" h="27" extrusionOk="0">
                  <a:moveTo>
                    <a:pt x="14" y="0"/>
                  </a:moveTo>
                  <a:cubicBezTo>
                    <a:pt x="4" y="6"/>
                    <a:pt x="0" y="18"/>
                    <a:pt x="7" y="27"/>
                  </a:cubicBezTo>
                  <a:cubicBezTo>
                    <a:pt x="18" y="20"/>
                    <a:pt x="16" y="9"/>
                    <a:pt x="14" y="0"/>
                  </a:cubicBezTo>
                  <a:close/>
                </a:path>
              </a:pathLst>
            </a:custGeom>
            <a:solidFill>
              <a:srgbClr val="AFD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38"/>
            <p:cNvSpPr/>
            <p:nvPr/>
          </p:nvSpPr>
          <p:spPr>
            <a:xfrm>
              <a:off x="6681324" y="702425"/>
              <a:ext cx="273" cy="47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4" y="1"/>
                  </a:moveTo>
                  <a:lnTo>
                    <a:pt x="0" y="6"/>
                  </a:lnTo>
                  <a:lnTo>
                    <a:pt x="2" y="6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4954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56" name="Google Shape;2656;p38"/>
            <p:cNvGrpSpPr/>
            <p:nvPr/>
          </p:nvGrpSpPr>
          <p:grpSpPr>
            <a:xfrm flipH="1">
              <a:off x="6689845" y="547342"/>
              <a:ext cx="67201" cy="57591"/>
              <a:chOff x="6688530" y="2567647"/>
              <a:chExt cx="64529" cy="55301"/>
            </a:xfrm>
          </p:grpSpPr>
          <p:sp>
            <p:nvSpPr>
              <p:cNvPr id="2657" name="Google Shape;2657;p38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EFEFF"/>
                  </a:gs>
                  <a:gs pos="99000">
                    <a:srgbClr val="98BED7"/>
                  </a:gs>
                  <a:gs pos="100000">
                    <a:schemeClr val="lt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8" name="Google Shape;2658;p38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9" name="Google Shape;2659;p38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0" name="Google Shape;2660;p38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61" name="Google Shape;2661;p38"/>
            <p:cNvGrpSpPr/>
            <p:nvPr/>
          </p:nvGrpSpPr>
          <p:grpSpPr>
            <a:xfrm flipH="1">
              <a:off x="6805946" y="547342"/>
              <a:ext cx="67201" cy="57591"/>
              <a:chOff x="6688530" y="2567647"/>
              <a:chExt cx="64529" cy="55301"/>
            </a:xfrm>
          </p:grpSpPr>
          <p:sp>
            <p:nvSpPr>
              <p:cNvPr id="2662" name="Google Shape;2662;p38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EFEFF"/>
                  </a:gs>
                  <a:gs pos="99000">
                    <a:srgbClr val="98BED7"/>
                  </a:gs>
                  <a:gs pos="100000">
                    <a:schemeClr val="lt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3" name="Google Shape;2663;p38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4" name="Google Shape;2664;p38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5" name="Google Shape;2665;p38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Medical Tests file:</a:t>
            </a:r>
            <a:endParaRPr dirty="0">
              <a:solidFill>
                <a:schemeClr val="accent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FCB358-D3D4-4086-B810-BA4016229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569" y="1692025"/>
            <a:ext cx="7704000" cy="12453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9" name="Google Shape;979;p28"/>
          <p:cNvGrpSpPr/>
          <p:nvPr/>
        </p:nvGrpSpPr>
        <p:grpSpPr>
          <a:xfrm>
            <a:off x="7811101" y="4312926"/>
            <a:ext cx="1225797" cy="572701"/>
            <a:chOff x="51655" y="3808136"/>
            <a:chExt cx="699736" cy="263687"/>
          </a:xfrm>
        </p:grpSpPr>
        <p:sp>
          <p:nvSpPr>
            <p:cNvPr id="980" name="Google Shape;980;p28"/>
            <p:cNvSpPr/>
            <p:nvPr/>
          </p:nvSpPr>
          <p:spPr>
            <a:xfrm>
              <a:off x="397608" y="3973518"/>
              <a:ext cx="133090" cy="91624"/>
            </a:xfrm>
            <a:custGeom>
              <a:avLst/>
              <a:gdLst/>
              <a:ahLst/>
              <a:cxnLst/>
              <a:rect l="l" t="t" r="r" b="b"/>
              <a:pathLst>
                <a:path w="986" h="672" extrusionOk="0">
                  <a:moveTo>
                    <a:pt x="968" y="0"/>
                  </a:moveTo>
                  <a:lnTo>
                    <a:pt x="0" y="81"/>
                  </a:lnTo>
                  <a:lnTo>
                    <a:pt x="18" y="672"/>
                  </a:lnTo>
                  <a:lnTo>
                    <a:pt x="985" y="589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8"/>
            <p:cNvSpPr/>
            <p:nvPr/>
          </p:nvSpPr>
          <p:spPr>
            <a:xfrm>
              <a:off x="51655" y="3808136"/>
              <a:ext cx="697442" cy="183384"/>
            </a:xfrm>
            <a:custGeom>
              <a:avLst/>
              <a:gdLst/>
              <a:ahLst/>
              <a:cxnLst/>
              <a:rect l="l" t="t" r="r" b="b"/>
              <a:pathLst>
                <a:path w="5167" h="1345" extrusionOk="0">
                  <a:moveTo>
                    <a:pt x="3254" y="0"/>
                  </a:moveTo>
                  <a:lnTo>
                    <a:pt x="1218" y="63"/>
                  </a:lnTo>
                  <a:lnTo>
                    <a:pt x="0" y="545"/>
                  </a:lnTo>
                  <a:lnTo>
                    <a:pt x="826" y="1122"/>
                  </a:lnTo>
                  <a:lnTo>
                    <a:pt x="1813" y="1220"/>
                  </a:lnTo>
                  <a:lnTo>
                    <a:pt x="2230" y="926"/>
                  </a:lnTo>
                  <a:lnTo>
                    <a:pt x="1983" y="1236"/>
                  </a:lnTo>
                  <a:lnTo>
                    <a:pt x="2563" y="1294"/>
                  </a:lnTo>
                  <a:lnTo>
                    <a:pt x="3531" y="1213"/>
                  </a:lnTo>
                  <a:lnTo>
                    <a:pt x="3923" y="1345"/>
                  </a:lnTo>
                  <a:lnTo>
                    <a:pt x="4553" y="1182"/>
                  </a:lnTo>
                  <a:lnTo>
                    <a:pt x="5166" y="496"/>
                  </a:lnTo>
                  <a:lnTo>
                    <a:pt x="32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8"/>
            <p:cNvSpPr/>
            <p:nvPr/>
          </p:nvSpPr>
          <p:spPr>
            <a:xfrm>
              <a:off x="296239" y="3934252"/>
              <a:ext cx="56422" cy="42540"/>
            </a:xfrm>
            <a:custGeom>
              <a:avLst/>
              <a:gdLst/>
              <a:ahLst/>
              <a:cxnLst/>
              <a:rect l="l" t="t" r="r" b="b"/>
              <a:pathLst>
                <a:path w="418" h="312" extrusionOk="0">
                  <a:moveTo>
                    <a:pt x="418" y="1"/>
                  </a:moveTo>
                  <a:lnTo>
                    <a:pt x="1" y="295"/>
                  </a:lnTo>
                  <a:lnTo>
                    <a:pt x="171" y="311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8"/>
            <p:cNvSpPr/>
            <p:nvPr/>
          </p:nvSpPr>
          <p:spPr>
            <a:xfrm>
              <a:off x="666083" y="3875761"/>
              <a:ext cx="85307" cy="173840"/>
            </a:xfrm>
            <a:custGeom>
              <a:avLst/>
              <a:gdLst/>
              <a:ahLst/>
              <a:cxnLst/>
              <a:rect l="l" t="t" r="r" b="b"/>
              <a:pathLst>
                <a:path w="632" h="1275" extrusionOk="0">
                  <a:moveTo>
                    <a:pt x="614" y="0"/>
                  </a:moveTo>
                  <a:lnTo>
                    <a:pt x="1" y="686"/>
                  </a:lnTo>
                  <a:lnTo>
                    <a:pt x="20" y="1275"/>
                  </a:lnTo>
                  <a:lnTo>
                    <a:pt x="632" y="589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8"/>
            <p:cNvSpPr/>
            <p:nvPr/>
          </p:nvSpPr>
          <p:spPr>
            <a:xfrm>
              <a:off x="581181" y="3969155"/>
              <a:ext cx="87737" cy="102668"/>
            </a:xfrm>
            <a:custGeom>
              <a:avLst/>
              <a:gdLst/>
              <a:ahLst/>
              <a:cxnLst/>
              <a:rect l="l" t="t" r="r" b="b"/>
              <a:pathLst>
                <a:path w="650" h="753" extrusionOk="0">
                  <a:moveTo>
                    <a:pt x="630" y="1"/>
                  </a:moveTo>
                  <a:lnTo>
                    <a:pt x="0" y="164"/>
                  </a:lnTo>
                  <a:lnTo>
                    <a:pt x="20" y="753"/>
                  </a:lnTo>
                  <a:lnTo>
                    <a:pt x="649" y="590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9FDCF4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8"/>
            <p:cNvSpPr/>
            <p:nvPr/>
          </p:nvSpPr>
          <p:spPr>
            <a:xfrm>
              <a:off x="528134" y="3973518"/>
              <a:ext cx="55747" cy="98305"/>
            </a:xfrm>
            <a:custGeom>
              <a:avLst/>
              <a:gdLst/>
              <a:ahLst/>
              <a:cxnLst/>
              <a:rect l="l" t="t" r="r" b="b"/>
              <a:pathLst>
                <a:path w="413" h="721" extrusionOk="0">
                  <a:moveTo>
                    <a:pt x="1" y="0"/>
                  </a:moveTo>
                  <a:lnTo>
                    <a:pt x="18" y="589"/>
                  </a:lnTo>
                  <a:lnTo>
                    <a:pt x="413" y="721"/>
                  </a:lnTo>
                  <a:lnTo>
                    <a:pt x="393" y="1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8"/>
            <p:cNvSpPr/>
            <p:nvPr/>
          </p:nvSpPr>
          <p:spPr>
            <a:xfrm>
              <a:off x="163013" y="3961111"/>
              <a:ext cx="237025" cy="104031"/>
            </a:xfrm>
            <a:custGeom>
              <a:avLst/>
              <a:gdLst/>
              <a:ahLst/>
              <a:cxnLst/>
              <a:rect l="l" t="t" r="r" b="b"/>
              <a:pathLst>
                <a:path w="1756" h="763" extrusionOk="0">
                  <a:moveTo>
                    <a:pt x="1" y="0"/>
                  </a:moveTo>
                  <a:lnTo>
                    <a:pt x="20" y="591"/>
                  </a:lnTo>
                  <a:lnTo>
                    <a:pt x="1756" y="763"/>
                  </a:lnTo>
                  <a:lnTo>
                    <a:pt x="1738" y="172"/>
                  </a:lnTo>
                  <a:lnTo>
                    <a:pt x="1158" y="114"/>
                  </a:lnTo>
                  <a:lnTo>
                    <a:pt x="984" y="559"/>
                  </a:lnTo>
                  <a:lnTo>
                    <a:pt x="968" y="112"/>
                  </a:lnTo>
                  <a:lnTo>
                    <a:pt x="1158" y="114"/>
                  </a:lnTo>
                  <a:lnTo>
                    <a:pt x="988" y="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DCF4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8"/>
            <p:cNvSpPr/>
            <p:nvPr/>
          </p:nvSpPr>
          <p:spPr>
            <a:xfrm>
              <a:off x="293674" y="3976381"/>
              <a:ext cx="25646" cy="61083"/>
            </a:xfrm>
            <a:custGeom>
              <a:avLst/>
              <a:gdLst/>
              <a:ahLst/>
              <a:cxnLst/>
              <a:rect l="l" t="t" r="r" b="b"/>
              <a:pathLst>
                <a:path w="190" h="448" extrusionOk="0">
                  <a:moveTo>
                    <a:pt x="0" y="0"/>
                  </a:moveTo>
                  <a:lnTo>
                    <a:pt x="16" y="447"/>
                  </a:lnTo>
                  <a:lnTo>
                    <a:pt x="19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8"/>
            <p:cNvSpPr/>
            <p:nvPr/>
          </p:nvSpPr>
          <p:spPr>
            <a:xfrm>
              <a:off x="51655" y="3882442"/>
              <a:ext cx="114193" cy="159251"/>
            </a:xfrm>
            <a:custGeom>
              <a:avLst/>
              <a:gdLst/>
              <a:ahLst/>
              <a:cxnLst/>
              <a:rect l="l" t="t" r="r" b="b"/>
              <a:pathLst>
                <a:path w="846" h="1168" extrusionOk="0">
                  <a:moveTo>
                    <a:pt x="0" y="0"/>
                  </a:moveTo>
                  <a:lnTo>
                    <a:pt x="18" y="589"/>
                  </a:lnTo>
                  <a:lnTo>
                    <a:pt x="845" y="1168"/>
                  </a:lnTo>
                  <a:lnTo>
                    <a:pt x="826" y="5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9" name="Google Shape;1009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Medical Record file:</a:t>
            </a:r>
            <a:endParaRPr dirty="0">
              <a:solidFill>
                <a:schemeClr val="accent5"/>
              </a:solidFill>
            </a:endParaRPr>
          </a:p>
        </p:txBody>
      </p:sp>
      <p:grpSp>
        <p:nvGrpSpPr>
          <p:cNvPr id="79" name="Google Shape;1656;p34">
            <a:extLst>
              <a:ext uri="{FF2B5EF4-FFF2-40B4-BE49-F238E27FC236}">
                <a16:creationId xmlns:a16="http://schemas.microsoft.com/office/drawing/2014/main" id="{CDCB7293-0224-4A23-AC4A-21C45AACC855}"/>
              </a:ext>
            </a:extLst>
          </p:cNvPr>
          <p:cNvGrpSpPr/>
          <p:nvPr/>
        </p:nvGrpSpPr>
        <p:grpSpPr>
          <a:xfrm>
            <a:off x="8179114" y="3867718"/>
            <a:ext cx="570516" cy="597857"/>
            <a:chOff x="6612760" y="2533135"/>
            <a:chExt cx="570516" cy="597857"/>
          </a:xfrm>
        </p:grpSpPr>
        <p:sp>
          <p:nvSpPr>
            <p:cNvPr id="80" name="Google Shape;1657;p34">
              <a:extLst>
                <a:ext uri="{FF2B5EF4-FFF2-40B4-BE49-F238E27FC236}">
                  <a16:creationId xmlns:a16="http://schemas.microsoft.com/office/drawing/2014/main" id="{CA987FFA-EC65-4D8F-BF15-3BE8A4DC5FF0}"/>
                </a:ext>
              </a:extLst>
            </p:cNvPr>
            <p:cNvSpPr/>
            <p:nvPr/>
          </p:nvSpPr>
          <p:spPr>
            <a:xfrm>
              <a:off x="6804027" y="3059216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770" y="1"/>
                  </a:moveTo>
                  <a:lnTo>
                    <a:pt x="770" y="1"/>
                  </a:lnTo>
                  <a:cubicBezTo>
                    <a:pt x="784" y="76"/>
                    <a:pt x="777" y="132"/>
                    <a:pt x="751" y="176"/>
                  </a:cubicBezTo>
                  <a:cubicBezTo>
                    <a:pt x="726" y="213"/>
                    <a:pt x="686" y="237"/>
                    <a:pt x="642" y="246"/>
                  </a:cubicBezTo>
                  <a:cubicBezTo>
                    <a:pt x="418" y="293"/>
                    <a:pt x="132" y="400"/>
                    <a:pt x="43" y="504"/>
                  </a:cubicBezTo>
                  <a:cubicBezTo>
                    <a:pt x="9" y="541"/>
                    <a:pt x="1" y="595"/>
                    <a:pt x="22" y="641"/>
                  </a:cubicBezTo>
                  <a:cubicBezTo>
                    <a:pt x="48" y="701"/>
                    <a:pt x="122" y="739"/>
                    <a:pt x="214" y="739"/>
                  </a:cubicBezTo>
                  <a:cubicBezTo>
                    <a:pt x="219" y="739"/>
                    <a:pt x="223" y="739"/>
                    <a:pt x="227" y="739"/>
                  </a:cubicBezTo>
                  <a:cubicBezTo>
                    <a:pt x="193" y="420"/>
                    <a:pt x="707" y="299"/>
                    <a:pt x="730" y="293"/>
                  </a:cubicBezTo>
                  <a:cubicBezTo>
                    <a:pt x="732" y="293"/>
                    <a:pt x="734" y="293"/>
                    <a:pt x="736" y="293"/>
                  </a:cubicBezTo>
                  <a:cubicBezTo>
                    <a:pt x="766" y="293"/>
                    <a:pt x="775" y="338"/>
                    <a:pt x="742" y="346"/>
                  </a:cubicBezTo>
                  <a:cubicBezTo>
                    <a:pt x="737" y="346"/>
                    <a:pt x="223" y="467"/>
                    <a:pt x="285" y="760"/>
                  </a:cubicBezTo>
                  <a:cubicBezTo>
                    <a:pt x="353" y="842"/>
                    <a:pt x="453" y="891"/>
                    <a:pt x="560" y="897"/>
                  </a:cubicBezTo>
                  <a:cubicBezTo>
                    <a:pt x="583" y="897"/>
                    <a:pt x="605" y="893"/>
                    <a:pt x="626" y="882"/>
                  </a:cubicBezTo>
                  <a:cubicBezTo>
                    <a:pt x="560" y="548"/>
                    <a:pt x="919" y="372"/>
                    <a:pt x="923" y="371"/>
                  </a:cubicBezTo>
                  <a:cubicBezTo>
                    <a:pt x="928" y="368"/>
                    <a:pt x="933" y="366"/>
                    <a:pt x="937" y="366"/>
                  </a:cubicBezTo>
                  <a:cubicBezTo>
                    <a:pt x="963" y="366"/>
                    <a:pt x="977" y="406"/>
                    <a:pt x="946" y="418"/>
                  </a:cubicBezTo>
                  <a:cubicBezTo>
                    <a:pt x="933" y="425"/>
                    <a:pt x="616" y="581"/>
                    <a:pt x="679" y="879"/>
                  </a:cubicBezTo>
                  <a:cubicBezTo>
                    <a:pt x="679" y="879"/>
                    <a:pt x="679" y="881"/>
                    <a:pt x="679" y="881"/>
                  </a:cubicBezTo>
                  <a:cubicBezTo>
                    <a:pt x="733" y="958"/>
                    <a:pt x="928" y="1049"/>
                    <a:pt x="1038" y="1049"/>
                  </a:cubicBezTo>
                  <a:cubicBezTo>
                    <a:pt x="1042" y="1050"/>
                    <a:pt x="1046" y="1050"/>
                    <a:pt x="1049" y="1050"/>
                  </a:cubicBezTo>
                  <a:cubicBezTo>
                    <a:pt x="1066" y="1050"/>
                    <a:pt x="1082" y="1044"/>
                    <a:pt x="1095" y="1035"/>
                  </a:cubicBezTo>
                  <a:lnTo>
                    <a:pt x="1103" y="1005"/>
                  </a:lnTo>
                  <a:cubicBezTo>
                    <a:pt x="1095" y="821"/>
                    <a:pt x="1151" y="702"/>
                    <a:pt x="1194" y="606"/>
                  </a:cubicBezTo>
                  <a:cubicBezTo>
                    <a:pt x="1240" y="511"/>
                    <a:pt x="1270" y="446"/>
                    <a:pt x="1219" y="362"/>
                  </a:cubicBezTo>
                  <a:cubicBezTo>
                    <a:pt x="1165" y="267"/>
                    <a:pt x="1140" y="160"/>
                    <a:pt x="1149" y="52"/>
                  </a:cubicBezTo>
                  <a:lnTo>
                    <a:pt x="7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658;p34">
              <a:extLst>
                <a:ext uri="{FF2B5EF4-FFF2-40B4-BE49-F238E27FC236}">
                  <a16:creationId xmlns:a16="http://schemas.microsoft.com/office/drawing/2014/main" id="{DF343196-16F1-425D-954E-052490F4DBC6}"/>
                </a:ext>
              </a:extLst>
            </p:cNvPr>
            <p:cNvSpPr/>
            <p:nvPr/>
          </p:nvSpPr>
          <p:spPr>
            <a:xfrm>
              <a:off x="6903284" y="3059079"/>
              <a:ext cx="86814" cy="71775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498" y="1"/>
                  </a:moveTo>
                  <a:lnTo>
                    <a:pt x="119" y="54"/>
                  </a:lnTo>
                  <a:cubicBezTo>
                    <a:pt x="128" y="160"/>
                    <a:pt x="105" y="267"/>
                    <a:pt x="51" y="362"/>
                  </a:cubicBezTo>
                  <a:cubicBezTo>
                    <a:pt x="0" y="446"/>
                    <a:pt x="30" y="509"/>
                    <a:pt x="76" y="606"/>
                  </a:cubicBezTo>
                  <a:cubicBezTo>
                    <a:pt x="119" y="702"/>
                    <a:pt x="175" y="821"/>
                    <a:pt x="167" y="1005"/>
                  </a:cubicBezTo>
                  <a:lnTo>
                    <a:pt x="174" y="1034"/>
                  </a:lnTo>
                  <a:cubicBezTo>
                    <a:pt x="189" y="1044"/>
                    <a:pt x="206" y="1050"/>
                    <a:pt x="224" y="1050"/>
                  </a:cubicBezTo>
                  <a:cubicBezTo>
                    <a:pt x="226" y="1050"/>
                    <a:pt x="229" y="1050"/>
                    <a:pt x="232" y="1049"/>
                  </a:cubicBezTo>
                  <a:cubicBezTo>
                    <a:pt x="342" y="1049"/>
                    <a:pt x="538" y="958"/>
                    <a:pt x="591" y="881"/>
                  </a:cubicBezTo>
                  <a:lnTo>
                    <a:pt x="591" y="877"/>
                  </a:lnTo>
                  <a:cubicBezTo>
                    <a:pt x="654" y="581"/>
                    <a:pt x="337" y="425"/>
                    <a:pt x="323" y="418"/>
                  </a:cubicBezTo>
                  <a:cubicBezTo>
                    <a:pt x="310" y="411"/>
                    <a:pt x="303" y="395"/>
                    <a:pt x="310" y="383"/>
                  </a:cubicBezTo>
                  <a:cubicBezTo>
                    <a:pt x="315" y="373"/>
                    <a:pt x="325" y="368"/>
                    <a:pt x="334" y="368"/>
                  </a:cubicBezTo>
                  <a:cubicBezTo>
                    <a:pt x="338" y="368"/>
                    <a:pt x="342" y="369"/>
                    <a:pt x="346" y="371"/>
                  </a:cubicBezTo>
                  <a:cubicBezTo>
                    <a:pt x="349" y="371"/>
                    <a:pt x="710" y="548"/>
                    <a:pt x="644" y="883"/>
                  </a:cubicBezTo>
                  <a:cubicBezTo>
                    <a:pt x="661" y="892"/>
                    <a:pt x="680" y="895"/>
                    <a:pt x="699" y="895"/>
                  </a:cubicBezTo>
                  <a:cubicBezTo>
                    <a:pt x="703" y="895"/>
                    <a:pt x="706" y="895"/>
                    <a:pt x="710" y="895"/>
                  </a:cubicBezTo>
                  <a:cubicBezTo>
                    <a:pt x="817" y="892"/>
                    <a:pt x="917" y="842"/>
                    <a:pt x="985" y="760"/>
                  </a:cubicBezTo>
                  <a:cubicBezTo>
                    <a:pt x="1047" y="467"/>
                    <a:pt x="533" y="346"/>
                    <a:pt x="528" y="346"/>
                  </a:cubicBezTo>
                  <a:cubicBezTo>
                    <a:pt x="495" y="338"/>
                    <a:pt x="503" y="293"/>
                    <a:pt x="531" y="293"/>
                  </a:cubicBezTo>
                  <a:cubicBezTo>
                    <a:pt x="533" y="293"/>
                    <a:pt x="536" y="293"/>
                    <a:pt x="538" y="294"/>
                  </a:cubicBezTo>
                  <a:cubicBezTo>
                    <a:pt x="561" y="299"/>
                    <a:pt x="1077" y="418"/>
                    <a:pt x="1043" y="739"/>
                  </a:cubicBezTo>
                  <a:cubicBezTo>
                    <a:pt x="1047" y="739"/>
                    <a:pt x="1051" y="739"/>
                    <a:pt x="1056" y="739"/>
                  </a:cubicBezTo>
                  <a:cubicBezTo>
                    <a:pt x="1148" y="739"/>
                    <a:pt x="1220" y="701"/>
                    <a:pt x="1248" y="639"/>
                  </a:cubicBezTo>
                  <a:cubicBezTo>
                    <a:pt x="1269" y="593"/>
                    <a:pt x="1261" y="541"/>
                    <a:pt x="1227" y="504"/>
                  </a:cubicBezTo>
                  <a:cubicBezTo>
                    <a:pt x="1136" y="402"/>
                    <a:pt x="849" y="295"/>
                    <a:pt x="626" y="246"/>
                  </a:cubicBezTo>
                  <a:cubicBezTo>
                    <a:pt x="580" y="239"/>
                    <a:pt x="540" y="215"/>
                    <a:pt x="516" y="176"/>
                  </a:cubicBezTo>
                  <a:cubicBezTo>
                    <a:pt x="489" y="134"/>
                    <a:pt x="484" y="78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659;p34">
              <a:extLst>
                <a:ext uri="{FF2B5EF4-FFF2-40B4-BE49-F238E27FC236}">
                  <a16:creationId xmlns:a16="http://schemas.microsoft.com/office/drawing/2014/main" id="{6C0B9CDB-E5F5-4C48-A4B4-2D1BFE1E0F99}"/>
                </a:ext>
              </a:extLst>
            </p:cNvPr>
            <p:cNvSpPr/>
            <p:nvPr/>
          </p:nvSpPr>
          <p:spPr>
            <a:xfrm>
              <a:off x="6612760" y="2749079"/>
              <a:ext cx="280266" cy="103220"/>
            </a:xfrm>
            <a:custGeom>
              <a:avLst/>
              <a:gdLst/>
              <a:ahLst/>
              <a:cxnLst/>
              <a:rect l="l" t="t" r="r" b="b"/>
              <a:pathLst>
                <a:path w="4100" h="1510" extrusionOk="0">
                  <a:moveTo>
                    <a:pt x="3416" y="0"/>
                  </a:moveTo>
                  <a:lnTo>
                    <a:pt x="3205" y="498"/>
                  </a:lnTo>
                  <a:cubicBezTo>
                    <a:pt x="2563" y="841"/>
                    <a:pt x="1779" y="965"/>
                    <a:pt x="1148" y="965"/>
                  </a:cubicBezTo>
                  <a:cubicBezTo>
                    <a:pt x="491" y="965"/>
                    <a:pt x="0" y="829"/>
                    <a:pt x="13" y="665"/>
                  </a:cubicBezTo>
                  <a:cubicBezTo>
                    <a:pt x="15" y="660"/>
                    <a:pt x="16" y="654"/>
                    <a:pt x="20" y="651"/>
                  </a:cubicBezTo>
                  <a:lnTo>
                    <a:pt x="16" y="651"/>
                  </a:lnTo>
                  <a:lnTo>
                    <a:pt x="8" y="649"/>
                  </a:lnTo>
                  <a:lnTo>
                    <a:pt x="8" y="651"/>
                  </a:lnTo>
                  <a:cubicBezTo>
                    <a:pt x="6" y="656"/>
                    <a:pt x="4" y="660"/>
                    <a:pt x="2" y="663"/>
                  </a:cubicBezTo>
                  <a:lnTo>
                    <a:pt x="2" y="670"/>
                  </a:lnTo>
                  <a:cubicBezTo>
                    <a:pt x="2" y="675"/>
                    <a:pt x="2" y="679"/>
                    <a:pt x="2" y="684"/>
                  </a:cubicBezTo>
                  <a:cubicBezTo>
                    <a:pt x="4" y="738"/>
                    <a:pt x="34" y="795"/>
                    <a:pt x="90" y="856"/>
                  </a:cubicBezTo>
                  <a:cubicBezTo>
                    <a:pt x="381" y="1171"/>
                    <a:pt x="1301" y="1510"/>
                    <a:pt x="2208" y="1510"/>
                  </a:cubicBezTo>
                  <a:lnTo>
                    <a:pt x="2252" y="1510"/>
                  </a:lnTo>
                  <a:cubicBezTo>
                    <a:pt x="2757" y="1503"/>
                    <a:pt x="3233" y="1387"/>
                    <a:pt x="3596" y="1184"/>
                  </a:cubicBezTo>
                  <a:cubicBezTo>
                    <a:pt x="3908" y="1010"/>
                    <a:pt x="4099" y="791"/>
                    <a:pt x="4096" y="614"/>
                  </a:cubicBezTo>
                  <a:cubicBezTo>
                    <a:pt x="4092" y="432"/>
                    <a:pt x="3826" y="134"/>
                    <a:pt x="34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660;p34">
              <a:extLst>
                <a:ext uri="{FF2B5EF4-FFF2-40B4-BE49-F238E27FC236}">
                  <a16:creationId xmlns:a16="http://schemas.microsoft.com/office/drawing/2014/main" id="{7E15CBE0-0ABB-428B-8234-3D1997B5B8F4}"/>
                </a:ext>
              </a:extLst>
            </p:cNvPr>
            <p:cNvSpPr/>
            <p:nvPr/>
          </p:nvSpPr>
          <p:spPr>
            <a:xfrm>
              <a:off x="6612760" y="2722214"/>
              <a:ext cx="238294" cy="92829"/>
            </a:xfrm>
            <a:custGeom>
              <a:avLst/>
              <a:gdLst/>
              <a:ahLst/>
              <a:cxnLst/>
              <a:rect l="l" t="t" r="r" b="b"/>
              <a:pathLst>
                <a:path w="3486" h="1358" extrusionOk="0">
                  <a:moveTo>
                    <a:pt x="3052" y="0"/>
                  </a:moveTo>
                  <a:cubicBezTo>
                    <a:pt x="2885" y="0"/>
                    <a:pt x="2650" y="89"/>
                    <a:pt x="2273" y="351"/>
                  </a:cubicBezTo>
                  <a:cubicBezTo>
                    <a:pt x="1301" y="1028"/>
                    <a:pt x="118" y="932"/>
                    <a:pt x="20" y="1044"/>
                  </a:cubicBezTo>
                  <a:cubicBezTo>
                    <a:pt x="16" y="1047"/>
                    <a:pt x="15" y="1053"/>
                    <a:pt x="13" y="1058"/>
                  </a:cubicBezTo>
                  <a:cubicBezTo>
                    <a:pt x="0" y="1222"/>
                    <a:pt x="491" y="1358"/>
                    <a:pt x="1148" y="1358"/>
                  </a:cubicBezTo>
                  <a:cubicBezTo>
                    <a:pt x="1779" y="1358"/>
                    <a:pt x="2563" y="1234"/>
                    <a:pt x="3205" y="891"/>
                  </a:cubicBezTo>
                  <a:lnTo>
                    <a:pt x="3416" y="393"/>
                  </a:lnTo>
                  <a:lnTo>
                    <a:pt x="3486" y="230"/>
                  </a:lnTo>
                  <a:cubicBezTo>
                    <a:pt x="3355" y="126"/>
                    <a:pt x="3252" y="0"/>
                    <a:pt x="3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661;p34">
              <a:extLst>
                <a:ext uri="{FF2B5EF4-FFF2-40B4-BE49-F238E27FC236}">
                  <a16:creationId xmlns:a16="http://schemas.microsoft.com/office/drawing/2014/main" id="{B46F0B2E-FB4E-4BA3-8D77-CAF428497897}"/>
                </a:ext>
              </a:extLst>
            </p:cNvPr>
            <p:cNvSpPr/>
            <p:nvPr/>
          </p:nvSpPr>
          <p:spPr>
            <a:xfrm>
              <a:off x="6902805" y="2749079"/>
              <a:ext cx="280471" cy="103220"/>
            </a:xfrm>
            <a:custGeom>
              <a:avLst/>
              <a:gdLst/>
              <a:ahLst/>
              <a:cxnLst/>
              <a:rect l="l" t="t" r="r" b="b"/>
              <a:pathLst>
                <a:path w="4103" h="1510" extrusionOk="0">
                  <a:moveTo>
                    <a:pt x="680" y="0"/>
                  </a:moveTo>
                  <a:cubicBezTo>
                    <a:pt x="270" y="134"/>
                    <a:pt x="4" y="432"/>
                    <a:pt x="2" y="614"/>
                  </a:cubicBezTo>
                  <a:cubicBezTo>
                    <a:pt x="0" y="793"/>
                    <a:pt x="191" y="1010"/>
                    <a:pt x="502" y="1184"/>
                  </a:cubicBezTo>
                  <a:cubicBezTo>
                    <a:pt x="866" y="1389"/>
                    <a:pt x="1343" y="1503"/>
                    <a:pt x="1846" y="1510"/>
                  </a:cubicBezTo>
                  <a:lnTo>
                    <a:pt x="1892" y="1510"/>
                  </a:lnTo>
                  <a:cubicBezTo>
                    <a:pt x="2798" y="1510"/>
                    <a:pt x="3718" y="1173"/>
                    <a:pt x="4010" y="856"/>
                  </a:cubicBezTo>
                  <a:cubicBezTo>
                    <a:pt x="4073" y="787"/>
                    <a:pt x="4102" y="723"/>
                    <a:pt x="4097" y="665"/>
                  </a:cubicBezTo>
                  <a:cubicBezTo>
                    <a:pt x="4095" y="661"/>
                    <a:pt x="4095" y="658"/>
                    <a:pt x="4094" y="654"/>
                  </a:cubicBezTo>
                  <a:lnTo>
                    <a:pt x="4090" y="649"/>
                  </a:lnTo>
                  <a:lnTo>
                    <a:pt x="4080" y="651"/>
                  </a:lnTo>
                  <a:lnTo>
                    <a:pt x="4076" y="651"/>
                  </a:lnTo>
                  <a:cubicBezTo>
                    <a:pt x="4080" y="654"/>
                    <a:pt x="4081" y="660"/>
                    <a:pt x="4083" y="665"/>
                  </a:cubicBezTo>
                  <a:cubicBezTo>
                    <a:pt x="4096" y="829"/>
                    <a:pt x="3605" y="965"/>
                    <a:pt x="2948" y="965"/>
                  </a:cubicBezTo>
                  <a:cubicBezTo>
                    <a:pt x="2317" y="965"/>
                    <a:pt x="1533" y="841"/>
                    <a:pt x="891" y="498"/>
                  </a:cubicBezTo>
                  <a:lnTo>
                    <a:pt x="6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662;p34">
              <a:extLst>
                <a:ext uri="{FF2B5EF4-FFF2-40B4-BE49-F238E27FC236}">
                  <a16:creationId xmlns:a16="http://schemas.microsoft.com/office/drawing/2014/main" id="{C06BBBB1-5D40-4C33-B3C9-BDB08E4F3781}"/>
                </a:ext>
              </a:extLst>
            </p:cNvPr>
            <p:cNvSpPr/>
            <p:nvPr/>
          </p:nvSpPr>
          <p:spPr>
            <a:xfrm>
              <a:off x="6944504" y="2722146"/>
              <a:ext cx="238294" cy="92898"/>
            </a:xfrm>
            <a:custGeom>
              <a:avLst/>
              <a:gdLst/>
              <a:ahLst/>
              <a:cxnLst/>
              <a:rect l="l" t="t" r="r" b="b"/>
              <a:pathLst>
                <a:path w="3486" h="1359" extrusionOk="0">
                  <a:moveTo>
                    <a:pt x="433" y="1"/>
                  </a:moveTo>
                  <a:cubicBezTo>
                    <a:pt x="233" y="1"/>
                    <a:pt x="131" y="126"/>
                    <a:pt x="0" y="231"/>
                  </a:cubicBezTo>
                  <a:lnTo>
                    <a:pt x="70" y="394"/>
                  </a:lnTo>
                  <a:lnTo>
                    <a:pt x="281" y="890"/>
                  </a:lnTo>
                  <a:cubicBezTo>
                    <a:pt x="924" y="1234"/>
                    <a:pt x="1709" y="1359"/>
                    <a:pt x="2339" y="1359"/>
                  </a:cubicBezTo>
                  <a:cubicBezTo>
                    <a:pt x="2996" y="1359"/>
                    <a:pt x="3486" y="1223"/>
                    <a:pt x="3473" y="1059"/>
                  </a:cubicBezTo>
                  <a:cubicBezTo>
                    <a:pt x="3471" y="1054"/>
                    <a:pt x="3470" y="1048"/>
                    <a:pt x="3466" y="1045"/>
                  </a:cubicBezTo>
                  <a:cubicBezTo>
                    <a:pt x="3368" y="933"/>
                    <a:pt x="2185" y="1029"/>
                    <a:pt x="1213" y="352"/>
                  </a:cubicBezTo>
                  <a:cubicBezTo>
                    <a:pt x="836" y="89"/>
                    <a:pt x="600" y="1"/>
                    <a:pt x="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663;p34">
              <a:extLst>
                <a:ext uri="{FF2B5EF4-FFF2-40B4-BE49-F238E27FC236}">
                  <a16:creationId xmlns:a16="http://schemas.microsoft.com/office/drawing/2014/main" id="{E32706DD-91E1-44EC-86D9-6943F7C6F306}"/>
                </a:ext>
              </a:extLst>
            </p:cNvPr>
            <p:cNvSpPr/>
            <p:nvPr/>
          </p:nvSpPr>
          <p:spPr>
            <a:xfrm>
              <a:off x="6744214" y="2533135"/>
              <a:ext cx="306173" cy="485133"/>
            </a:xfrm>
            <a:custGeom>
              <a:avLst/>
              <a:gdLst/>
              <a:ahLst/>
              <a:cxnLst/>
              <a:rect l="l" t="t" r="r" b="b"/>
              <a:pathLst>
                <a:path w="4479" h="7097" extrusionOk="0">
                  <a:moveTo>
                    <a:pt x="2240" y="0"/>
                  </a:moveTo>
                  <a:cubicBezTo>
                    <a:pt x="1379" y="0"/>
                    <a:pt x="737" y="903"/>
                    <a:pt x="737" y="1710"/>
                  </a:cubicBezTo>
                  <a:cubicBezTo>
                    <a:pt x="737" y="1827"/>
                    <a:pt x="774" y="1934"/>
                    <a:pt x="811" y="2039"/>
                  </a:cubicBezTo>
                  <a:cubicBezTo>
                    <a:pt x="848" y="2143"/>
                    <a:pt x="881" y="2237"/>
                    <a:pt x="879" y="2339"/>
                  </a:cubicBezTo>
                  <a:cubicBezTo>
                    <a:pt x="870" y="2877"/>
                    <a:pt x="681" y="3277"/>
                    <a:pt x="479" y="3701"/>
                  </a:cubicBezTo>
                  <a:cubicBezTo>
                    <a:pt x="246" y="4195"/>
                    <a:pt x="3" y="4709"/>
                    <a:pt x="3" y="5503"/>
                  </a:cubicBezTo>
                  <a:cubicBezTo>
                    <a:pt x="1" y="6099"/>
                    <a:pt x="239" y="6671"/>
                    <a:pt x="663" y="7090"/>
                  </a:cubicBezTo>
                  <a:lnTo>
                    <a:pt x="670" y="7097"/>
                  </a:lnTo>
                  <a:lnTo>
                    <a:pt x="3810" y="7097"/>
                  </a:lnTo>
                  <a:lnTo>
                    <a:pt x="3817" y="7090"/>
                  </a:lnTo>
                  <a:cubicBezTo>
                    <a:pt x="4242" y="6671"/>
                    <a:pt x="4478" y="6099"/>
                    <a:pt x="4476" y="5503"/>
                  </a:cubicBezTo>
                  <a:cubicBezTo>
                    <a:pt x="4478" y="4678"/>
                    <a:pt x="4233" y="4167"/>
                    <a:pt x="3996" y="3673"/>
                  </a:cubicBezTo>
                  <a:cubicBezTo>
                    <a:pt x="3798" y="3261"/>
                    <a:pt x="3610" y="2872"/>
                    <a:pt x="3602" y="2339"/>
                  </a:cubicBezTo>
                  <a:cubicBezTo>
                    <a:pt x="3600" y="2237"/>
                    <a:pt x="3633" y="2141"/>
                    <a:pt x="3670" y="2039"/>
                  </a:cubicBezTo>
                  <a:cubicBezTo>
                    <a:pt x="3705" y="1936"/>
                    <a:pt x="3744" y="1827"/>
                    <a:pt x="3744" y="1710"/>
                  </a:cubicBezTo>
                  <a:cubicBezTo>
                    <a:pt x="3744" y="903"/>
                    <a:pt x="3100" y="0"/>
                    <a:pt x="2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664;p34">
              <a:extLst>
                <a:ext uri="{FF2B5EF4-FFF2-40B4-BE49-F238E27FC236}">
                  <a16:creationId xmlns:a16="http://schemas.microsoft.com/office/drawing/2014/main" id="{F388DA69-F032-49EF-B729-D06BC039C2AD}"/>
                </a:ext>
              </a:extLst>
            </p:cNvPr>
            <p:cNvSpPr/>
            <p:nvPr/>
          </p:nvSpPr>
          <p:spPr>
            <a:xfrm>
              <a:off x="6741850" y="2726925"/>
              <a:ext cx="311028" cy="337152"/>
            </a:xfrm>
            <a:custGeom>
              <a:avLst/>
              <a:gdLst/>
              <a:ahLst/>
              <a:cxnLst/>
              <a:rect l="l" t="t" r="r" b="b"/>
              <a:pathLst>
                <a:path w="4477" h="4932" extrusionOk="0">
                  <a:moveTo>
                    <a:pt x="3654" y="0"/>
                  </a:moveTo>
                  <a:lnTo>
                    <a:pt x="3635" y="19"/>
                  </a:lnTo>
                  <a:cubicBezTo>
                    <a:pt x="3321" y="328"/>
                    <a:pt x="2795" y="512"/>
                    <a:pt x="2223" y="512"/>
                  </a:cubicBezTo>
                  <a:cubicBezTo>
                    <a:pt x="1664" y="512"/>
                    <a:pt x="1161" y="338"/>
                    <a:pt x="840" y="35"/>
                  </a:cubicBezTo>
                  <a:lnTo>
                    <a:pt x="819" y="16"/>
                  </a:lnTo>
                  <a:lnTo>
                    <a:pt x="807" y="40"/>
                  </a:lnTo>
                  <a:cubicBezTo>
                    <a:pt x="325" y="891"/>
                    <a:pt x="1" y="1948"/>
                    <a:pt x="1" y="2670"/>
                  </a:cubicBezTo>
                  <a:cubicBezTo>
                    <a:pt x="1" y="3545"/>
                    <a:pt x="511" y="4416"/>
                    <a:pt x="1240" y="4788"/>
                  </a:cubicBezTo>
                  <a:cubicBezTo>
                    <a:pt x="1426" y="4879"/>
                    <a:pt x="1629" y="4928"/>
                    <a:pt x="1836" y="4932"/>
                  </a:cubicBezTo>
                  <a:cubicBezTo>
                    <a:pt x="1954" y="4932"/>
                    <a:pt x="2046" y="4910"/>
                    <a:pt x="2108" y="4870"/>
                  </a:cubicBezTo>
                  <a:cubicBezTo>
                    <a:pt x="2134" y="4851"/>
                    <a:pt x="2155" y="4825"/>
                    <a:pt x="2169" y="4795"/>
                  </a:cubicBezTo>
                  <a:cubicBezTo>
                    <a:pt x="2190" y="4760"/>
                    <a:pt x="2201" y="4740"/>
                    <a:pt x="2229" y="4740"/>
                  </a:cubicBezTo>
                  <a:cubicBezTo>
                    <a:pt x="2259" y="4740"/>
                    <a:pt x="2267" y="4758"/>
                    <a:pt x="2285" y="4793"/>
                  </a:cubicBezTo>
                  <a:cubicBezTo>
                    <a:pt x="2299" y="4826"/>
                    <a:pt x="2323" y="4854"/>
                    <a:pt x="2355" y="4872"/>
                  </a:cubicBezTo>
                  <a:cubicBezTo>
                    <a:pt x="2432" y="4905"/>
                    <a:pt x="2517" y="4923"/>
                    <a:pt x="2602" y="4923"/>
                  </a:cubicBezTo>
                  <a:cubicBezTo>
                    <a:pt x="2606" y="4923"/>
                    <a:pt x="2610" y="4923"/>
                    <a:pt x="2614" y="4923"/>
                  </a:cubicBezTo>
                  <a:cubicBezTo>
                    <a:pt x="2791" y="4919"/>
                    <a:pt x="2965" y="4879"/>
                    <a:pt x="3126" y="4805"/>
                  </a:cubicBezTo>
                  <a:cubicBezTo>
                    <a:pt x="3922" y="4446"/>
                    <a:pt x="4476" y="3569"/>
                    <a:pt x="4476" y="2670"/>
                  </a:cubicBezTo>
                  <a:cubicBezTo>
                    <a:pt x="4476" y="1893"/>
                    <a:pt x="4166" y="878"/>
                    <a:pt x="3668" y="25"/>
                  </a:cubicBezTo>
                  <a:lnTo>
                    <a:pt x="36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665;p34">
              <a:extLst>
                <a:ext uri="{FF2B5EF4-FFF2-40B4-BE49-F238E27FC236}">
                  <a16:creationId xmlns:a16="http://schemas.microsoft.com/office/drawing/2014/main" id="{2E99A5AD-6521-4428-A8BA-984E31DD8E68}"/>
                </a:ext>
              </a:extLst>
            </p:cNvPr>
            <p:cNvSpPr/>
            <p:nvPr/>
          </p:nvSpPr>
          <p:spPr>
            <a:xfrm>
              <a:off x="6744125" y="2935525"/>
              <a:ext cx="306150" cy="128376"/>
            </a:xfrm>
            <a:custGeom>
              <a:avLst/>
              <a:gdLst/>
              <a:ahLst/>
              <a:cxnLst/>
              <a:rect l="l" t="t" r="r" b="b"/>
              <a:pathLst>
                <a:path w="4324" h="1848" extrusionOk="0">
                  <a:moveTo>
                    <a:pt x="0" y="1"/>
                  </a:moveTo>
                  <a:lnTo>
                    <a:pt x="0" y="1"/>
                  </a:lnTo>
                  <a:cubicBezTo>
                    <a:pt x="109" y="707"/>
                    <a:pt x="559" y="1431"/>
                    <a:pt x="1175" y="1705"/>
                  </a:cubicBezTo>
                  <a:cubicBezTo>
                    <a:pt x="1355" y="1785"/>
                    <a:pt x="1594" y="1847"/>
                    <a:pt x="1783" y="1847"/>
                  </a:cubicBezTo>
                  <a:cubicBezTo>
                    <a:pt x="1880" y="1847"/>
                    <a:pt x="1965" y="1831"/>
                    <a:pt x="2022" y="1792"/>
                  </a:cubicBezTo>
                  <a:cubicBezTo>
                    <a:pt x="2083" y="1750"/>
                    <a:pt x="2081" y="1650"/>
                    <a:pt x="2155" y="1650"/>
                  </a:cubicBezTo>
                  <a:cubicBezTo>
                    <a:pt x="2228" y="1650"/>
                    <a:pt x="2223" y="1759"/>
                    <a:pt x="2290" y="1792"/>
                  </a:cubicBezTo>
                  <a:cubicBezTo>
                    <a:pt x="2359" y="1827"/>
                    <a:pt x="2445" y="1843"/>
                    <a:pt x="2538" y="1843"/>
                  </a:cubicBezTo>
                  <a:cubicBezTo>
                    <a:pt x="2703" y="1843"/>
                    <a:pt x="2889" y="1794"/>
                    <a:pt x="3044" y="1720"/>
                  </a:cubicBezTo>
                  <a:cubicBezTo>
                    <a:pt x="3671" y="1424"/>
                    <a:pt x="4185" y="800"/>
                    <a:pt x="4323" y="11"/>
                  </a:cubicBezTo>
                  <a:lnTo>
                    <a:pt x="4323" y="11"/>
                  </a:lnTo>
                  <a:cubicBezTo>
                    <a:pt x="3766" y="581"/>
                    <a:pt x="3007" y="932"/>
                    <a:pt x="2169" y="932"/>
                  </a:cubicBezTo>
                  <a:cubicBezTo>
                    <a:pt x="1324" y="932"/>
                    <a:pt x="559" y="57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666;p34">
              <a:extLst>
                <a:ext uri="{FF2B5EF4-FFF2-40B4-BE49-F238E27FC236}">
                  <a16:creationId xmlns:a16="http://schemas.microsoft.com/office/drawing/2014/main" id="{5A3A0B6C-8D59-46A2-9CE3-C4CD3602C580}"/>
                </a:ext>
              </a:extLst>
            </p:cNvPr>
            <p:cNvSpPr/>
            <p:nvPr/>
          </p:nvSpPr>
          <p:spPr>
            <a:xfrm>
              <a:off x="6826449" y="2639159"/>
              <a:ext cx="141568" cy="105271"/>
            </a:xfrm>
            <a:custGeom>
              <a:avLst/>
              <a:gdLst/>
              <a:ahLst/>
              <a:cxnLst/>
              <a:rect l="l" t="t" r="r" b="b"/>
              <a:pathLst>
                <a:path w="2071" h="1540" extrusionOk="0">
                  <a:moveTo>
                    <a:pt x="1038" y="1"/>
                  </a:moveTo>
                  <a:cubicBezTo>
                    <a:pt x="675" y="1"/>
                    <a:pt x="0" y="309"/>
                    <a:pt x="0" y="900"/>
                  </a:cubicBezTo>
                  <a:cubicBezTo>
                    <a:pt x="0" y="1265"/>
                    <a:pt x="465" y="1540"/>
                    <a:pt x="1082" y="1540"/>
                  </a:cubicBezTo>
                  <a:lnTo>
                    <a:pt x="1105" y="1540"/>
                  </a:lnTo>
                  <a:cubicBezTo>
                    <a:pt x="1675" y="1533"/>
                    <a:pt x="2071" y="1270"/>
                    <a:pt x="2071" y="897"/>
                  </a:cubicBezTo>
                  <a:cubicBezTo>
                    <a:pt x="2071" y="316"/>
                    <a:pt x="1389" y="1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 w="575" cap="flat" cmpd="sng">
              <a:solidFill>
                <a:srgbClr val="231F20"/>
              </a:solidFill>
              <a:prstDash val="solid"/>
              <a:miter lim="17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667;p34">
              <a:extLst>
                <a:ext uri="{FF2B5EF4-FFF2-40B4-BE49-F238E27FC236}">
                  <a16:creationId xmlns:a16="http://schemas.microsoft.com/office/drawing/2014/main" id="{EAEF0C29-DC7F-491A-9A93-DBD28E384693}"/>
                </a:ext>
              </a:extLst>
            </p:cNvPr>
            <p:cNvSpPr/>
            <p:nvPr/>
          </p:nvSpPr>
          <p:spPr>
            <a:xfrm>
              <a:off x="6863841" y="2651258"/>
              <a:ext cx="66717" cy="29667"/>
            </a:xfrm>
            <a:custGeom>
              <a:avLst/>
              <a:gdLst/>
              <a:ahLst/>
              <a:cxnLst/>
              <a:rect l="l" t="t" r="r" b="b"/>
              <a:pathLst>
                <a:path w="976" h="434" extrusionOk="0">
                  <a:moveTo>
                    <a:pt x="14" y="1"/>
                  </a:moveTo>
                  <a:cubicBezTo>
                    <a:pt x="0" y="243"/>
                    <a:pt x="365" y="434"/>
                    <a:pt x="488" y="434"/>
                  </a:cubicBezTo>
                  <a:cubicBezTo>
                    <a:pt x="621" y="434"/>
                    <a:pt x="958" y="243"/>
                    <a:pt x="9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668;p34">
              <a:extLst>
                <a:ext uri="{FF2B5EF4-FFF2-40B4-BE49-F238E27FC236}">
                  <a16:creationId xmlns:a16="http://schemas.microsoft.com/office/drawing/2014/main" id="{43B082DA-7C39-4466-9825-47F100E43110}"/>
                </a:ext>
              </a:extLst>
            </p:cNvPr>
            <p:cNvSpPr/>
            <p:nvPr/>
          </p:nvSpPr>
          <p:spPr>
            <a:xfrm>
              <a:off x="6864046" y="2625145"/>
              <a:ext cx="67195" cy="42382"/>
            </a:xfrm>
            <a:custGeom>
              <a:avLst/>
              <a:gdLst/>
              <a:ahLst/>
              <a:cxnLst/>
              <a:rect l="l" t="t" r="r" b="b"/>
              <a:pathLst>
                <a:path w="983" h="620" extrusionOk="0">
                  <a:moveTo>
                    <a:pt x="492" y="1"/>
                  </a:moveTo>
                  <a:cubicBezTo>
                    <a:pt x="357" y="1"/>
                    <a:pt x="115" y="155"/>
                    <a:pt x="1" y="383"/>
                  </a:cubicBezTo>
                  <a:lnTo>
                    <a:pt x="6" y="386"/>
                  </a:lnTo>
                  <a:lnTo>
                    <a:pt x="17" y="393"/>
                  </a:lnTo>
                  <a:cubicBezTo>
                    <a:pt x="153" y="495"/>
                    <a:pt x="367" y="619"/>
                    <a:pt x="478" y="619"/>
                  </a:cubicBezTo>
                  <a:cubicBezTo>
                    <a:pt x="595" y="619"/>
                    <a:pt x="848" y="470"/>
                    <a:pt x="965" y="393"/>
                  </a:cubicBezTo>
                  <a:lnTo>
                    <a:pt x="977" y="386"/>
                  </a:lnTo>
                  <a:lnTo>
                    <a:pt x="983" y="383"/>
                  </a:lnTo>
                  <a:cubicBezTo>
                    <a:pt x="844" y="143"/>
                    <a:pt x="583" y="1"/>
                    <a:pt x="4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1669;p34">
              <a:extLst>
                <a:ext uri="{FF2B5EF4-FFF2-40B4-BE49-F238E27FC236}">
                  <a16:creationId xmlns:a16="http://schemas.microsoft.com/office/drawing/2014/main" id="{03D727BE-CCAA-4183-8A7A-7508A379118F}"/>
                </a:ext>
              </a:extLst>
            </p:cNvPr>
            <p:cNvGrpSpPr/>
            <p:nvPr/>
          </p:nvGrpSpPr>
          <p:grpSpPr>
            <a:xfrm flipH="1">
              <a:off x="6814326" y="2576747"/>
              <a:ext cx="64529" cy="55301"/>
              <a:chOff x="6688530" y="2567647"/>
              <a:chExt cx="64529" cy="55301"/>
            </a:xfrm>
          </p:grpSpPr>
          <p:sp>
            <p:nvSpPr>
              <p:cNvPr id="98" name="Google Shape;1670;p34">
                <a:extLst>
                  <a:ext uri="{FF2B5EF4-FFF2-40B4-BE49-F238E27FC236}">
                    <a16:creationId xmlns:a16="http://schemas.microsoft.com/office/drawing/2014/main" id="{E70A3015-B002-41FB-9403-5274DCEFEB99}"/>
                  </a:ext>
                </a:extLst>
              </p:cNvPr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671;p34">
                <a:extLst>
                  <a:ext uri="{FF2B5EF4-FFF2-40B4-BE49-F238E27FC236}">
                    <a16:creationId xmlns:a16="http://schemas.microsoft.com/office/drawing/2014/main" id="{ED09BF9F-010E-4133-8B9C-853CE7B6B39C}"/>
                  </a:ext>
                </a:extLst>
              </p:cNvPr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672;p34">
                <a:extLst>
                  <a:ext uri="{FF2B5EF4-FFF2-40B4-BE49-F238E27FC236}">
                    <a16:creationId xmlns:a16="http://schemas.microsoft.com/office/drawing/2014/main" id="{36EC55FE-25C2-4E2A-9E0F-178D83EC60B5}"/>
                  </a:ext>
                </a:extLst>
              </p:cNvPr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673;p34">
                <a:extLst>
                  <a:ext uri="{FF2B5EF4-FFF2-40B4-BE49-F238E27FC236}">
                    <a16:creationId xmlns:a16="http://schemas.microsoft.com/office/drawing/2014/main" id="{2C3F0505-1AFA-4636-9CA8-CC144AB8BFCE}"/>
                  </a:ext>
                </a:extLst>
              </p:cNvPr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" name="Google Shape;1674;p34">
              <a:extLst>
                <a:ext uri="{FF2B5EF4-FFF2-40B4-BE49-F238E27FC236}">
                  <a16:creationId xmlns:a16="http://schemas.microsoft.com/office/drawing/2014/main" id="{DA820323-33EE-4C71-A7F5-079D1EFCEC5B}"/>
                </a:ext>
              </a:extLst>
            </p:cNvPr>
            <p:cNvGrpSpPr/>
            <p:nvPr/>
          </p:nvGrpSpPr>
          <p:grpSpPr>
            <a:xfrm>
              <a:off x="6916580" y="2576747"/>
              <a:ext cx="64529" cy="55301"/>
              <a:chOff x="6688530" y="2567647"/>
              <a:chExt cx="64529" cy="55301"/>
            </a:xfrm>
          </p:grpSpPr>
          <p:sp>
            <p:nvSpPr>
              <p:cNvPr id="94" name="Google Shape;1675;p34">
                <a:extLst>
                  <a:ext uri="{FF2B5EF4-FFF2-40B4-BE49-F238E27FC236}">
                    <a16:creationId xmlns:a16="http://schemas.microsoft.com/office/drawing/2014/main" id="{0BA21C0B-BCBE-468C-B164-BDE9A25A14D8}"/>
                  </a:ext>
                </a:extLst>
              </p:cNvPr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676;p34">
                <a:extLst>
                  <a:ext uri="{FF2B5EF4-FFF2-40B4-BE49-F238E27FC236}">
                    <a16:creationId xmlns:a16="http://schemas.microsoft.com/office/drawing/2014/main" id="{C7D52959-5AF9-4CE8-8F15-D217046286F7}"/>
                  </a:ext>
                </a:extLst>
              </p:cNvPr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677;p34">
                <a:extLst>
                  <a:ext uri="{FF2B5EF4-FFF2-40B4-BE49-F238E27FC236}">
                    <a16:creationId xmlns:a16="http://schemas.microsoft.com/office/drawing/2014/main" id="{3167F1DB-601A-412B-B827-3AB7F2ABD1BE}"/>
                  </a:ext>
                </a:extLst>
              </p:cNvPr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678;p34">
                <a:extLst>
                  <a:ext uri="{FF2B5EF4-FFF2-40B4-BE49-F238E27FC236}">
                    <a16:creationId xmlns:a16="http://schemas.microsoft.com/office/drawing/2014/main" id="{A329EC09-EAE1-47A0-B0BE-57FFD210FA02}"/>
                  </a:ext>
                </a:extLst>
              </p:cNvPr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FFEB63C0-EC50-4E28-B00F-B8928E443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55" y="1164999"/>
            <a:ext cx="7326923" cy="289260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29"/>
          <p:cNvSpPr/>
          <p:nvPr/>
        </p:nvSpPr>
        <p:spPr>
          <a:xfrm flipH="1">
            <a:off x="1880671" y="3220889"/>
            <a:ext cx="6419829" cy="885087"/>
          </a:xfrm>
          <a:custGeom>
            <a:avLst/>
            <a:gdLst/>
            <a:ahLst/>
            <a:cxnLst/>
            <a:rect l="l" t="t" r="r" b="b"/>
            <a:pathLst>
              <a:path w="31755" h="8121" extrusionOk="0">
                <a:moveTo>
                  <a:pt x="30726" y="1"/>
                </a:moveTo>
                <a:cubicBezTo>
                  <a:pt x="30587" y="30"/>
                  <a:pt x="30496" y="51"/>
                  <a:pt x="30452" y="65"/>
                </a:cubicBezTo>
                <a:cubicBezTo>
                  <a:pt x="30165" y="150"/>
                  <a:pt x="29734" y="304"/>
                  <a:pt x="29162" y="532"/>
                </a:cubicBezTo>
                <a:cubicBezTo>
                  <a:pt x="29025" y="786"/>
                  <a:pt x="28813" y="1193"/>
                  <a:pt x="28526" y="1750"/>
                </a:cubicBezTo>
                <a:cubicBezTo>
                  <a:pt x="28386" y="1783"/>
                  <a:pt x="28251" y="1815"/>
                  <a:pt x="28121" y="1845"/>
                </a:cubicBezTo>
                <a:cubicBezTo>
                  <a:pt x="27718" y="1939"/>
                  <a:pt x="27264" y="2073"/>
                  <a:pt x="26757" y="2243"/>
                </a:cubicBezTo>
                <a:cubicBezTo>
                  <a:pt x="26683" y="2413"/>
                  <a:pt x="26382" y="3100"/>
                  <a:pt x="25851" y="4304"/>
                </a:cubicBezTo>
                <a:cubicBezTo>
                  <a:pt x="24720" y="4166"/>
                  <a:pt x="23242" y="3984"/>
                  <a:pt x="21415" y="3759"/>
                </a:cubicBezTo>
                <a:cubicBezTo>
                  <a:pt x="21285" y="3468"/>
                  <a:pt x="21110" y="3082"/>
                  <a:pt x="20887" y="2604"/>
                </a:cubicBezTo>
                <a:cubicBezTo>
                  <a:pt x="20877" y="2604"/>
                  <a:pt x="20866" y="2602"/>
                  <a:pt x="20856" y="2602"/>
                </a:cubicBezTo>
                <a:cubicBezTo>
                  <a:pt x="20411" y="2548"/>
                  <a:pt x="19769" y="2485"/>
                  <a:pt x="18931" y="2409"/>
                </a:cubicBezTo>
                <a:cubicBezTo>
                  <a:pt x="18857" y="2155"/>
                  <a:pt x="18778" y="1889"/>
                  <a:pt x="18694" y="1612"/>
                </a:cubicBezTo>
                <a:cubicBezTo>
                  <a:pt x="18542" y="1626"/>
                  <a:pt x="18372" y="1641"/>
                  <a:pt x="18186" y="1659"/>
                </a:cubicBezTo>
                <a:cubicBezTo>
                  <a:pt x="17122" y="1755"/>
                  <a:pt x="15828" y="1827"/>
                  <a:pt x="14306" y="1878"/>
                </a:cubicBezTo>
                <a:cubicBezTo>
                  <a:pt x="14269" y="2015"/>
                  <a:pt x="14210" y="2260"/>
                  <a:pt x="14127" y="2614"/>
                </a:cubicBezTo>
                <a:cubicBezTo>
                  <a:pt x="13782" y="2639"/>
                  <a:pt x="13389" y="2667"/>
                  <a:pt x="12949" y="2700"/>
                </a:cubicBezTo>
                <a:cubicBezTo>
                  <a:pt x="10877" y="2858"/>
                  <a:pt x="9431" y="2967"/>
                  <a:pt x="8605" y="3026"/>
                </a:cubicBezTo>
                <a:cubicBezTo>
                  <a:pt x="8570" y="2895"/>
                  <a:pt x="8532" y="2748"/>
                  <a:pt x="8489" y="2581"/>
                </a:cubicBezTo>
                <a:cubicBezTo>
                  <a:pt x="8218" y="2620"/>
                  <a:pt x="7727" y="2688"/>
                  <a:pt x="7015" y="2784"/>
                </a:cubicBezTo>
                <a:cubicBezTo>
                  <a:pt x="6936" y="2937"/>
                  <a:pt x="6894" y="3019"/>
                  <a:pt x="6889" y="3030"/>
                </a:cubicBezTo>
                <a:cubicBezTo>
                  <a:pt x="6749" y="3335"/>
                  <a:pt x="6605" y="3782"/>
                  <a:pt x="6458" y="4368"/>
                </a:cubicBezTo>
                <a:cubicBezTo>
                  <a:pt x="6386" y="4338"/>
                  <a:pt x="6316" y="4303"/>
                  <a:pt x="6249" y="4262"/>
                </a:cubicBezTo>
                <a:cubicBezTo>
                  <a:pt x="6184" y="4219"/>
                  <a:pt x="6112" y="4185"/>
                  <a:pt x="6039" y="4162"/>
                </a:cubicBezTo>
                <a:cubicBezTo>
                  <a:pt x="5860" y="4112"/>
                  <a:pt x="5343" y="4078"/>
                  <a:pt x="4489" y="4064"/>
                </a:cubicBezTo>
                <a:cubicBezTo>
                  <a:pt x="4389" y="3885"/>
                  <a:pt x="4254" y="3652"/>
                  <a:pt x="4087" y="3366"/>
                </a:cubicBezTo>
                <a:cubicBezTo>
                  <a:pt x="3902" y="3372"/>
                  <a:pt x="3698" y="3379"/>
                  <a:pt x="3476" y="3386"/>
                </a:cubicBezTo>
                <a:cubicBezTo>
                  <a:pt x="3151" y="3395"/>
                  <a:pt x="2794" y="3400"/>
                  <a:pt x="2399" y="3405"/>
                </a:cubicBezTo>
                <a:cubicBezTo>
                  <a:pt x="2262" y="2963"/>
                  <a:pt x="2077" y="2385"/>
                  <a:pt x="1843" y="1669"/>
                </a:cubicBezTo>
                <a:cubicBezTo>
                  <a:pt x="1391" y="1701"/>
                  <a:pt x="778" y="1740"/>
                  <a:pt x="1" y="1783"/>
                </a:cubicBezTo>
                <a:lnTo>
                  <a:pt x="1" y="8121"/>
                </a:lnTo>
                <a:lnTo>
                  <a:pt x="31755" y="8121"/>
                </a:lnTo>
                <a:lnTo>
                  <a:pt x="31755" y="3537"/>
                </a:lnTo>
                <a:cubicBezTo>
                  <a:pt x="31420" y="2469"/>
                  <a:pt x="31077" y="1291"/>
                  <a:pt x="30726" y="1"/>
                </a:cubicBezTo>
                <a:close/>
              </a:path>
            </a:pathLst>
          </a:custGeom>
          <a:solidFill>
            <a:srgbClr val="FFFFFF">
              <a:alpha val="309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9" name="Google Shape;1039;p29"/>
          <p:cNvGrpSpPr/>
          <p:nvPr/>
        </p:nvGrpSpPr>
        <p:grpSpPr>
          <a:xfrm flipH="1">
            <a:off x="-1881895" y="1598775"/>
            <a:ext cx="4084596" cy="2492440"/>
            <a:chOff x="-1554905" y="1095501"/>
            <a:chExt cx="4220496" cy="2575367"/>
          </a:xfrm>
        </p:grpSpPr>
        <p:sp>
          <p:nvSpPr>
            <p:cNvPr id="1040" name="Google Shape;1040;p29"/>
            <p:cNvSpPr/>
            <p:nvPr/>
          </p:nvSpPr>
          <p:spPr>
            <a:xfrm>
              <a:off x="1353001" y="3292646"/>
              <a:ext cx="1312590" cy="378162"/>
            </a:xfrm>
            <a:custGeom>
              <a:avLst/>
              <a:gdLst/>
              <a:ahLst/>
              <a:cxnLst/>
              <a:rect l="l" t="t" r="r" b="b"/>
              <a:pathLst>
                <a:path w="6560" h="1871" extrusionOk="0">
                  <a:moveTo>
                    <a:pt x="3063" y="0"/>
                  </a:moveTo>
                  <a:lnTo>
                    <a:pt x="1273" y="782"/>
                  </a:lnTo>
                  <a:lnTo>
                    <a:pt x="1" y="1871"/>
                  </a:lnTo>
                  <a:lnTo>
                    <a:pt x="6559" y="1871"/>
                  </a:lnTo>
                  <a:lnTo>
                    <a:pt x="30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9"/>
            <p:cNvSpPr/>
            <p:nvPr/>
          </p:nvSpPr>
          <p:spPr>
            <a:xfrm>
              <a:off x="1604114" y="2258041"/>
              <a:ext cx="361963" cy="1192897"/>
            </a:xfrm>
            <a:custGeom>
              <a:avLst/>
              <a:gdLst/>
              <a:ahLst/>
              <a:cxnLst/>
              <a:rect l="l" t="t" r="r" b="b"/>
              <a:pathLst>
                <a:path w="1809" h="5902" extrusionOk="0">
                  <a:moveTo>
                    <a:pt x="1" y="0"/>
                  </a:moveTo>
                  <a:lnTo>
                    <a:pt x="18" y="5901"/>
                  </a:lnTo>
                  <a:lnTo>
                    <a:pt x="1808" y="43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9"/>
            <p:cNvSpPr/>
            <p:nvPr/>
          </p:nvSpPr>
          <p:spPr>
            <a:xfrm>
              <a:off x="600263" y="1527007"/>
              <a:ext cx="1004052" cy="1112050"/>
            </a:xfrm>
            <a:custGeom>
              <a:avLst/>
              <a:gdLst/>
              <a:ahLst/>
              <a:cxnLst/>
              <a:rect l="l" t="t" r="r" b="b"/>
              <a:pathLst>
                <a:path w="5018" h="5502" extrusionOk="0">
                  <a:moveTo>
                    <a:pt x="2486" y="1"/>
                  </a:moveTo>
                  <a:lnTo>
                    <a:pt x="1" y="2250"/>
                  </a:lnTo>
                  <a:lnTo>
                    <a:pt x="1" y="3975"/>
                  </a:lnTo>
                  <a:lnTo>
                    <a:pt x="2180" y="3112"/>
                  </a:lnTo>
                  <a:lnTo>
                    <a:pt x="511" y="4236"/>
                  </a:lnTo>
                  <a:lnTo>
                    <a:pt x="2688" y="5502"/>
                  </a:lnTo>
                  <a:lnTo>
                    <a:pt x="5018" y="3617"/>
                  </a:lnTo>
                  <a:lnTo>
                    <a:pt x="3330" y="2532"/>
                  </a:lnTo>
                  <a:lnTo>
                    <a:pt x="24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9"/>
            <p:cNvSpPr/>
            <p:nvPr/>
          </p:nvSpPr>
          <p:spPr>
            <a:xfrm>
              <a:off x="402374" y="1095501"/>
              <a:ext cx="285729" cy="423234"/>
            </a:xfrm>
            <a:custGeom>
              <a:avLst/>
              <a:gdLst/>
              <a:ahLst/>
              <a:cxnLst/>
              <a:rect l="l" t="t" r="r" b="b"/>
              <a:pathLst>
                <a:path w="1428" h="2094" extrusionOk="0">
                  <a:moveTo>
                    <a:pt x="704" y="0"/>
                  </a:moveTo>
                  <a:lnTo>
                    <a:pt x="1" y="2093"/>
                  </a:lnTo>
                  <a:lnTo>
                    <a:pt x="1" y="2093"/>
                  </a:lnTo>
                  <a:lnTo>
                    <a:pt x="1428" y="1653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9"/>
            <p:cNvSpPr/>
            <p:nvPr/>
          </p:nvSpPr>
          <p:spPr>
            <a:xfrm>
              <a:off x="36610" y="1095501"/>
              <a:ext cx="506628" cy="480231"/>
            </a:xfrm>
            <a:custGeom>
              <a:avLst/>
              <a:gdLst/>
              <a:ahLst/>
              <a:cxnLst/>
              <a:rect l="l" t="t" r="r" b="b"/>
              <a:pathLst>
                <a:path w="2532" h="2376" extrusionOk="0">
                  <a:moveTo>
                    <a:pt x="2532" y="0"/>
                  </a:moveTo>
                  <a:lnTo>
                    <a:pt x="0" y="2376"/>
                  </a:lnTo>
                  <a:lnTo>
                    <a:pt x="1829" y="2093"/>
                  </a:lnTo>
                  <a:lnTo>
                    <a:pt x="2532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9"/>
            <p:cNvSpPr/>
            <p:nvPr/>
          </p:nvSpPr>
          <p:spPr>
            <a:xfrm>
              <a:off x="-1265575" y="2383350"/>
              <a:ext cx="510630" cy="1287488"/>
            </a:xfrm>
            <a:custGeom>
              <a:avLst/>
              <a:gdLst/>
              <a:ahLst/>
              <a:cxnLst/>
              <a:rect l="l" t="t" r="r" b="b"/>
              <a:pathLst>
                <a:path w="2552" h="6370" extrusionOk="0">
                  <a:moveTo>
                    <a:pt x="1447" y="1"/>
                  </a:moveTo>
                  <a:lnTo>
                    <a:pt x="1" y="2166"/>
                  </a:lnTo>
                  <a:lnTo>
                    <a:pt x="1139" y="6370"/>
                  </a:lnTo>
                  <a:lnTo>
                    <a:pt x="2552" y="6370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9"/>
            <p:cNvSpPr/>
            <p:nvPr/>
          </p:nvSpPr>
          <p:spPr>
            <a:xfrm>
              <a:off x="-755145" y="1518518"/>
              <a:ext cx="2108348" cy="2152349"/>
            </a:xfrm>
            <a:custGeom>
              <a:avLst/>
              <a:gdLst/>
              <a:ahLst/>
              <a:cxnLst/>
              <a:rect l="l" t="t" r="r" b="b"/>
              <a:pathLst>
                <a:path w="10537" h="10649" extrusionOk="0">
                  <a:moveTo>
                    <a:pt x="5786" y="0"/>
                  </a:moveTo>
                  <a:lnTo>
                    <a:pt x="4273" y="793"/>
                  </a:lnTo>
                  <a:lnTo>
                    <a:pt x="2271" y="5104"/>
                  </a:lnTo>
                  <a:lnTo>
                    <a:pt x="3892" y="6506"/>
                  </a:lnTo>
                  <a:lnTo>
                    <a:pt x="4485" y="8938"/>
                  </a:lnTo>
                  <a:lnTo>
                    <a:pt x="4485" y="8938"/>
                  </a:lnTo>
                  <a:lnTo>
                    <a:pt x="3377" y="6618"/>
                  </a:lnTo>
                  <a:lnTo>
                    <a:pt x="3628" y="9334"/>
                  </a:lnTo>
                  <a:lnTo>
                    <a:pt x="2562" y="6959"/>
                  </a:lnTo>
                  <a:lnTo>
                    <a:pt x="1203" y="7220"/>
                  </a:lnTo>
                  <a:lnTo>
                    <a:pt x="1" y="10649"/>
                  </a:lnTo>
                  <a:lnTo>
                    <a:pt x="3628" y="10649"/>
                  </a:lnTo>
                  <a:lnTo>
                    <a:pt x="5588" y="10040"/>
                  </a:lnTo>
                  <a:lnTo>
                    <a:pt x="7101" y="9702"/>
                  </a:lnTo>
                  <a:lnTo>
                    <a:pt x="7157" y="8547"/>
                  </a:lnTo>
                  <a:lnTo>
                    <a:pt x="6727" y="6604"/>
                  </a:lnTo>
                  <a:lnTo>
                    <a:pt x="8770" y="10649"/>
                  </a:lnTo>
                  <a:lnTo>
                    <a:pt x="10537" y="10649"/>
                  </a:lnTo>
                  <a:lnTo>
                    <a:pt x="9462" y="5544"/>
                  </a:lnTo>
                  <a:lnTo>
                    <a:pt x="7157" y="5104"/>
                  </a:lnTo>
                  <a:lnTo>
                    <a:pt x="7872" y="7153"/>
                  </a:lnTo>
                  <a:lnTo>
                    <a:pt x="6282" y="4907"/>
                  </a:lnTo>
                  <a:lnTo>
                    <a:pt x="6282" y="4280"/>
                  </a:lnTo>
                  <a:lnTo>
                    <a:pt x="6775" y="2292"/>
                  </a:lnTo>
                  <a:lnTo>
                    <a:pt x="5786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9"/>
            <p:cNvSpPr/>
            <p:nvPr/>
          </p:nvSpPr>
          <p:spPr>
            <a:xfrm>
              <a:off x="-590271" y="2549889"/>
              <a:ext cx="732529" cy="855159"/>
            </a:xfrm>
            <a:custGeom>
              <a:avLst/>
              <a:gdLst/>
              <a:ahLst/>
              <a:cxnLst/>
              <a:rect l="l" t="t" r="r" b="b"/>
              <a:pathLst>
                <a:path w="3661" h="4231" extrusionOk="0">
                  <a:moveTo>
                    <a:pt x="1447" y="1"/>
                  </a:moveTo>
                  <a:lnTo>
                    <a:pt x="1" y="604"/>
                  </a:lnTo>
                  <a:lnTo>
                    <a:pt x="379" y="2117"/>
                  </a:lnTo>
                  <a:lnTo>
                    <a:pt x="1738" y="1856"/>
                  </a:lnTo>
                  <a:lnTo>
                    <a:pt x="2804" y="4231"/>
                  </a:lnTo>
                  <a:lnTo>
                    <a:pt x="2553" y="1515"/>
                  </a:lnTo>
                  <a:lnTo>
                    <a:pt x="3661" y="3835"/>
                  </a:lnTo>
                  <a:lnTo>
                    <a:pt x="3661" y="3835"/>
                  </a:lnTo>
                  <a:lnTo>
                    <a:pt x="3068" y="1403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9"/>
            <p:cNvSpPr/>
            <p:nvPr/>
          </p:nvSpPr>
          <p:spPr>
            <a:xfrm>
              <a:off x="-976045" y="2383350"/>
              <a:ext cx="461808" cy="1287488"/>
            </a:xfrm>
            <a:custGeom>
              <a:avLst/>
              <a:gdLst/>
              <a:ahLst/>
              <a:cxnLst/>
              <a:rect l="l" t="t" r="r" b="b"/>
              <a:pathLst>
                <a:path w="2308" h="6370" extrusionOk="0">
                  <a:moveTo>
                    <a:pt x="0" y="1"/>
                  </a:moveTo>
                  <a:lnTo>
                    <a:pt x="1105" y="6370"/>
                  </a:lnTo>
                  <a:lnTo>
                    <a:pt x="2307" y="2941"/>
                  </a:lnTo>
                  <a:lnTo>
                    <a:pt x="1929" y="142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9"/>
            <p:cNvSpPr/>
            <p:nvPr/>
          </p:nvSpPr>
          <p:spPr>
            <a:xfrm>
              <a:off x="402374" y="1429590"/>
              <a:ext cx="695513" cy="97623"/>
            </a:xfrm>
            <a:custGeom>
              <a:avLst/>
              <a:gdLst/>
              <a:ahLst/>
              <a:cxnLst/>
              <a:rect l="l" t="t" r="r" b="b"/>
              <a:pathLst>
                <a:path w="3476" h="483" extrusionOk="0">
                  <a:moveTo>
                    <a:pt x="1428" y="0"/>
                  </a:moveTo>
                  <a:lnTo>
                    <a:pt x="1" y="440"/>
                  </a:lnTo>
                  <a:lnTo>
                    <a:pt x="3475" y="483"/>
                  </a:lnTo>
                  <a:lnTo>
                    <a:pt x="1428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9"/>
            <p:cNvSpPr/>
            <p:nvPr/>
          </p:nvSpPr>
          <p:spPr>
            <a:xfrm>
              <a:off x="501619" y="1981554"/>
              <a:ext cx="636686" cy="657488"/>
            </a:xfrm>
            <a:custGeom>
              <a:avLst/>
              <a:gdLst/>
              <a:ahLst/>
              <a:cxnLst/>
              <a:rect l="l" t="t" r="r" b="b"/>
              <a:pathLst>
                <a:path w="3182" h="3253" extrusionOk="0">
                  <a:moveTo>
                    <a:pt x="494" y="1"/>
                  </a:moveTo>
                  <a:lnTo>
                    <a:pt x="1" y="1989"/>
                  </a:lnTo>
                  <a:lnTo>
                    <a:pt x="3181" y="3253"/>
                  </a:lnTo>
                  <a:lnTo>
                    <a:pt x="1004" y="1987"/>
                  </a:lnTo>
                  <a:lnTo>
                    <a:pt x="2673" y="863"/>
                  </a:lnTo>
                  <a:lnTo>
                    <a:pt x="494" y="1726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9"/>
            <p:cNvSpPr/>
            <p:nvPr/>
          </p:nvSpPr>
          <p:spPr>
            <a:xfrm>
              <a:off x="1607716" y="3134595"/>
              <a:ext cx="1057876" cy="536218"/>
            </a:xfrm>
            <a:custGeom>
              <a:avLst/>
              <a:gdLst/>
              <a:ahLst/>
              <a:cxnLst/>
              <a:rect l="l" t="t" r="r" b="b"/>
              <a:pathLst>
                <a:path w="5287" h="2653" extrusionOk="0">
                  <a:moveTo>
                    <a:pt x="1790" y="0"/>
                  </a:moveTo>
                  <a:lnTo>
                    <a:pt x="0" y="1564"/>
                  </a:lnTo>
                  <a:lnTo>
                    <a:pt x="1790" y="782"/>
                  </a:lnTo>
                  <a:lnTo>
                    <a:pt x="5286" y="2653"/>
                  </a:lnTo>
                  <a:lnTo>
                    <a:pt x="17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9"/>
            <p:cNvSpPr/>
            <p:nvPr/>
          </p:nvSpPr>
          <p:spPr>
            <a:xfrm>
              <a:off x="1138105" y="2258041"/>
              <a:ext cx="469811" cy="1412801"/>
            </a:xfrm>
            <a:custGeom>
              <a:avLst/>
              <a:gdLst/>
              <a:ahLst/>
              <a:cxnLst/>
              <a:rect l="l" t="t" r="r" b="b"/>
              <a:pathLst>
                <a:path w="2348" h="6990" extrusionOk="0">
                  <a:moveTo>
                    <a:pt x="2330" y="0"/>
                  </a:moveTo>
                  <a:lnTo>
                    <a:pt x="0" y="1885"/>
                  </a:lnTo>
                  <a:lnTo>
                    <a:pt x="1075" y="6990"/>
                  </a:lnTo>
                  <a:lnTo>
                    <a:pt x="2347" y="5901"/>
                  </a:lnTo>
                  <a:lnTo>
                    <a:pt x="23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9"/>
            <p:cNvSpPr/>
            <p:nvPr/>
          </p:nvSpPr>
          <p:spPr>
            <a:xfrm>
              <a:off x="501619" y="2383350"/>
              <a:ext cx="636686" cy="581088"/>
            </a:xfrm>
            <a:custGeom>
              <a:avLst/>
              <a:gdLst/>
              <a:ahLst/>
              <a:cxnLst/>
              <a:rect l="l" t="t" r="r" b="b"/>
              <a:pathLst>
                <a:path w="3182" h="2875" extrusionOk="0">
                  <a:moveTo>
                    <a:pt x="1" y="1"/>
                  </a:moveTo>
                  <a:lnTo>
                    <a:pt x="1" y="628"/>
                  </a:lnTo>
                  <a:lnTo>
                    <a:pt x="1591" y="2874"/>
                  </a:lnTo>
                  <a:lnTo>
                    <a:pt x="876" y="825"/>
                  </a:lnTo>
                  <a:lnTo>
                    <a:pt x="3181" y="12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9"/>
            <p:cNvSpPr/>
            <p:nvPr/>
          </p:nvSpPr>
          <p:spPr>
            <a:xfrm>
              <a:off x="-1554905" y="2820920"/>
              <a:ext cx="517233" cy="849904"/>
            </a:xfrm>
            <a:custGeom>
              <a:avLst/>
              <a:gdLst/>
              <a:ahLst/>
              <a:cxnLst/>
              <a:rect l="l" t="t" r="r" b="b"/>
              <a:pathLst>
                <a:path w="2585" h="4205" extrusionOk="0">
                  <a:moveTo>
                    <a:pt x="1447" y="1"/>
                  </a:moveTo>
                  <a:lnTo>
                    <a:pt x="0" y="4205"/>
                  </a:lnTo>
                  <a:lnTo>
                    <a:pt x="2585" y="4205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9"/>
            <p:cNvSpPr/>
            <p:nvPr/>
          </p:nvSpPr>
          <p:spPr>
            <a:xfrm>
              <a:off x="-29420" y="2853257"/>
              <a:ext cx="1029063" cy="817565"/>
            </a:xfrm>
            <a:custGeom>
              <a:avLst/>
              <a:gdLst/>
              <a:ahLst/>
              <a:cxnLst/>
              <a:rect l="l" t="t" r="r" b="b"/>
              <a:pathLst>
                <a:path w="5143" h="4045" extrusionOk="0">
                  <a:moveTo>
                    <a:pt x="3100" y="0"/>
                  </a:moveTo>
                  <a:lnTo>
                    <a:pt x="3530" y="1943"/>
                  </a:lnTo>
                  <a:lnTo>
                    <a:pt x="3474" y="3098"/>
                  </a:lnTo>
                  <a:lnTo>
                    <a:pt x="1961" y="3436"/>
                  </a:lnTo>
                  <a:lnTo>
                    <a:pt x="1" y="4045"/>
                  </a:lnTo>
                  <a:lnTo>
                    <a:pt x="5143" y="4045"/>
                  </a:lnTo>
                  <a:lnTo>
                    <a:pt x="31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9"/>
            <p:cNvSpPr/>
            <p:nvPr/>
          </p:nvSpPr>
          <p:spPr>
            <a:xfrm>
              <a:off x="-300941" y="1518518"/>
              <a:ext cx="703516" cy="1031608"/>
            </a:xfrm>
            <a:custGeom>
              <a:avLst/>
              <a:gdLst/>
              <a:ahLst/>
              <a:cxnLst/>
              <a:rect l="l" t="t" r="r" b="b"/>
              <a:pathLst>
                <a:path w="3516" h="5104" extrusionOk="0">
                  <a:moveTo>
                    <a:pt x="3516" y="0"/>
                  </a:moveTo>
                  <a:lnTo>
                    <a:pt x="1687" y="283"/>
                  </a:lnTo>
                  <a:lnTo>
                    <a:pt x="1" y="5104"/>
                  </a:lnTo>
                  <a:lnTo>
                    <a:pt x="2003" y="793"/>
                  </a:lnTo>
                  <a:lnTo>
                    <a:pt x="35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9"/>
            <p:cNvSpPr/>
            <p:nvPr/>
          </p:nvSpPr>
          <p:spPr>
            <a:xfrm>
              <a:off x="402374" y="1518518"/>
              <a:ext cx="695513" cy="463253"/>
            </a:xfrm>
            <a:custGeom>
              <a:avLst/>
              <a:gdLst/>
              <a:ahLst/>
              <a:cxnLst/>
              <a:rect l="l" t="t" r="r" b="b"/>
              <a:pathLst>
                <a:path w="3476" h="2292" extrusionOk="0">
                  <a:moveTo>
                    <a:pt x="1" y="0"/>
                  </a:moveTo>
                  <a:lnTo>
                    <a:pt x="990" y="2292"/>
                  </a:lnTo>
                  <a:lnTo>
                    <a:pt x="3475" y="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8" name="Google Shape;1058;p29"/>
          <p:cNvSpPr/>
          <p:nvPr/>
        </p:nvSpPr>
        <p:spPr>
          <a:xfrm flipH="1">
            <a:off x="-12552" y="4091300"/>
            <a:ext cx="9152400" cy="1094700"/>
          </a:xfrm>
          <a:prstGeom prst="rect">
            <a:avLst/>
          </a:prstGeom>
          <a:solidFill>
            <a:srgbClr val="CEEBEC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9" name="Google Shape;1059;p29"/>
          <p:cNvGrpSpPr/>
          <p:nvPr/>
        </p:nvGrpSpPr>
        <p:grpSpPr>
          <a:xfrm flipH="1">
            <a:off x="-4350" y="4102288"/>
            <a:ext cx="9144207" cy="1034873"/>
            <a:chOff x="-8409" y="4102288"/>
            <a:chExt cx="9144207" cy="1034873"/>
          </a:xfrm>
        </p:grpSpPr>
        <p:grpSp>
          <p:nvGrpSpPr>
            <p:cNvPr id="1060" name="Google Shape;1060;p29"/>
            <p:cNvGrpSpPr/>
            <p:nvPr/>
          </p:nvGrpSpPr>
          <p:grpSpPr>
            <a:xfrm>
              <a:off x="-8409" y="4141158"/>
              <a:ext cx="9144207" cy="996002"/>
              <a:chOff x="637480" y="3826824"/>
              <a:chExt cx="8109442" cy="996002"/>
            </a:xfrm>
          </p:grpSpPr>
          <p:sp>
            <p:nvSpPr>
              <p:cNvPr id="1061" name="Google Shape;1061;p29"/>
              <p:cNvSpPr/>
              <p:nvPr/>
            </p:nvSpPr>
            <p:spPr>
              <a:xfrm>
                <a:off x="7073971" y="3912721"/>
                <a:ext cx="17008" cy="202"/>
              </a:xfrm>
              <a:custGeom>
                <a:avLst/>
                <a:gdLst/>
                <a:ahLst/>
                <a:cxnLst/>
                <a:rect l="l" t="t" r="r" b="b"/>
                <a:pathLst>
                  <a:path w="85" h="1" fill="none" extrusionOk="0">
                    <a:moveTo>
                      <a:pt x="0" y="0"/>
                    </a:moveTo>
                    <a:lnTo>
                      <a:pt x="14" y="0"/>
                    </a:lnTo>
                    <a:lnTo>
                      <a:pt x="84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29"/>
              <p:cNvSpPr/>
              <p:nvPr/>
            </p:nvSpPr>
            <p:spPr>
              <a:xfrm>
                <a:off x="7004539" y="3912721"/>
                <a:ext cx="134460" cy="13340"/>
              </a:xfrm>
              <a:custGeom>
                <a:avLst/>
                <a:gdLst/>
                <a:ahLst/>
                <a:cxnLst/>
                <a:rect l="l" t="t" r="r" b="b"/>
                <a:pathLst>
                  <a:path w="672" h="66" extrusionOk="0">
                    <a:moveTo>
                      <a:pt x="44" y="0"/>
                    </a:moveTo>
                    <a:cubicBezTo>
                      <a:pt x="23" y="0"/>
                      <a:pt x="7" y="14"/>
                      <a:pt x="0" y="44"/>
                    </a:cubicBezTo>
                    <a:cubicBezTo>
                      <a:pt x="4" y="53"/>
                      <a:pt x="226" y="60"/>
                      <a:pt x="672" y="65"/>
                    </a:cubicBezTo>
                    <a:cubicBezTo>
                      <a:pt x="438" y="58"/>
                      <a:pt x="321" y="51"/>
                      <a:pt x="317" y="44"/>
                    </a:cubicBezTo>
                    <a:cubicBezTo>
                      <a:pt x="319" y="25"/>
                      <a:pt x="331" y="9"/>
                      <a:pt x="3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29"/>
              <p:cNvSpPr/>
              <p:nvPr/>
            </p:nvSpPr>
            <p:spPr>
              <a:xfrm>
                <a:off x="2984134" y="4791094"/>
                <a:ext cx="44820" cy="14552"/>
              </a:xfrm>
              <a:custGeom>
                <a:avLst/>
                <a:gdLst/>
                <a:ahLst/>
                <a:cxnLst/>
                <a:rect l="l" t="t" r="r" b="b"/>
                <a:pathLst>
                  <a:path w="224" h="72" extrusionOk="0">
                    <a:moveTo>
                      <a:pt x="1" y="0"/>
                    </a:moveTo>
                    <a:lnTo>
                      <a:pt x="1" y="67"/>
                    </a:lnTo>
                    <a:cubicBezTo>
                      <a:pt x="67" y="70"/>
                      <a:pt x="119" y="72"/>
                      <a:pt x="156" y="72"/>
                    </a:cubicBezTo>
                    <a:cubicBezTo>
                      <a:pt x="193" y="72"/>
                      <a:pt x="215" y="70"/>
                      <a:pt x="223" y="67"/>
                    </a:cubicBezTo>
                    <a:cubicBezTo>
                      <a:pt x="165" y="53"/>
                      <a:pt x="109" y="37"/>
                      <a:pt x="53" y="16"/>
                    </a:cubicBezTo>
                    <a:cubicBezTo>
                      <a:pt x="36" y="9"/>
                      <a:pt x="18" y="4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29"/>
              <p:cNvSpPr/>
              <p:nvPr/>
            </p:nvSpPr>
            <p:spPr>
              <a:xfrm>
                <a:off x="6698202" y="4626576"/>
                <a:ext cx="236306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68" extrusionOk="0">
                    <a:moveTo>
                      <a:pt x="1" y="1"/>
                    </a:moveTo>
                    <a:lnTo>
                      <a:pt x="1" y="67"/>
                    </a:lnTo>
                    <a:cubicBezTo>
                      <a:pt x="379" y="60"/>
                      <a:pt x="666" y="57"/>
                      <a:pt x="861" y="57"/>
                    </a:cubicBezTo>
                    <a:cubicBezTo>
                      <a:pt x="1055" y="57"/>
                      <a:pt x="1158" y="60"/>
                      <a:pt x="1168" y="67"/>
                    </a:cubicBezTo>
                    <a:lnTo>
                      <a:pt x="1180" y="34"/>
                    </a:lnTo>
                    <a:cubicBezTo>
                      <a:pt x="590" y="13"/>
                      <a:pt x="197" y="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29"/>
              <p:cNvSpPr/>
              <p:nvPr/>
            </p:nvSpPr>
            <p:spPr>
              <a:xfrm>
                <a:off x="7231441" y="4102908"/>
                <a:ext cx="119454" cy="17988"/>
              </a:xfrm>
              <a:custGeom>
                <a:avLst/>
                <a:gdLst/>
                <a:ahLst/>
                <a:cxnLst/>
                <a:rect l="l" t="t" r="r" b="b"/>
                <a:pathLst>
                  <a:path w="597" h="89" extrusionOk="0">
                    <a:moveTo>
                      <a:pt x="2" y="1"/>
                    </a:moveTo>
                    <a:cubicBezTo>
                      <a:pt x="0" y="30"/>
                      <a:pt x="4" y="60"/>
                      <a:pt x="13" y="88"/>
                    </a:cubicBezTo>
                    <a:lnTo>
                      <a:pt x="575" y="88"/>
                    </a:lnTo>
                    <a:lnTo>
                      <a:pt x="596" y="78"/>
                    </a:lnTo>
                    <a:cubicBezTo>
                      <a:pt x="589" y="62"/>
                      <a:pt x="412" y="48"/>
                      <a:pt x="67" y="34"/>
                    </a:cubicBez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29"/>
              <p:cNvSpPr/>
              <p:nvPr/>
            </p:nvSpPr>
            <p:spPr>
              <a:xfrm>
                <a:off x="3246852" y="3875533"/>
                <a:ext cx="107849" cy="14957"/>
              </a:xfrm>
              <a:custGeom>
                <a:avLst/>
                <a:gdLst/>
                <a:ahLst/>
                <a:cxnLst/>
                <a:rect l="l" t="t" r="r" b="b"/>
                <a:pathLst>
                  <a:path w="539" h="74" extrusionOk="0">
                    <a:moveTo>
                      <a:pt x="1" y="0"/>
                    </a:moveTo>
                    <a:cubicBezTo>
                      <a:pt x="1" y="16"/>
                      <a:pt x="15" y="37"/>
                      <a:pt x="45" y="67"/>
                    </a:cubicBezTo>
                    <a:cubicBezTo>
                      <a:pt x="202" y="71"/>
                      <a:pt x="322" y="73"/>
                      <a:pt x="405" y="73"/>
                    </a:cubicBezTo>
                    <a:cubicBezTo>
                      <a:pt x="487" y="73"/>
                      <a:pt x="532" y="71"/>
                      <a:pt x="539" y="67"/>
                    </a:cubicBezTo>
                    <a:cubicBezTo>
                      <a:pt x="346" y="49"/>
                      <a:pt x="201" y="32"/>
                      <a:pt x="101" y="18"/>
                    </a:cubicBezTo>
                    <a:cubicBezTo>
                      <a:pt x="41" y="5"/>
                      <a:pt x="8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29"/>
              <p:cNvSpPr/>
              <p:nvPr/>
            </p:nvSpPr>
            <p:spPr>
              <a:xfrm>
                <a:off x="3218839" y="3866640"/>
                <a:ext cx="28213" cy="14755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3" extrusionOk="0">
                    <a:moveTo>
                      <a:pt x="1" y="0"/>
                    </a:moveTo>
                    <a:lnTo>
                      <a:pt x="1" y="67"/>
                    </a:lnTo>
                    <a:cubicBezTo>
                      <a:pt x="38" y="70"/>
                      <a:pt x="68" y="72"/>
                      <a:pt x="92" y="72"/>
                    </a:cubicBezTo>
                    <a:cubicBezTo>
                      <a:pt x="115" y="72"/>
                      <a:pt x="131" y="70"/>
                      <a:pt x="141" y="67"/>
                    </a:cubicBezTo>
                    <a:cubicBezTo>
                      <a:pt x="123" y="53"/>
                      <a:pt x="106" y="41"/>
                      <a:pt x="85" y="34"/>
                    </a:cubicBezTo>
                    <a:cubicBezTo>
                      <a:pt x="65" y="27"/>
                      <a:pt x="48" y="14"/>
                      <a:pt x="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29"/>
              <p:cNvSpPr/>
              <p:nvPr/>
            </p:nvSpPr>
            <p:spPr>
              <a:xfrm>
                <a:off x="6257204" y="3833090"/>
                <a:ext cx="206293" cy="2910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44" extrusionOk="0">
                    <a:moveTo>
                      <a:pt x="83" y="1"/>
                    </a:moveTo>
                    <a:cubicBezTo>
                      <a:pt x="34" y="1"/>
                      <a:pt x="6" y="2"/>
                      <a:pt x="1" y="5"/>
                    </a:cubicBezTo>
                    <a:cubicBezTo>
                      <a:pt x="1" y="65"/>
                      <a:pt x="8" y="107"/>
                      <a:pt x="24" y="133"/>
                    </a:cubicBezTo>
                    <a:lnTo>
                      <a:pt x="869" y="143"/>
                    </a:lnTo>
                    <a:cubicBezTo>
                      <a:pt x="874" y="144"/>
                      <a:pt x="879" y="144"/>
                      <a:pt x="883" y="144"/>
                    </a:cubicBezTo>
                    <a:cubicBezTo>
                      <a:pt x="917" y="144"/>
                      <a:pt x="951" y="139"/>
                      <a:pt x="983" y="129"/>
                    </a:cubicBezTo>
                    <a:cubicBezTo>
                      <a:pt x="1002" y="122"/>
                      <a:pt x="1018" y="110"/>
                      <a:pt x="1030" y="94"/>
                    </a:cubicBezTo>
                    <a:cubicBezTo>
                      <a:pt x="1027" y="80"/>
                      <a:pt x="1002" y="66"/>
                      <a:pt x="958" y="52"/>
                    </a:cubicBezTo>
                    <a:cubicBezTo>
                      <a:pt x="909" y="38"/>
                      <a:pt x="879" y="30"/>
                      <a:pt x="869" y="26"/>
                    </a:cubicBezTo>
                    <a:cubicBezTo>
                      <a:pt x="468" y="10"/>
                      <a:pt x="206" y="1"/>
                      <a:pt x="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9"/>
              <p:cNvSpPr/>
              <p:nvPr/>
            </p:nvSpPr>
            <p:spPr>
              <a:xfrm>
                <a:off x="8409370" y="4583931"/>
                <a:ext cx="226102" cy="2526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25" extrusionOk="0">
                    <a:moveTo>
                      <a:pt x="3" y="1"/>
                    </a:moveTo>
                    <a:cubicBezTo>
                      <a:pt x="2" y="1"/>
                      <a:pt x="0" y="19"/>
                      <a:pt x="0" y="57"/>
                    </a:cubicBezTo>
                    <a:cubicBezTo>
                      <a:pt x="0" y="101"/>
                      <a:pt x="5" y="124"/>
                      <a:pt x="17" y="124"/>
                    </a:cubicBezTo>
                    <a:cubicBezTo>
                      <a:pt x="17" y="124"/>
                      <a:pt x="17" y="124"/>
                      <a:pt x="18" y="124"/>
                    </a:cubicBezTo>
                    <a:cubicBezTo>
                      <a:pt x="23" y="124"/>
                      <a:pt x="28" y="119"/>
                      <a:pt x="34" y="106"/>
                    </a:cubicBezTo>
                    <a:cubicBezTo>
                      <a:pt x="393" y="90"/>
                      <a:pt x="666" y="82"/>
                      <a:pt x="854" y="82"/>
                    </a:cubicBezTo>
                    <a:cubicBezTo>
                      <a:pt x="992" y="82"/>
                      <a:pt x="1083" y="86"/>
                      <a:pt x="1129" y="96"/>
                    </a:cubicBezTo>
                    <a:cubicBezTo>
                      <a:pt x="1112" y="77"/>
                      <a:pt x="1091" y="61"/>
                      <a:pt x="1066" y="50"/>
                    </a:cubicBezTo>
                    <a:lnTo>
                      <a:pt x="1019" y="29"/>
                    </a:lnTo>
                    <a:cubicBezTo>
                      <a:pt x="847" y="34"/>
                      <a:pt x="692" y="37"/>
                      <a:pt x="554" y="37"/>
                    </a:cubicBezTo>
                    <a:cubicBezTo>
                      <a:pt x="440" y="37"/>
                      <a:pt x="337" y="35"/>
                      <a:pt x="246" y="31"/>
                    </a:cubicBezTo>
                    <a:cubicBezTo>
                      <a:pt x="100" y="22"/>
                      <a:pt x="23" y="19"/>
                      <a:pt x="11" y="19"/>
                    </a:cubicBezTo>
                    <a:cubicBezTo>
                      <a:pt x="11" y="19"/>
                      <a:pt x="11" y="20"/>
                      <a:pt x="11" y="20"/>
                    </a:cubicBezTo>
                    <a:cubicBezTo>
                      <a:pt x="10" y="20"/>
                      <a:pt x="7" y="13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9"/>
              <p:cNvSpPr/>
              <p:nvPr/>
            </p:nvSpPr>
            <p:spPr>
              <a:xfrm>
                <a:off x="8701101" y="4122714"/>
                <a:ext cx="45821" cy="14755"/>
              </a:xfrm>
              <a:custGeom>
                <a:avLst/>
                <a:gdLst/>
                <a:ahLst/>
                <a:cxnLst/>
                <a:rect l="l" t="t" r="r" b="b"/>
                <a:pathLst>
                  <a:path w="229" h="73" extrusionOk="0">
                    <a:moveTo>
                      <a:pt x="1" y="1"/>
                    </a:moveTo>
                    <a:lnTo>
                      <a:pt x="1" y="67"/>
                    </a:lnTo>
                    <a:cubicBezTo>
                      <a:pt x="69" y="71"/>
                      <a:pt x="122" y="73"/>
                      <a:pt x="160" y="73"/>
                    </a:cubicBezTo>
                    <a:cubicBezTo>
                      <a:pt x="198" y="73"/>
                      <a:pt x="221" y="71"/>
                      <a:pt x="229" y="67"/>
                    </a:cubicBezTo>
                    <a:cubicBezTo>
                      <a:pt x="169" y="53"/>
                      <a:pt x="111" y="38"/>
                      <a:pt x="53" y="18"/>
                    </a:cubicBezTo>
                    <a:cubicBezTo>
                      <a:pt x="36" y="11"/>
                      <a:pt x="18" y="6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9"/>
              <p:cNvSpPr/>
              <p:nvPr/>
            </p:nvSpPr>
            <p:spPr>
              <a:xfrm>
                <a:off x="7457343" y="4633246"/>
                <a:ext cx="84038" cy="18393"/>
              </a:xfrm>
              <a:custGeom>
                <a:avLst/>
                <a:gdLst/>
                <a:ahLst/>
                <a:cxnLst/>
                <a:rect l="l" t="t" r="r" b="b"/>
                <a:pathLst>
                  <a:path w="420" h="91" extrusionOk="0">
                    <a:moveTo>
                      <a:pt x="2" y="1"/>
                    </a:moveTo>
                    <a:cubicBezTo>
                      <a:pt x="0" y="33"/>
                      <a:pt x="4" y="62"/>
                      <a:pt x="13" y="90"/>
                    </a:cubicBezTo>
                    <a:lnTo>
                      <a:pt x="397" y="90"/>
                    </a:lnTo>
                    <a:lnTo>
                      <a:pt x="419" y="80"/>
                    </a:lnTo>
                    <a:cubicBezTo>
                      <a:pt x="412" y="64"/>
                      <a:pt x="295" y="50"/>
                      <a:pt x="69" y="36"/>
                    </a:cubicBez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9"/>
              <p:cNvSpPr/>
              <p:nvPr/>
            </p:nvSpPr>
            <p:spPr>
              <a:xfrm>
                <a:off x="8532425" y="3883617"/>
                <a:ext cx="42019" cy="1576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78" extrusionOk="0">
                    <a:moveTo>
                      <a:pt x="7" y="0"/>
                    </a:moveTo>
                    <a:cubicBezTo>
                      <a:pt x="0" y="0"/>
                      <a:pt x="20" y="10"/>
                      <a:pt x="67" y="30"/>
                    </a:cubicBezTo>
                    <a:cubicBezTo>
                      <a:pt x="113" y="49"/>
                      <a:pt x="160" y="65"/>
                      <a:pt x="209" y="78"/>
                    </a:cubicBezTo>
                    <a:cubicBezTo>
                      <a:pt x="109" y="30"/>
                      <a:pt x="50" y="6"/>
                      <a:pt x="32" y="6"/>
                    </a:cubicBezTo>
                    <a:cubicBezTo>
                      <a:pt x="32" y="6"/>
                      <a:pt x="31" y="6"/>
                      <a:pt x="30" y="6"/>
                    </a:cubicBezTo>
                    <a:cubicBezTo>
                      <a:pt x="18" y="2"/>
                      <a:pt x="10" y="0"/>
                      <a:pt x="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9"/>
              <p:cNvSpPr/>
              <p:nvPr/>
            </p:nvSpPr>
            <p:spPr>
              <a:xfrm>
                <a:off x="7269258" y="4324219"/>
                <a:ext cx="924216" cy="15967"/>
              </a:xfrm>
              <a:custGeom>
                <a:avLst/>
                <a:gdLst/>
                <a:ahLst/>
                <a:cxnLst/>
                <a:rect l="l" t="t" r="r" b="b"/>
                <a:pathLst>
                  <a:path w="4619" h="79" extrusionOk="0">
                    <a:moveTo>
                      <a:pt x="8" y="1"/>
                    </a:moveTo>
                    <a:cubicBezTo>
                      <a:pt x="6" y="1"/>
                      <a:pt x="3" y="1"/>
                      <a:pt x="1" y="1"/>
                    </a:cubicBezTo>
                    <a:lnTo>
                      <a:pt x="1" y="68"/>
                    </a:lnTo>
                    <a:lnTo>
                      <a:pt x="4597" y="78"/>
                    </a:lnTo>
                    <a:lnTo>
                      <a:pt x="4618" y="68"/>
                    </a:lnTo>
                    <a:cubicBezTo>
                      <a:pt x="4611" y="52"/>
                      <a:pt x="3088" y="38"/>
                      <a:pt x="45" y="24"/>
                    </a:cubicBezTo>
                    <a:cubicBezTo>
                      <a:pt x="39" y="9"/>
                      <a:pt x="24" y="1"/>
                      <a:pt x="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9"/>
              <p:cNvSpPr/>
              <p:nvPr/>
            </p:nvSpPr>
            <p:spPr>
              <a:xfrm>
                <a:off x="2647783" y="3994778"/>
                <a:ext cx="91841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459" h="68" extrusionOk="0">
                    <a:moveTo>
                      <a:pt x="0" y="1"/>
                    </a:moveTo>
                    <a:lnTo>
                      <a:pt x="0" y="68"/>
                    </a:lnTo>
                    <a:cubicBezTo>
                      <a:pt x="139" y="60"/>
                      <a:pt x="245" y="57"/>
                      <a:pt x="319" y="57"/>
                    </a:cubicBezTo>
                    <a:cubicBezTo>
                      <a:pt x="393" y="57"/>
                      <a:pt x="435" y="60"/>
                      <a:pt x="446" y="68"/>
                    </a:cubicBezTo>
                    <a:lnTo>
                      <a:pt x="458" y="34"/>
                    </a:lnTo>
                    <a:cubicBezTo>
                      <a:pt x="228" y="11"/>
                      <a:pt x="78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9"/>
              <p:cNvSpPr/>
              <p:nvPr/>
            </p:nvSpPr>
            <p:spPr>
              <a:xfrm>
                <a:off x="2030105" y="3826824"/>
                <a:ext cx="129258" cy="1980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98" extrusionOk="0">
                    <a:moveTo>
                      <a:pt x="112" y="0"/>
                    </a:moveTo>
                    <a:cubicBezTo>
                      <a:pt x="49" y="0"/>
                      <a:pt x="11" y="7"/>
                      <a:pt x="0" y="18"/>
                    </a:cubicBezTo>
                    <a:cubicBezTo>
                      <a:pt x="121" y="48"/>
                      <a:pt x="328" y="75"/>
                      <a:pt x="624" y="97"/>
                    </a:cubicBezTo>
                    <a:lnTo>
                      <a:pt x="645" y="52"/>
                    </a:lnTo>
                    <a:lnTo>
                      <a:pt x="635" y="18"/>
                    </a:lnTo>
                    <a:cubicBezTo>
                      <a:pt x="615" y="19"/>
                      <a:pt x="591" y="20"/>
                      <a:pt x="565" y="20"/>
                    </a:cubicBezTo>
                    <a:cubicBezTo>
                      <a:pt x="481" y="20"/>
                      <a:pt x="365" y="15"/>
                      <a:pt x="219" y="4"/>
                    </a:cubicBezTo>
                    <a:cubicBezTo>
                      <a:pt x="178" y="2"/>
                      <a:pt x="142" y="0"/>
                      <a:pt x="1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9"/>
              <p:cNvSpPr/>
              <p:nvPr/>
            </p:nvSpPr>
            <p:spPr>
              <a:xfrm>
                <a:off x="2249204" y="4269043"/>
                <a:ext cx="398779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1993" h="68" extrusionOk="0">
                    <a:moveTo>
                      <a:pt x="5" y="1"/>
                    </a:moveTo>
                    <a:cubicBezTo>
                      <a:pt x="4" y="1"/>
                      <a:pt x="2" y="1"/>
                      <a:pt x="1" y="1"/>
                    </a:cubicBezTo>
                    <a:lnTo>
                      <a:pt x="1" y="67"/>
                    </a:lnTo>
                    <a:lnTo>
                      <a:pt x="1949" y="46"/>
                    </a:lnTo>
                    <a:lnTo>
                      <a:pt x="1949" y="67"/>
                    </a:lnTo>
                    <a:cubicBezTo>
                      <a:pt x="1970" y="67"/>
                      <a:pt x="1987" y="53"/>
                      <a:pt x="1992" y="34"/>
                    </a:cubicBezTo>
                    <a:cubicBezTo>
                      <a:pt x="1819" y="24"/>
                      <a:pt x="1565" y="17"/>
                      <a:pt x="1229" y="17"/>
                    </a:cubicBezTo>
                    <a:cubicBezTo>
                      <a:pt x="1158" y="17"/>
                      <a:pt x="1084" y="18"/>
                      <a:pt x="1005" y="18"/>
                    </a:cubicBezTo>
                    <a:cubicBezTo>
                      <a:pt x="520" y="22"/>
                      <a:pt x="201" y="24"/>
                      <a:pt x="45" y="24"/>
                    </a:cubicBezTo>
                    <a:cubicBezTo>
                      <a:pt x="37" y="9"/>
                      <a:pt x="21" y="1"/>
                      <a:pt x="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29"/>
              <p:cNvSpPr/>
              <p:nvPr/>
            </p:nvSpPr>
            <p:spPr>
              <a:xfrm>
                <a:off x="7616214" y="3916562"/>
                <a:ext cx="505027" cy="14350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71" extrusionOk="0">
                    <a:moveTo>
                      <a:pt x="1" y="0"/>
                    </a:moveTo>
                    <a:lnTo>
                      <a:pt x="58" y="4"/>
                    </a:lnTo>
                    <a:cubicBezTo>
                      <a:pt x="547" y="18"/>
                      <a:pt x="796" y="34"/>
                      <a:pt x="803" y="48"/>
                    </a:cubicBezTo>
                    <a:cubicBezTo>
                      <a:pt x="789" y="55"/>
                      <a:pt x="560" y="62"/>
                      <a:pt x="116" y="67"/>
                    </a:cubicBezTo>
                    <a:cubicBezTo>
                      <a:pt x="204" y="69"/>
                      <a:pt x="290" y="71"/>
                      <a:pt x="376" y="71"/>
                    </a:cubicBezTo>
                    <a:lnTo>
                      <a:pt x="2502" y="58"/>
                    </a:lnTo>
                    <a:lnTo>
                      <a:pt x="2523" y="48"/>
                    </a:lnTo>
                    <a:cubicBezTo>
                      <a:pt x="2516" y="34"/>
                      <a:pt x="1799" y="18"/>
                      <a:pt x="376" y="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9"/>
              <p:cNvSpPr/>
              <p:nvPr/>
            </p:nvSpPr>
            <p:spPr>
              <a:xfrm>
                <a:off x="7609811" y="3930103"/>
                <a:ext cx="29813" cy="808"/>
              </a:xfrm>
              <a:custGeom>
                <a:avLst/>
                <a:gdLst/>
                <a:ahLst/>
                <a:cxnLst/>
                <a:rect l="l" t="t" r="r" b="b"/>
                <a:pathLst>
                  <a:path w="149" h="4" extrusionOk="0">
                    <a:moveTo>
                      <a:pt x="1" y="0"/>
                    </a:moveTo>
                    <a:cubicBezTo>
                      <a:pt x="33" y="2"/>
                      <a:pt x="62" y="4"/>
                      <a:pt x="90" y="4"/>
                    </a:cubicBezTo>
                    <a:cubicBezTo>
                      <a:pt x="110" y="4"/>
                      <a:pt x="131" y="2"/>
                      <a:pt x="1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9"/>
              <p:cNvSpPr/>
              <p:nvPr/>
            </p:nvSpPr>
            <p:spPr>
              <a:xfrm>
                <a:off x="1484660" y="4799785"/>
                <a:ext cx="1245760" cy="23041"/>
              </a:xfrm>
              <a:custGeom>
                <a:avLst/>
                <a:gdLst/>
                <a:ahLst/>
                <a:cxnLst/>
                <a:rect l="l" t="t" r="r" b="b"/>
                <a:pathLst>
                  <a:path w="6226" h="114" extrusionOk="0">
                    <a:moveTo>
                      <a:pt x="67" y="1"/>
                    </a:moveTo>
                    <a:cubicBezTo>
                      <a:pt x="53" y="3"/>
                      <a:pt x="40" y="8"/>
                      <a:pt x="30" y="18"/>
                    </a:cubicBezTo>
                    <a:cubicBezTo>
                      <a:pt x="16" y="27"/>
                      <a:pt x="4" y="41"/>
                      <a:pt x="0" y="57"/>
                    </a:cubicBezTo>
                    <a:cubicBezTo>
                      <a:pt x="9" y="71"/>
                      <a:pt x="214" y="85"/>
                      <a:pt x="617" y="99"/>
                    </a:cubicBezTo>
                    <a:cubicBezTo>
                      <a:pt x="819" y="104"/>
                      <a:pt x="1019" y="108"/>
                      <a:pt x="1219" y="113"/>
                    </a:cubicBezTo>
                    <a:lnTo>
                      <a:pt x="5252" y="101"/>
                    </a:lnTo>
                    <a:cubicBezTo>
                      <a:pt x="5877" y="92"/>
                      <a:pt x="6201" y="82"/>
                      <a:pt x="6225" y="68"/>
                    </a:cubicBezTo>
                    <a:cubicBezTo>
                      <a:pt x="6213" y="41"/>
                      <a:pt x="5889" y="24"/>
                      <a:pt x="5252" y="11"/>
                    </a:cubicBezTo>
                    <a:lnTo>
                      <a:pt x="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9"/>
              <p:cNvSpPr/>
              <p:nvPr/>
            </p:nvSpPr>
            <p:spPr>
              <a:xfrm>
                <a:off x="813159" y="3928284"/>
                <a:ext cx="159472" cy="2243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111" extrusionOk="0">
                    <a:moveTo>
                      <a:pt x="45" y="0"/>
                    </a:moveTo>
                    <a:cubicBezTo>
                      <a:pt x="45" y="6"/>
                      <a:pt x="39" y="13"/>
                      <a:pt x="29" y="27"/>
                    </a:cubicBezTo>
                    <a:cubicBezTo>
                      <a:pt x="15" y="37"/>
                      <a:pt x="6" y="51"/>
                      <a:pt x="1" y="67"/>
                    </a:cubicBezTo>
                    <a:lnTo>
                      <a:pt x="22" y="111"/>
                    </a:lnTo>
                    <a:cubicBezTo>
                      <a:pt x="523" y="105"/>
                      <a:pt x="781" y="93"/>
                      <a:pt x="797" y="79"/>
                    </a:cubicBezTo>
                    <a:cubicBezTo>
                      <a:pt x="793" y="65"/>
                      <a:pt x="669" y="49"/>
                      <a:pt x="425" y="32"/>
                    </a:cubicBezTo>
                    <a:cubicBezTo>
                      <a:pt x="176" y="13"/>
                      <a:pt x="48" y="2"/>
                      <a:pt x="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9"/>
              <p:cNvSpPr/>
              <p:nvPr/>
            </p:nvSpPr>
            <p:spPr>
              <a:xfrm>
                <a:off x="1298777" y="3985683"/>
                <a:ext cx="1105697" cy="25063"/>
              </a:xfrm>
              <a:custGeom>
                <a:avLst/>
                <a:gdLst/>
                <a:ahLst/>
                <a:cxnLst/>
                <a:rect l="l" t="t" r="r" b="b"/>
                <a:pathLst>
                  <a:path w="5526" h="124" extrusionOk="0">
                    <a:moveTo>
                      <a:pt x="0" y="0"/>
                    </a:moveTo>
                    <a:lnTo>
                      <a:pt x="0" y="69"/>
                    </a:lnTo>
                    <a:lnTo>
                      <a:pt x="1651" y="123"/>
                    </a:lnTo>
                    <a:lnTo>
                      <a:pt x="1820" y="90"/>
                    </a:lnTo>
                    <a:lnTo>
                      <a:pt x="5503" y="79"/>
                    </a:lnTo>
                    <a:lnTo>
                      <a:pt x="5526" y="67"/>
                    </a:lnTo>
                    <a:cubicBezTo>
                      <a:pt x="5517" y="53"/>
                      <a:pt x="5088" y="39"/>
                      <a:pt x="4234" y="23"/>
                    </a:cubicBezTo>
                    <a:lnTo>
                      <a:pt x="2649" y="23"/>
                    </a:lnTo>
                    <a:cubicBezTo>
                      <a:pt x="2159" y="41"/>
                      <a:pt x="1665" y="50"/>
                      <a:pt x="1167" y="50"/>
                    </a:cubicBezTo>
                    <a:cubicBezTo>
                      <a:pt x="795" y="50"/>
                      <a:pt x="421" y="45"/>
                      <a:pt x="44" y="35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9"/>
              <p:cNvSpPr/>
              <p:nvPr/>
            </p:nvSpPr>
            <p:spPr>
              <a:xfrm>
                <a:off x="637480" y="4342207"/>
                <a:ext cx="597869" cy="13946"/>
              </a:xfrm>
              <a:custGeom>
                <a:avLst/>
                <a:gdLst/>
                <a:ahLst/>
                <a:cxnLst/>
                <a:rect l="l" t="t" r="r" b="b"/>
                <a:pathLst>
                  <a:path w="2988" h="69" extrusionOk="0">
                    <a:moveTo>
                      <a:pt x="8" y="1"/>
                    </a:moveTo>
                    <a:cubicBezTo>
                      <a:pt x="6" y="1"/>
                      <a:pt x="3" y="1"/>
                      <a:pt x="0" y="2"/>
                    </a:cubicBezTo>
                    <a:lnTo>
                      <a:pt x="0" y="68"/>
                    </a:lnTo>
                    <a:lnTo>
                      <a:pt x="2944" y="46"/>
                    </a:lnTo>
                    <a:lnTo>
                      <a:pt x="2944" y="68"/>
                    </a:lnTo>
                    <a:cubicBezTo>
                      <a:pt x="2963" y="68"/>
                      <a:pt x="2982" y="54"/>
                      <a:pt x="2988" y="35"/>
                    </a:cubicBezTo>
                    <a:cubicBezTo>
                      <a:pt x="2711" y="23"/>
                      <a:pt x="2294" y="17"/>
                      <a:pt x="1738" y="17"/>
                    </a:cubicBezTo>
                    <a:cubicBezTo>
                      <a:pt x="1660" y="17"/>
                      <a:pt x="1579" y="17"/>
                      <a:pt x="1496" y="17"/>
                    </a:cubicBezTo>
                    <a:cubicBezTo>
                      <a:pt x="765" y="21"/>
                      <a:pt x="281" y="23"/>
                      <a:pt x="44" y="23"/>
                    </a:cubicBezTo>
                    <a:cubicBezTo>
                      <a:pt x="37" y="9"/>
                      <a:pt x="23" y="1"/>
                      <a:pt x="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83" name="Google Shape;1083;p29"/>
            <p:cNvSpPr/>
            <p:nvPr/>
          </p:nvSpPr>
          <p:spPr>
            <a:xfrm rot="10800000" flipH="1">
              <a:off x="238128" y="4102288"/>
              <a:ext cx="6968522" cy="27875"/>
            </a:xfrm>
            <a:custGeom>
              <a:avLst/>
              <a:gdLst/>
              <a:ahLst/>
              <a:cxnLst/>
              <a:rect l="l" t="t" r="r" b="b"/>
              <a:pathLst>
                <a:path w="22783" h="172" extrusionOk="0">
                  <a:moveTo>
                    <a:pt x="13540" y="0"/>
                  </a:moveTo>
                  <a:cubicBezTo>
                    <a:pt x="13540" y="5"/>
                    <a:pt x="13377" y="11"/>
                    <a:pt x="13047" y="19"/>
                  </a:cubicBezTo>
                  <a:cubicBezTo>
                    <a:pt x="12574" y="30"/>
                    <a:pt x="12306" y="37"/>
                    <a:pt x="12244" y="39"/>
                  </a:cubicBezTo>
                  <a:lnTo>
                    <a:pt x="53" y="67"/>
                  </a:lnTo>
                  <a:cubicBezTo>
                    <a:pt x="48" y="53"/>
                    <a:pt x="36" y="44"/>
                    <a:pt x="22" y="40"/>
                  </a:cubicBezTo>
                  <a:lnTo>
                    <a:pt x="1" y="39"/>
                  </a:lnTo>
                  <a:lnTo>
                    <a:pt x="1" y="119"/>
                  </a:lnTo>
                  <a:lnTo>
                    <a:pt x="12244" y="172"/>
                  </a:lnTo>
                  <a:lnTo>
                    <a:pt x="22288" y="158"/>
                  </a:lnTo>
                  <a:cubicBezTo>
                    <a:pt x="22300" y="153"/>
                    <a:pt x="22386" y="146"/>
                    <a:pt x="22540" y="139"/>
                  </a:cubicBezTo>
                  <a:cubicBezTo>
                    <a:pt x="22695" y="130"/>
                    <a:pt x="22775" y="123"/>
                    <a:pt x="22782" y="119"/>
                  </a:cubicBezTo>
                  <a:cubicBezTo>
                    <a:pt x="22779" y="107"/>
                    <a:pt x="22700" y="95"/>
                    <a:pt x="22546" y="81"/>
                  </a:cubicBezTo>
                  <a:cubicBezTo>
                    <a:pt x="22381" y="65"/>
                    <a:pt x="22295" y="56"/>
                    <a:pt x="22288" y="53"/>
                  </a:cubicBezTo>
                  <a:lnTo>
                    <a:pt x="13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4" name="Google Shape;1084;p29"/>
          <p:cNvGrpSpPr/>
          <p:nvPr/>
        </p:nvGrpSpPr>
        <p:grpSpPr>
          <a:xfrm>
            <a:off x="7466864" y="2762602"/>
            <a:ext cx="2547825" cy="2374555"/>
            <a:chOff x="3126365" y="119206"/>
            <a:chExt cx="375177" cy="256992"/>
          </a:xfrm>
        </p:grpSpPr>
        <p:sp>
          <p:nvSpPr>
            <p:cNvPr id="1085" name="Google Shape;1085;p29"/>
            <p:cNvSpPr/>
            <p:nvPr/>
          </p:nvSpPr>
          <p:spPr>
            <a:xfrm>
              <a:off x="3307281" y="285198"/>
              <a:ext cx="141222" cy="69394"/>
            </a:xfrm>
            <a:custGeom>
              <a:avLst/>
              <a:gdLst/>
              <a:ahLst/>
              <a:cxnLst/>
              <a:rect l="l" t="t" r="r" b="b"/>
              <a:pathLst>
                <a:path w="5059" h="2461" extrusionOk="0">
                  <a:moveTo>
                    <a:pt x="4697" y="1"/>
                  </a:moveTo>
                  <a:lnTo>
                    <a:pt x="3755" y="890"/>
                  </a:lnTo>
                  <a:lnTo>
                    <a:pt x="1331" y="1515"/>
                  </a:lnTo>
                  <a:lnTo>
                    <a:pt x="0" y="1507"/>
                  </a:lnTo>
                  <a:lnTo>
                    <a:pt x="0" y="1507"/>
                  </a:lnTo>
                  <a:lnTo>
                    <a:pt x="525" y="2082"/>
                  </a:lnTo>
                  <a:lnTo>
                    <a:pt x="3755" y="2460"/>
                  </a:lnTo>
                  <a:lnTo>
                    <a:pt x="3528" y="2210"/>
                  </a:lnTo>
                  <a:lnTo>
                    <a:pt x="5058" y="2082"/>
                  </a:lnTo>
                  <a:lnTo>
                    <a:pt x="5014" y="348"/>
                  </a:lnTo>
                  <a:lnTo>
                    <a:pt x="46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9"/>
            <p:cNvSpPr/>
            <p:nvPr/>
          </p:nvSpPr>
          <p:spPr>
            <a:xfrm>
              <a:off x="3347256" y="119206"/>
              <a:ext cx="101248" cy="155566"/>
            </a:xfrm>
            <a:custGeom>
              <a:avLst/>
              <a:gdLst/>
              <a:ahLst/>
              <a:cxnLst/>
              <a:rect l="l" t="t" r="r" b="b"/>
              <a:pathLst>
                <a:path w="3627" h="5517" extrusionOk="0">
                  <a:moveTo>
                    <a:pt x="6" y="1"/>
                  </a:moveTo>
                  <a:lnTo>
                    <a:pt x="1" y="246"/>
                  </a:lnTo>
                  <a:lnTo>
                    <a:pt x="1130" y="4454"/>
                  </a:lnTo>
                  <a:lnTo>
                    <a:pt x="1347" y="4363"/>
                  </a:lnTo>
                  <a:lnTo>
                    <a:pt x="2962" y="4552"/>
                  </a:lnTo>
                  <a:lnTo>
                    <a:pt x="3626" y="5516"/>
                  </a:lnTo>
                  <a:lnTo>
                    <a:pt x="854" y="1493"/>
                  </a:lnTo>
                  <a:lnTo>
                    <a:pt x="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9"/>
            <p:cNvSpPr/>
            <p:nvPr/>
          </p:nvSpPr>
          <p:spPr>
            <a:xfrm>
              <a:off x="3288243" y="119206"/>
              <a:ext cx="60743" cy="89301"/>
            </a:xfrm>
            <a:custGeom>
              <a:avLst/>
              <a:gdLst/>
              <a:ahLst/>
              <a:cxnLst/>
              <a:rect l="l" t="t" r="r" b="b"/>
              <a:pathLst>
                <a:path w="2176" h="3167" extrusionOk="0">
                  <a:moveTo>
                    <a:pt x="0" y="1"/>
                  </a:moveTo>
                  <a:lnTo>
                    <a:pt x="148" y="2983"/>
                  </a:lnTo>
                  <a:lnTo>
                    <a:pt x="682" y="2660"/>
                  </a:lnTo>
                  <a:lnTo>
                    <a:pt x="1266" y="2892"/>
                  </a:lnTo>
                  <a:lnTo>
                    <a:pt x="1673" y="2930"/>
                  </a:lnTo>
                  <a:lnTo>
                    <a:pt x="2111" y="3146"/>
                  </a:lnTo>
                  <a:lnTo>
                    <a:pt x="2176" y="3167"/>
                  </a:lnTo>
                  <a:lnTo>
                    <a:pt x="2176" y="3167"/>
                  </a:lnTo>
                  <a:lnTo>
                    <a:pt x="1962" y="1710"/>
                  </a:lnTo>
                  <a:lnTo>
                    <a:pt x="1839" y="2403"/>
                  </a:lnTo>
                  <a:lnTo>
                    <a:pt x="1387" y="2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9"/>
            <p:cNvSpPr/>
            <p:nvPr/>
          </p:nvSpPr>
          <p:spPr>
            <a:xfrm>
              <a:off x="3193835" y="119206"/>
              <a:ext cx="94436" cy="183989"/>
            </a:xfrm>
            <a:custGeom>
              <a:avLst/>
              <a:gdLst/>
              <a:ahLst/>
              <a:cxnLst/>
              <a:rect l="l" t="t" r="r" b="b"/>
              <a:pathLst>
                <a:path w="3383" h="6525" extrusionOk="0">
                  <a:moveTo>
                    <a:pt x="3382" y="1"/>
                  </a:moveTo>
                  <a:lnTo>
                    <a:pt x="888" y="4810"/>
                  </a:lnTo>
                  <a:lnTo>
                    <a:pt x="1" y="6524"/>
                  </a:lnTo>
                  <a:lnTo>
                    <a:pt x="33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9"/>
            <p:cNvSpPr/>
            <p:nvPr/>
          </p:nvSpPr>
          <p:spPr>
            <a:xfrm>
              <a:off x="3326961" y="126143"/>
              <a:ext cx="51838" cy="121588"/>
            </a:xfrm>
            <a:custGeom>
              <a:avLst/>
              <a:gdLst/>
              <a:ahLst/>
              <a:cxnLst/>
              <a:rect l="l" t="t" r="r" b="b"/>
              <a:pathLst>
                <a:path w="1857" h="4312" extrusionOk="0">
                  <a:moveTo>
                    <a:pt x="0" y="0"/>
                  </a:moveTo>
                  <a:lnTo>
                    <a:pt x="452" y="2157"/>
                  </a:lnTo>
                  <a:lnTo>
                    <a:pt x="575" y="1464"/>
                  </a:lnTo>
                  <a:lnTo>
                    <a:pt x="789" y="2921"/>
                  </a:lnTo>
                  <a:lnTo>
                    <a:pt x="1003" y="2989"/>
                  </a:lnTo>
                  <a:lnTo>
                    <a:pt x="1397" y="3243"/>
                  </a:lnTo>
                  <a:lnTo>
                    <a:pt x="1611" y="4311"/>
                  </a:lnTo>
                  <a:lnTo>
                    <a:pt x="1857" y="4208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9"/>
            <p:cNvSpPr/>
            <p:nvPr/>
          </p:nvSpPr>
          <p:spPr>
            <a:xfrm>
              <a:off x="3126365" y="119206"/>
              <a:ext cx="180945" cy="256992"/>
            </a:xfrm>
            <a:custGeom>
              <a:avLst/>
              <a:gdLst/>
              <a:ahLst/>
              <a:cxnLst/>
              <a:rect l="l" t="t" r="r" b="b"/>
              <a:pathLst>
                <a:path w="6482" h="9114" extrusionOk="0">
                  <a:moveTo>
                    <a:pt x="5848" y="983"/>
                  </a:moveTo>
                  <a:lnTo>
                    <a:pt x="5848" y="984"/>
                  </a:lnTo>
                  <a:lnTo>
                    <a:pt x="5947" y="2983"/>
                  </a:lnTo>
                  <a:lnTo>
                    <a:pt x="5848" y="983"/>
                  </a:lnTo>
                  <a:close/>
                  <a:moveTo>
                    <a:pt x="5799" y="1"/>
                  </a:moveTo>
                  <a:lnTo>
                    <a:pt x="2418" y="6524"/>
                  </a:lnTo>
                  <a:lnTo>
                    <a:pt x="3384" y="7504"/>
                  </a:lnTo>
                  <a:lnTo>
                    <a:pt x="2672" y="7394"/>
                  </a:lnTo>
                  <a:lnTo>
                    <a:pt x="3242" y="8282"/>
                  </a:lnTo>
                  <a:lnTo>
                    <a:pt x="889" y="7129"/>
                  </a:lnTo>
                  <a:lnTo>
                    <a:pt x="0" y="9101"/>
                  </a:lnTo>
                  <a:lnTo>
                    <a:pt x="1906" y="9113"/>
                  </a:lnTo>
                  <a:lnTo>
                    <a:pt x="5719" y="7849"/>
                  </a:lnTo>
                  <a:lnTo>
                    <a:pt x="4956" y="7394"/>
                  </a:lnTo>
                  <a:lnTo>
                    <a:pt x="6481" y="6642"/>
                  </a:lnTo>
                  <a:lnTo>
                    <a:pt x="6481" y="2660"/>
                  </a:lnTo>
                  <a:lnTo>
                    <a:pt x="5947" y="2983"/>
                  </a:lnTo>
                  <a:lnTo>
                    <a:pt x="5799" y="3640"/>
                  </a:lnTo>
                  <a:lnTo>
                    <a:pt x="5719" y="2043"/>
                  </a:lnTo>
                  <a:lnTo>
                    <a:pt x="5514" y="2126"/>
                  </a:lnTo>
                  <a:lnTo>
                    <a:pt x="5514" y="2126"/>
                  </a:lnTo>
                  <a:lnTo>
                    <a:pt x="5848" y="984"/>
                  </a:lnTo>
                  <a:lnTo>
                    <a:pt x="57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9"/>
            <p:cNvSpPr/>
            <p:nvPr/>
          </p:nvSpPr>
          <p:spPr>
            <a:xfrm>
              <a:off x="3179543" y="327662"/>
              <a:ext cx="142394" cy="48528"/>
            </a:xfrm>
            <a:custGeom>
              <a:avLst/>
              <a:gdLst/>
              <a:ahLst/>
              <a:cxnLst/>
              <a:rect l="l" t="t" r="r" b="b"/>
              <a:pathLst>
                <a:path w="5101" h="1721" extrusionOk="0">
                  <a:moveTo>
                    <a:pt x="4576" y="1"/>
                  </a:moveTo>
                  <a:lnTo>
                    <a:pt x="3998" y="132"/>
                  </a:lnTo>
                  <a:lnTo>
                    <a:pt x="4415" y="576"/>
                  </a:lnTo>
                  <a:lnTo>
                    <a:pt x="3814" y="456"/>
                  </a:lnTo>
                  <a:lnTo>
                    <a:pt x="1" y="1720"/>
                  </a:lnTo>
                  <a:lnTo>
                    <a:pt x="3609" y="1720"/>
                  </a:lnTo>
                  <a:lnTo>
                    <a:pt x="5101" y="576"/>
                  </a:lnTo>
                  <a:lnTo>
                    <a:pt x="45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9"/>
            <p:cNvSpPr/>
            <p:nvPr/>
          </p:nvSpPr>
          <p:spPr>
            <a:xfrm>
              <a:off x="3307281" y="194209"/>
              <a:ext cx="104849" cy="133741"/>
            </a:xfrm>
            <a:custGeom>
              <a:avLst/>
              <a:gdLst/>
              <a:ahLst/>
              <a:cxnLst/>
              <a:rect l="l" t="t" r="r" b="b"/>
              <a:pathLst>
                <a:path w="3756" h="4743" extrusionOk="0">
                  <a:moveTo>
                    <a:pt x="0" y="0"/>
                  </a:moveTo>
                  <a:lnTo>
                    <a:pt x="0" y="3982"/>
                  </a:lnTo>
                  <a:lnTo>
                    <a:pt x="0" y="4734"/>
                  </a:lnTo>
                  <a:lnTo>
                    <a:pt x="1331" y="4742"/>
                  </a:lnTo>
                  <a:lnTo>
                    <a:pt x="3755" y="4117"/>
                  </a:lnTo>
                  <a:lnTo>
                    <a:pt x="2779" y="1703"/>
                  </a:lnTo>
                  <a:lnTo>
                    <a:pt x="2562" y="1794"/>
                  </a:lnTo>
                  <a:lnTo>
                    <a:pt x="2316" y="1897"/>
                  </a:lnTo>
                  <a:lnTo>
                    <a:pt x="2102" y="829"/>
                  </a:lnTo>
                  <a:lnTo>
                    <a:pt x="1708" y="575"/>
                  </a:lnTo>
                  <a:lnTo>
                    <a:pt x="1540" y="1475"/>
                  </a:lnTo>
                  <a:lnTo>
                    <a:pt x="1429" y="486"/>
                  </a:lnTo>
                  <a:lnTo>
                    <a:pt x="991" y="270"/>
                  </a:lnTo>
                  <a:lnTo>
                    <a:pt x="833" y="2474"/>
                  </a:lnTo>
                  <a:lnTo>
                    <a:pt x="584" y="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9"/>
            <p:cNvSpPr/>
            <p:nvPr/>
          </p:nvSpPr>
          <p:spPr>
            <a:xfrm>
              <a:off x="3280260" y="343875"/>
              <a:ext cx="142283" cy="32314"/>
            </a:xfrm>
            <a:custGeom>
              <a:avLst/>
              <a:gdLst/>
              <a:ahLst/>
              <a:cxnLst/>
              <a:rect l="l" t="t" r="r" b="b"/>
              <a:pathLst>
                <a:path w="5097" h="1146" extrusionOk="0">
                  <a:moveTo>
                    <a:pt x="1493" y="1"/>
                  </a:moveTo>
                  <a:lnTo>
                    <a:pt x="1" y="1145"/>
                  </a:lnTo>
                  <a:lnTo>
                    <a:pt x="4157" y="1145"/>
                  </a:lnTo>
                  <a:lnTo>
                    <a:pt x="5097" y="784"/>
                  </a:lnTo>
                  <a:lnTo>
                    <a:pt x="4496" y="129"/>
                  </a:lnTo>
                  <a:lnTo>
                    <a:pt x="4723" y="379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9"/>
            <p:cNvSpPr/>
            <p:nvPr/>
          </p:nvSpPr>
          <p:spPr>
            <a:xfrm>
              <a:off x="3384857" y="242199"/>
              <a:ext cx="63646" cy="68097"/>
            </a:xfrm>
            <a:custGeom>
              <a:avLst/>
              <a:gdLst/>
              <a:ahLst/>
              <a:cxnLst/>
              <a:rect l="l" t="t" r="r" b="b"/>
              <a:pathLst>
                <a:path w="2280" h="2415" extrusionOk="0">
                  <a:moveTo>
                    <a:pt x="0" y="1"/>
                  </a:moveTo>
                  <a:lnTo>
                    <a:pt x="976" y="2415"/>
                  </a:lnTo>
                  <a:lnTo>
                    <a:pt x="1918" y="1526"/>
                  </a:lnTo>
                  <a:lnTo>
                    <a:pt x="2235" y="1873"/>
                  </a:lnTo>
                  <a:lnTo>
                    <a:pt x="2279" y="1154"/>
                  </a:lnTo>
                  <a:lnTo>
                    <a:pt x="1615" y="1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9"/>
            <p:cNvSpPr/>
            <p:nvPr/>
          </p:nvSpPr>
          <p:spPr>
            <a:xfrm>
              <a:off x="3396302" y="274738"/>
              <a:ext cx="105240" cy="101455"/>
            </a:xfrm>
            <a:custGeom>
              <a:avLst/>
              <a:gdLst/>
              <a:ahLst/>
              <a:cxnLst/>
              <a:rect l="l" t="t" r="r" b="b"/>
              <a:pathLst>
                <a:path w="3770" h="3598" extrusionOk="0">
                  <a:moveTo>
                    <a:pt x="1869" y="0"/>
                  </a:moveTo>
                  <a:lnTo>
                    <a:pt x="1825" y="719"/>
                  </a:lnTo>
                  <a:lnTo>
                    <a:pt x="1869" y="2453"/>
                  </a:lnTo>
                  <a:lnTo>
                    <a:pt x="339" y="2581"/>
                  </a:lnTo>
                  <a:lnTo>
                    <a:pt x="2428" y="3089"/>
                  </a:lnTo>
                  <a:lnTo>
                    <a:pt x="1077" y="3184"/>
                  </a:lnTo>
                  <a:lnTo>
                    <a:pt x="940" y="3236"/>
                  </a:lnTo>
                  <a:lnTo>
                    <a:pt x="0" y="3597"/>
                  </a:lnTo>
                  <a:lnTo>
                    <a:pt x="3769" y="3585"/>
                  </a:lnTo>
                  <a:lnTo>
                    <a:pt x="2462" y="2369"/>
                  </a:lnTo>
                  <a:lnTo>
                    <a:pt x="18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9"/>
            <p:cNvSpPr/>
            <p:nvPr/>
          </p:nvSpPr>
          <p:spPr>
            <a:xfrm>
              <a:off x="3288243" y="119206"/>
              <a:ext cx="59180" cy="6965"/>
            </a:xfrm>
            <a:custGeom>
              <a:avLst/>
              <a:gdLst/>
              <a:ahLst/>
              <a:cxnLst/>
              <a:rect l="l" t="t" r="r" b="b"/>
              <a:pathLst>
                <a:path w="2120" h="247" extrusionOk="0">
                  <a:moveTo>
                    <a:pt x="0" y="1"/>
                  </a:moveTo>
                  <a:lnTo>
                    <a:pt x="1387" y="246"/>
                  </a:lnTo>
                  <a:lnTo>
                    <a:pt x="2115" y="246"/>
                  </a:lnTo>
                  <a:lnTo>
                    <a:pt x="2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9"/>
            <p:cNvSpPr/>
            <p:nvPr/>
          </p:nvSpPr>
          <p:spPr>
            <a:xfrm>
              <a:off x="3264711" y="306459"/>
              <a:ext cx="42598" cy="37446"/>
            </a:xfrm>
            <a:custGeom>
              <a:avLst/>
              <a:gdLst/>
              <a:ahLst/>
              <a:cxnLst/>
              <a:rect l="l" t="t" r="r" b="b"/>
              <a:pathLst>
                <a:path w="1526" h="1328" extrusionOk="0">
                  <a:moveTo>
                    <a:pt x="1525" y="1"/>
                  </a:moveTo>
                  <a:lnTo>
                    <a:pt x="0" y="753"/>
                  </a:lnTo>
                  <a:lnTo>
                    <a:pt x="763" y="1208"/>
                  </a:lnTo>
                  <a:lnTo>
                    <a:pt x="1364" y="1328"/>
                  </a:lnTo>
                  <a:lnTo>
                    <a:pt x="947" y="884"/>
                  </a:lnTo>
                  <a:lnTo>
                    <a:pt x="1525" y="753"/>
                  </a:lnTo>
                  <a:lnTo>
                    <a:pt x="15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9"/>
            <p:cNvSpPr/>
            <p:nvPr/>
          </p:nvSpPr>
          <p:spPr>
            <a:xfrm>
              <a:off x="3151153" y="303160"/>
              <a:ext cx="69676" cy="49599"/>
            </a:xfrm>
            <a:custGeom>
              <a:avLst/>
              <a:gdLst/>
              <a:ahLst/>
              <a:cxnLst/>
              <a:rect l="l" t="t" r="r" b="b"/>
              <a:pathLst>
                <a:path w="2496" h="1759" extrusionOk="0">
                  <a:moveTo>
                    <a:pt x="1530" y="0"/>
                  </a:moveTo>
                  <a:lnTo>
                    <a:pt x="1" y="605"/>
                  </a:lnTo>
                  <a:lnTo>
                    <a:pt x="2354" y="1758"/>
                  </a:lnTo>
                  <a:lnTo>
                    <a:pt x="1784" y="870"/>
                  </a:lnTo>
                  <a:lnTo>
                    <a:pt x="2496" y="980"/>
                  </a:lnTo>
                  <a:lnTo>
                    <a:pt x="15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9"/>
            <p:cNvSpPr/>
            <p:nvPr/>
          </p:nvSpPr>
          <p:spPr>
            <a:xfrm>
              <a:off x="3323584" y="200722"/>
              <a:ext cx="11361" cy="63247"/>
            </a:xfrm>
            <a:custGeom>
              <a:avLst/>
              <a:gdLst/>
              <a:ahLst/>
              <a:cxnLst/>
              <a:rect l="l" t="t" r="r" b="b"/>
              <a:pathLst>
                <a:path w="407" h="2243" extrusionOk="0">
                  <a:moveTo>
                    <a:pt x="0" y="1"/>
                  </a:moveTo>
                  <a:lnTo>
                    <a:pt x="249" y="2243"/>
                  </a:lnTo>
                  <a:lnTo>
                    <a:pt x="407" y="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9"/>
            <p:cNvSpPr/>
            <p:nvPr/>
          </p:nvSpPr>
          <p:spPr>
            <a:xfrm>
              <a:off x="3347172" y="207884"/>
              <a:ext cx="7788" cy="27916"/>
            </a:xfrm>
            <a:custGeom>
              <a:avLst/>
              <a:gdLst/>
              <a:ahLst/>
              <a:cxnLst/>
              <a:rect l="l" t="t" r="r" b="b"/>
              <a:pathLst>
                <a:path w="279" h="990" extrusionOk="0">
                  <a:moveTo>
                    <a:pt x="0" y="1"/>
                  </a:moveTo>
                  <a:lnTo>
                    <a:pt x="111" y="990"/>
                  </a:lnTo>
                  <a:lnTo>
                    <a:pt x="279" y="90"/>
                  </a:lnTo>
                  <a:lnTo>
                    <a:pt x="65" y="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9"/>
            <p:cNvSpPr/>
            <p:nvPr/>
          </p:nvSpPr>
          <p:spPr>
            <a:xfrm>
              <a:off x="3405737" y="347484"/>
              <a:ext cx="58370" cy="18526"/>
            </a:xfrm>
            <a:custGeom>
              <a:avLst/>
              <a:gdLst/>
              <a:ahLst/>
              <a:cxnLst/>
              <a:rect l="l" t="t" r="r" b="b"/>
              <a:pathLst>
                <a:path w="2091" h="657" extrusionOk="0">
                  <a:moveTo>
                    <a:pt x="1" y="1"/>
                  </a:moveTo>
                  <a:lnTo>
                    <a:pt x="602" y="656"/>
                  </a:lnTo>
                  <a:lnTo>
                    <a:pt x="739" y="604"/>
                  </a:lnTo>
                  <a:lnTo>
                    <a:pt x="2090" y="5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9"/>
            <p:cNvSpPr/>
            <p:nvPr/>
          </p:nvSpPr>
          <p:spPr>
            <a:xfrm>
              <a:off x="3280260" y="146895"/>
              <a:ext cx="12115" cy="74977"/>
            </a:xfrm>
            <a:custGeom>
              <a:avLst/>
              <a:gdLst/>
              <a:ahLst/>
              <a:cxnLst/>
              <a:rect l="l" t="t" r="r" b="b"/>
              <a:pathLst>
                <a:path w="434" h="2659" extrusionOk="0">
                  <a:moveTo>
                    <a:pt x="335" y="1"/>
                  </a:moveTo>
                  <a:lnTo>
                    <a:pt x="1" y="1144"/>
                  </a:lnTo>
                  <a:lnTo>
                    <a:pt x="1" y="1144"/>
                  </a:lnTo>
                  <a:lnTo>
                    <a:pt x="206" y="1061"/>
                  </a:lnTo>
                  <a:lnTo>
                    <a:pt x="286" y="2658"/>
                  </a:lnTo>
                  <a:lnTo>
                    <a:pt x="434" y="2001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9"/>
          <p:cNvGrpSpPr/>
          <p:nvPr/>
        </p:nvGrpSpPr>
        <p:grpSpPr>
          <a:xfrm>
            <a:off x="7466864" y="2762602"/>
            <a:ext cx="2547825" cy="2374555"/>
            <a:chOff x="3126365" y="119206"/>
            <a:chExt cx="375177" cy="256992"/>
          </a:xfrm>
        </p:grpSpPr>
        <p:sp>
          <p:nvSpPr>
            <p:cNvPr id="1176" name="Google Shape;1176;p29"/>
            <p:cNvSpPr/>
            <p:nvPr/>
          </p:nvSpPr>
          <p:spPr>
            <a:xfrm>
              <a:off x="3307281" y="285198"/>
              <a:ext cx="141222" cy="69394"/>
            </a:xfrm>
            <a:custGeom>
              <a:avLst/>
              <a:gdLst/>
              <a:ahLst/>
              <a:cxnLst/>
              <a:rect l="l" t="t" r="r" b="b"/>
              <a:pathLst>
                <a:path w="5059" h="2461" extrusionOk="0">
                  <a:moveTo>
                    <a:pt x="4697" y="1"/>
                  </a:moveTo>
                  <a:lnTo>
                    <a:pt x="3755" y="890"/>
                  </a:lnTo>
                  <a:lnTo>
                    <a:pt x="1331" y="1515"/>
                  </a:lnTo>
                  <a:lnTo>
                    <a:pt x="0" y="1507"/>
                  </a:lnTo>
                  <a:lnTo>
                    <a:pt x="0" y="1507"/>
                  </a:lnTo>
                  <a:lnTo>
                    <a:pt x="525" y="2082"/>
                  </a:lnTo>
                  <a:lnTo>
                    <a:pt x="3755" y="2460"/>
                  </a:lnTo>
                  <a:lnTo>
                    <a:pt x="3528" y="2210"/>
                  </a:lnTo>
                  <a:lnTo>
                    <a:pt x="5058" y="2082"/>
                  </a:lnTo>
                  <a:lnTo>
                    <a:pt x="5014" y="348"/>
                  </a:lnTo>
                  <a:lnTo>
                    <a:pt x="4697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9"/>
            <p:cNvSpPr/>
            <p:nvPr/>
          </p:nvSpPr>
          <p:spPr>
            <a:xfrm>
              <a:off x="3347256" y="119206"/>
              <a:ext cx="101248" cy="155566"/>
            </a:xfrm>
            <a:custGeom>
              <a:avLst/>
              <a:gdLst/>
              <a:ahLst/>
              <a:cxnLst/>
              <a:rect l="l" t="t" r="r" b="b"/>
              <a:pathLst>
                <a:path w="3627" h="5517" extrusionOk="0">
                  <a:moveTo>
                    <a:pt x="6" y="1"/>
                  </a:moveTo>
                  <a:lnTo>
                    <a:pt x="1" y="246"/>
                  </a:lnTo>
                  <a:lnTo>
                    <a:pt x="1130" y="4454"/>
                  </a:lnTo>
                  <a:lnTo>
                    <a:pt x="1347" y="4363"/>
                  </a:lnTo>
                  <a:lnTo>
                    <a:pt x="2962" y="4552"/>
                  </a:lnTo>
                  <a:lnTo>
                    <a:pt x="3626" y="5516"/>
                  </a:lnTo>
                  <a:lnTo>
                    <a:pt x="854" y="1493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9"/>
            <p:cNvSpPr/>
            <p:nvPr/>
          </p:nvSpPr>
          <p:spPr>
            <a:xfrm>
              <a:off x="3288243" y="119206"/>
              <a:ext cx="60743" cy="89301"/>
            </a:xfrm>
            <a:custGeom>
              <a:avLst/>
              <a:gdLst/>
              <a:ahLst/>
              <a:cxnLst/>
              <a:rect l="l" t="t" r="r" b="b"/>
              <a:pathLst>
                <a:path w="2176" h="3167" extrusionOk="0">
                  <a:moveTo>
                    <a:pt x="0" y="1"/>
                  </a:moveTo>
                  <a:lnTo>
                    <a:pt x="148" y="2983"/>
                  </a:lnTo>
                  <a:lnTo>
                    <a:pt x="682" y="2660"/>
                  </a:lnTo>
                  <a:lnTo>
                    <a:pt x="1266" y="2892"/>
                  </a:lnTo>
                  <a:lnTo>
                    <a:pt x="1673" y="2930"/>
                  </a:lnTo>
                  <a:lnTo>
                    <a:pt x="2111" y="3146"/>
                  </a:lnTo>
                  <a:lnTo>
                    <a:pt x="2176" y="3167"/>
                  </a:lnTo>
                  <a:lnTo>
                    <a:pt x="2176" y="3167"/>
                  </a:lnTo>
                  <a:lnTo>
                    <a:pt x="1962" y="1710"/>
                  </a:lnTo>
                  <a:lnTo>
                    <a:pt x="1839" y="2403"/>
                  </a:lnTo>
                  <a:lnTo>
                    <a:pt x="1387" y="2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9"/>
            <p:cNvSpPr/>
            <p:nvPr/>
          </p:nvSpPr>
          <p:spPr>
            <a:xfrm>
              <a:off x="3193835" y="119206"/>
              <a:ext cx="94436" cy="183989"/>
            </a:xfrm>
            <a:custGeom>
              <a:avLst/>
              <a:gdLst/>
              <a:ahLst/>
              <a:cxnLst/>
              <a:rect l="l" t="t" r="r" b="b"/>
              <a:pathLst>
                <a:path w="3383" h="6525" extrusionOk="0">
                  <a:moveTo>
                    <a:pt x="3382" y="1"/>
                  </a:moveTo>
                  <a:lnTo>
                    <a:pt x="888" y="4810"/>
                  </a:lnTo>
                  <a:lnTo>
                    <a:pt x="1" y="6524"/>
                  </a:lnTo>
                  <a:lnTo>
                    <a:pt x="3382" y="1"/>
                  </a:lnTo>
                  <a:close/>
                </a:path>
              </a:pathLst>
            </a:custGeom>
            <a:solidFill>
              <a:srgbClr val="8CC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9"/>
            <p:cNvSpPr/>
            <p:nvPr/>
          </p:nvSpPr>
          <p:spPr>
            <a:xfrm>
              <a:off x="3326961" y="126143"/>
              <a:ext cx="51838" cy="121588"/>
            </a:xfrm>
            <a:custGeom>
              <a:avLst/>
              <a:gdLst/>
              <a:ahLst/>
              <a:cxnLst/>
              <a:rect l="l" t="t" r="r" b="b"/>
              <a:pathLst>
                <a:path w="1857" h="4312" extrusionOk="0">
                  <a:moveTo>
                    <a:pt x="0" y="0"/>
                  </a:moveTo>
                  <a:lnTo>
                    <a:pt x="452" y="2157"/>
                  </a:lnTo>
                  <a:lnTo>
                    <a:pt x="575" y="1464"/>
                  </a:lnTo>
                  <a:lnTo>
                    <a:pt x="789" y="2921"/>
                  </a:lnTo>
                  <a:lnTo>
                    <a:pt x="1003" y="2989"/>
                  </a:lnTo>
                  <a:lnTo>
                    <a:pt x="1397" y="3243"/>
                  </a:lnTo>
                  <a:lnTo>
                    <a:pt x="1611" y="4311"/>
                  </a:lnTo>
                  <a:lnTo>
                    <a:pt x="1857" y="4208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rgbClr val="69B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9"/>
            <p:cNvSpPr/>
            <p:nvPr/>
          </p:nvSpPr>
          <p:spPr>
            <a:xfrm>
              <a:off x="3126365" y="119206"/>
              <a:ext cx="180945" cy="256992"/>
            </a:xfrm>
            <a:custGeom>
              <a:avLst/>
              <a:gdLst/>
              <a:ahLst/>
              <a:cxnLst/>
              <a:rect l="l" t="t" r="r" b="b"/>
              <a:pathLst>
                <a:path w="6482" h="9114" extrusionOk="0">
                  <a:moveTo>
                    <a:pt x="5848" y="983"/>
                  </a:moveTo>
                  <a:lnTo>
                    <a:pt x="5848" y="984"/>
                  </a:lnTo>
                  <a:lnTo>
                    <a:pt x="5947" y="2983"/>
                  </a:lnTo>
                  <a:lnTo>
                    <a:pt x="5848" y="983"/>
                  </a:lnTo>
                  <a:close/>
                  <a:moveTo>
                    <a:pt x="5799" y="1"/>
                  </a:moveTo>
                  <a:lnTo>
                    <a:pt x="2418" y="6524"/>
                  </a:lnTo>
                  <a:lnTo>
                    <a:pt x="3384" y="7504"/>
                  </a:lnTo>
                  <a:lnTo>
                    <a:pt x="2672" y="7394"/>
                  </a:lnTo>
                  <a:lnTo>
                    <a:pt x="3242" y="8282"/>
                  </a:lnTo>
                  <a:lnTo>
                    <a:pt x="889" y="7129"/>
                  </a:lnTo>
                  <a:lnTo>
                    <a:pt x="0" y="9101"/>
                  </a:lnTo>
                  <a:lnTo>
                    <a:pt x="1906" y="9113"/>
                  </a:lnTo>
                  <a:lnTo>
                    <a:pt x="5719" y="7849"/>
                  </a:lnTo>
                  <a:lnTo>
                    <a:pt x="4956" y="7394"/>
                  </a:lnTo>
                  <a:lnTo>
                    <a:pt x="6481" y="6642"/>
                  </a:lnTo>
                  <a:lnTo>
                    <a:pt x="6481" y="2660"/>
                  </a:lnTo>
                  <a:lnTo>
                    <a:pt x="5947" y="2983"/>
                  </a:lnTo>
                  <a:lnTo>
                    <a:pt x="5799" y="3640"/>
                  </a:lnTo>
                  <a:lnTo>
                    <a:pt x="5719" y="2043"/>
                  </a:lnTo>
                  <a:lnTo>
                    <a:pt x="5514" y="2126"/>
                  </a:lnTo>
                  <a:lnTo>
                    <a:pt x="5514" y="2126"/>
                  </a:lnTo>
                  <a:lnTo>
                    <a:pt x="5848" y="984"/>
                  </a:lnTo>
                  <a:lnTo>
                    <a:pt x="57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9"/>
            <p:cNvSpPr/>
            <p:nvPr/>
          </p:nvSpPr>
          <p:spPr>
            <a:xfrm>
              <a:off x="3179543" y="327662"/>
              <a:ext cx="142394" cy="48528"/>
            </a:xfrm>
            <a:custGeom>
              <a:avLst/>
              <a:gdLst/>
              <a:ahLst/>
              <a:cxnLst/>
              <a:rect l="l" t="t" r="r" b="b"/>
              <a:pathLst>
                <a:path w="5101" h="1721" extrusionOk="0">
                  <a:moveTo>
                    <a:pt x="4576" y="1"/>
                  </a:moveTo>
                  <a:lnTo>
                    <a:pt x="3998" y="132"/>
                  </a:lnTo>
                  <a:lnTo>
                    <a:pt x="4415" y="576"/>
                  </a:lnTo>
                  <a:lnTo>
                    <a:pt x="3814" y="456"/>
                  </a:lnTo>
                  <a:lnTo>
                    <a:pt x="1" y="1720"/>
                  </a:lnTo>
                  <a:lnTo>
                    <a:pt x="3609" y="1720"/>
                  </a:lnTo>
                  <a:lnTo>
                    <a:pt x="5101" y="576"/>
                  </a:lnTo>
                  <a:lnTo>
                    <a:pt x="45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9"/>
            <p:cNvSpPr/>
            <p:nvPr/>
          </p:nvSpPr>
          <p:spPr>
            <a:xfrm>
              <a:off x="3307281" y="194209"/>
              <a:ext cx="104849" cy="133741"/>
            </a:xfrm>
            <a:custGeom>
              <a:avLst/>
              <a:gdLst/>
              <a:ahLst/>
              <a:cxnLst/>
              <a:rect l="l" t="t" r="r" b="b"/>
              <a:pathLst>
                <a:path w="3756" h="4743" extrusionOk="0">
                  <a:moveTo>
                    <a:pt x="0" y="0"/>
                  </a:moveTo>
                  <a:lnTo>
                    <a:pt x="0" y="3982"/>
                  </a:lnTo>
                  <a:lnTo>
                    <a:pt x="0" y="4734"/>
                  </a:lnTo>
                  <a:lnTo>
                    <a:pt x="1331" y="4742"/>
                  </a:lnTo>
                  <a:lnTo>
                    <a:pt x="3755" y="4117"/>
                  </a:lnTo>
                  <a:lnTo>
                    <a:pt x="2779" y="1703"/>
                  </a:lnTo>
                  <a:lnTo>
                    <a:pt x="2562" y="1794"/>
                  </a:lnTo>
                  <a:lnTo>
                    <a:pt x="2316" y="1897"/>
                  </a:lnTo>
                  <a:lnTo>
                    <a:pt x="2102" y="829"/>
                  </a:lnTo>
                  <a:lnTo>
                    <a:pt x="1708" y="575"/>
                  </a:lnTo>
                  <a:lnTo>
                    <a:pt x="1540" y="1475"/>
                  </a:lnTo>
                  <a:lnTo>
                    <a:pt x="1429" y="486"/>
                  </a:lnTo>
                  <a:lnTo>
                    <a:pt x="991" y="270"/>
                  </a:lnTo>
                  <a:lnTo>
                    <a:pt x="833" y="2474"/>
                  </a:lnTo>
                  <a:lnTo>
                    <a:pt x="584" y="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9"/>
            <p:cNvSpPr/>
            <p:nvPr/>
          </p:nvSpPr>
          <p:spPr>
            <a:xfrm>
              <a:off x="3280260" y="343875"/>
              <a:ext cx="142283" cy="32314"/>
            </a:xfrm>
            <a:custGeom>
              <a:avLst/>
              <a:gdLst/>
              <a:ahLst/>
              <a:cxnLst/>
              <a:rect l="l" t="t" r="r" b="b"/>
              <a:pathLst>
                <a:path w="5097" h="1146" extrusionOk="0">
                  <a:moveTo>
                    <a:pt x="1493" y="1"/>
                  </a:moveTo>
                  <a:lnTo>
                    <a:pt x="1" y="1145"/>
                  </a:lnTo>
                  <a:lnTo>
                    <a:pt x="4157" y="1145"/>
                  </a:lnTo>
                  <a:lnTo>
                    <a:pt x="5097" y="784"/>
                  </a:lnTo>
                  <a:lnTo>
                    <a:pt x="4496" y="129"/>
                  </a:lnTo>
                  <a:lnTo>
                    <a:pt x="4723" y="379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69B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9"/>
            <p:cNvSpPr/>
            <p:nvPr/>
          </p:nvSpPr>
          <p:spPr>
            <a:xfrm>
              <a:off x="3384857" y="242199"/>
              <a:ext cx="63646" cy="68097"/>
            </a:xfrm>
            <a:custGeom>
              <a:avLst/>
              <a:gdLst/>
              <a:ahLst/>
              <a:cxnLst/>
              <a:rect l="l" t="t" r="r" b="b"/>
              <a:pathLst>
                <a:path w="2280" h="2415" extrusionOk="0">
                  <a:moveTo>
                    <a:pt x="0" y="1"/>
                  </a:moveTo>
                  <a:lnTo>
                    <a:pt x="976" y="2415"/>
                  </a:lnTo>
                  <a:lnTo>
                    <a:pt x="1918" y="1526"/>
                  </a:lnTo>
                  <a:lnTo>
                    <a:pt x="2235" y="1873"/>
                  </a:lnTo>
                  <a:lnTo>
                    <a:pt x="2279" y="1154"/>
                  </a:lnTo>
                  <a:lnTo>
                    <a:pt x="1615" y="1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9B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9"/>
            <p:cNvSpPr/>
            <p:nvPr/>
          </p:nvSpPr>
          <p:spPr>
            <a:xfrm>
              <a:off x="3396302" y="274738"/>
              <a:ext cx="105240" cy="101455"/>
            </a:xfrm>
            <a:custGeom>
              <a:avLst/>
              <a:gdLst/>
              <a:ahLst/>
              <a:cxnLst/>
              <a:rect l="l" t="t" r="r" b="b"/>
              <a:pathLst>
                <a:path w="3770" h="3598" extrusionOk="0">
                  <a:moveTo>
                    <a:pt x="1869" y="0"/>
                  </a:moveTo>
                  <a:lnTo>
                    <a:pt x="1825" y="719"/>
                  </a:lnTo>
                  <a:lnTo>
                    <a:pt x="1869" y="2453"/>
                  </a:lnTo>
                  <a:lnTo>
                    <a:pt x="339" y="2581"/>
                  </a:lnTo>
                  <a:lnTo>
                    <a:pt x="2428" y="3089"/>
                  </a:lnTo>
                  <a:lnTo>
                    <a:pt x="1077" y="3184"/>
                  </a:lnTo>
                  <a:lnTo>
                    <a:pt x="940" y="3236"/>
                  </a:lnTo>
                  <a:lnTo>
                    <a:pt x="0" y="3597"/>
                  </a:lnTo>
                  <a:lnTo>
                    <a:pt x="3769" y="3585"/>
                  </a:lnTo>
                  <a:lnTo>
                    <a:pt x="2462" y="2369"/>
                  </a:lnTo>
                  <a:lnTo>
                    <a:pt x="18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9"/>
            <p:cNvSpPr/>
            <p:nvPr/>
          </p:nvSpPr>
          <p:spPr>
            <a:xfrm>
              <a:off x="3288243" y="119206"/>
              <a:ext cx="59180" cy="6965"/>
            </a:xfrm>
            <a:custGeom>
              <a:avLst/>
              <a:gdLst/>
              <a:ahLst/>
              <a:cxnLst/>
              <a:rect l="l" t="t" r="r" b="b"/>
              <a:pathLst>
                <a:path w="2120" h="247" extrusionOk="0">
                  <a:moveTo>
                    <a:pt x="0" y="1"/>
                  </a:moveTo>
                  <a:lnTo>
                    <a:pt x="1387" y="246"/>
                  </a:lnTo>
                  <a:lnTo>
                    <a:pt x="2115" y="246"/>
                  </a:lnTo>
                  <a:lnTo>
                    <a:pt x="2120" y="1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9"/>
            <p:cNvSpPr/>
            <p:nvPr/>
          </p:nvSpPr>
          <p:spPr>
            <a:xfrm>
              <a:off x="3264711" y="306459"/>
              <a:ext cx="42598" cy="37446"/>
            </a:xfrm>
            <a:custGeom>
              <a:avLst/>
              <a:gdLst/>
              <a:ahLst/>
              <a:cxnLst/>
              <a:rect l="l" t="t" r="r" b="b"/>
              <a:pathLst>
                <a:path w="1526" h="1328" extrusionOk="0">
                  <a:moveTo>
                    <a:pt x="1525" y="1"/>
                  </a:moveTo>
                  <a:lnTo>
                    <a:pt x="0" y="753"/>
                  </a:lnTo>
                  <a:lnTo>
                    <a:pt x="763" y="1208"/>
                  </a:lnTo>
                  <a:lnTo>
                    <a:pt x="1364" y="1328"/>
                  </a:lnTo>
                  <a:lnTo>
                    <a:pt x="947" y="884"/>
                  </a:lnTo>
                  <a:lnTo>
                    <a:pt x="1525" y="753"/>
                  </a:lnTo>
                  <a:lnTo>
                    <a:pt x="1525" y="1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9"/>
            <p:cNvSpPr/>
            <p:nvPr/>
          </p:nvSpPr>
          <p:spPr>
            <a:xfrm>
              <a:off x="3151153" y="303160"/>
              <a:ext cx="69676" cy="49599"/>
            </a:xfrm>
            <a:custGeom>
              <a:avLst/>
              <a:gdLst/>
              <a:ahLst/>
              <a:cxnLst/>
              <a:rect l="l" t="t" r="r" b="b"/>
              <a:pathLst>
                <a:path w="2496" h="1759" extrusionOk="0">
                  <a:moveTo>
                    <a:pt x="1530" y="0"/>
                  </a:moveTo>
                  <a:lnTo>
                    <a:pt x="1" y="605"/>
                  </a:lnTo>
                  <a:lnTo>
                    <a:pt x="2354" y="1758"/>
                  </a:lnTo>
                  <a:lnTo>
                    <a:pt x="1784" y="870"/>
                  </a:lnTo>
                  <a:lnTo>
                    <a:pt x="2496" y="980"/>
                  </a:lnTo>
                  <a:lnTo>
                    <a:pt x="1530" y="0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9"/>
            <p:cNvSpPr/>
            <p:nvPr/>
          </p:nvSpPr>
          <p:spPr>
            <a:xfrm>
              <a:off x="3323584" y="200722"/>
              <a:ext cx="11361" cy="63247"/>
            </a:xfrm>
            <a:custGeom>
              <a:avLst/>
              <a:gdLst/>
              <a:ahLst/>
              <a:cxnLst/>
              <a:rect l="l" t="t" r="r" b="b"/>
              <a:pathLst>
                <a:path w="407" h="2243" extrusionOk="0">
                  <a:moveTo>
                    <a:pt x="0" y="1"/>
                  </a:moveTo>
                  <a:lnTo>
                    <a:pt x="249" y="2243"/>
                  </a:lnTo>
                  <a:lnTo>
                    <a:pt x="407" y="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9"/>
            <p:cNvSpPr/>
            <p:nvPr/>
          </p:nvSpPr>
          <p:spPr>
            <a:xfrm>
              <a:off x="3347172" y="207884"/>
              <a:ext cx="7788" cy="27916"/>
            </a:xfrm>
            <a:custGeom>
              <a:avLst/>
              <a:gdLst/>
              <a:ahLst/>
              <a:cxnLst/>
              <a:rect l="l" t="t" r="r" b="b"/>
              <a:pathLst>
                <a:path w="279" h="990" extrusionOk="0">
                  <a:moveTo>
                    <a:pt x="0" y="1"/>
                  </a:moveTo>
                  <a:lnTo>
                    <a:pt x="111" y="990"/>
                  </a:lnTo>
                  <a:lnTo>
                    <a:pt x="279" y="90"/>
                  </a:lnTo>
                  <a:lnTo>
                    <a:pt x="65" y="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9"/>
            <p:cNvSpPr/>
            <p:nvPr/>
          </p:nvSpPr>
          <p:spPr>
            <a:xfrm>
              <a:off x="3405737" y="347484"/>
              <a:ext cx="58370" cy="18526"/>
            </a:xfrm>
            <a:custGeom>
              <a:avLst/>
              <a:gdLst/>
              <a:ahLst/>
              <a:cxnLst/>
              <a:rect l="l" t="t" r="r" b="b"/>
              <a:pathLst>
                <a:path w="2091" h="657" extrusionOk="0">
                  <a:moveTo>
                    <a:pt x="1" y="1"/>
                  </a:moveTo>
                  <a:lnTo>
                    <a:pt x="602" y="656"/>
                  </a:lnTo>
                  <a:lnTo>
                    <a:pt x="739" y="604"/>
                  </a:lnTo>
                  <a:lnTo>
                    <a:pt x="2090" y="5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9"/>
            <p:cNvSpPr/>
            <p:nvPr/>
          </p:nvSpPr>
          <p:spPr>
            <a:xfrm>
              <a:off x="3280260" y="146895"/>
              <a:ext cx="12115" cy="74977"/>
            </a:xfrm>
            <a:custGeom>
              <a:avLst/>
              <a:gdLst/>
              <a:ahLst/>
              <a:cxnLst/>
              <a:rect l="l" t="t" r="r" b="b"/>
              <a:pathLst>
                <a:path w="434" h="2659" extrusionOk="0">
                  <a:moveTo>
                    <a:pt x="335" y="1"/>
                  </a:moveTo>
                  <a:lnTo>
                    <a:pt x="1" y="1144"/>
                  </a:lnTo>
                  <a:lnTo>
                    <a:pt x="1" y="1144"/>
                  </a:lnTo>
                  <a:lnTo>
                    <a:pt x="206" y="1061"/>
                  </a:lnTo>
                  <a:lnTo>
                    <a:pt x="286" y="2658"/>
                  </a:lnTo>
                  <a:lnTo>
                    <a:pt x="434" y="2001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E6F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4" name="Google Shape;1194;p29"/>
          <p:cNvSpPr/>
          <p:nvPr/>
        </p:nvSpPr>
        <p:spPr>
          <a:xfrm flipH="1">
            <a:off x="3359924" y="4665733"/>
            <a:ext cx="25711" cy="20031"/>
          </a:xfrm>
          <a:custGeom>
            <a:avLst/>
            <a:gdLst/>
            <a:ahLst/>
            <a:cxnLst/>
            <a:rect l="l" t="t" r="r" b="b"/>
            <a:pathLst>
              <a:path w="153" h="118" extrusionOk="0">
                <a:moveTo>
                  <a:pt x="34" y="1"/>
                </a:moveTo>
                <a:cubicBezTo>
                  <a:pt x="11" y="1"/>
                  <a:pt x="0" y="21"/>
                  <a:pt x="0" y="61"/>
                </a:cubicBezTo>
                <a:cubicBezTo>
                  <a:pt x="0" y="86"/>
                  <a:pt x="4" y="100"/>
                  <a:pt x="11" y="105"/>
                </a:cubicBezTo>
                <a:cubicBezTo>
                  <a:pt x="21" y="110"/>
                  <a:pt x="32" y="116"/>
                  <a:pt x="44" y="117"/>
                </a:cubicBezTo>
                <a:cubicBezTo>
                  <a:pt x="112" y="88"/>
                  <a:pt x="149" y="70"/>
                  <a:pt x="153" y="63"/>
                </a:cubicBezTo>
                <a:cubicBezTo>
                  <a:pt x="123" y="42"/>
                  <a:pt x="93" y="24"/>
                  <a:pt x="60" y="7"/>
                </a:cubicBezTo>
                <a:cubicBezTo>
                  <a:pt x="50" y="3"/>
                  <a:pt x="42" y="1"/>
                  <a:pt x="34" y="1"/>
                </a:cubicBezTo>
                <a:close/>
              </a:path>
            </a:pathLst>
          </a:custGeom>
          <a:solidFill>
            <a:srgbClr val="FFFFFF">
              <a:alpha val="44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5" name="Google Shape;1195;p29"/>
          <p:cNvSpPr/>
          <p:nvPr/>
        </p:nvSpPr>
        <p:spPr>
          <a:xfrm flipH="1">
            <a:off x="5916297" y="4575727"/>
            <a:ext cx="4930" cy="7469"/>
          </a:xfrm>
          <a:custGeom>
            <a:avLst/>
            <a:gdLst/>
            <a:ahLst/>
            <a:cxnLst/>
            <a:rect l="l" t="t" r="r" b="b"/>
            <a:pathLst>
              <a:path w="24" h="36" extrusionOk="0">
                <a:moveTo>
                  <a:pt x="6" y="1"/>
                </a:moveTo>
                <a:cubicBezTo>
                  <a:pt x="4" y="13"/>
                  <a:pt x="3" y="23"/>
                  <a:pt x="1" y="36"/>
                </a:cubicBezTo>
                <a:lnTo>
                  <a:pt x="24" y="16"/>
                </a:lnTo>
                <a:lnTo>
                  <a:pt x="6" y="1"/>
                </a:lnTo>
                <a:close/>
              </a:path>
            </a:pathLst>
          </a:custGeom>
          <a:solidFill>
            <a:srgbClr val="61B8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76EE4B5-3719-4E37-ABB2-2EC68E597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957" y="73549"/>
            <a:ext cx="6632220" cy="1110481"/>
          </a:xfrm>
        </p:spPr>
        <p:txBody>
          <a:bodyPr/>
          <a:lstStyle/>
          <a:p>
            <a:r>
              <a:rPr lang="en-US" dirty="0"/>
              <a:t>Add New Medical Test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85256B-2D95-42A2-B2E1-9B66881E3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64" y="1221467"/>
            <a:ext cx="8497851" cy="32534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0" name="Google Shape;1250;p30"/>
          <p:cNvGrpSpPr/>
          <p:nvPr/>
        </p:nvGrpSpPr>
        <p:grpSpPr>
          <a:xfrm>
            <a:off x="-8409" y="3238475"/>
            <a:ext cx="9144207" cy="1905250"/>
            <a:chOff x="-8409" y="3238475"/>
            <a:chExt cx="9144207" cy="1905250"/>
          </a:xfrm>
        </p:grpSpPr>
        <p:sp>
          <p:nvSpPr>
            <p:cNvPr id="1251" name="Google Shape;1251;p30"/>
            <p:cNvSpPr/>
            <p:nvPr/>
          </p:nvSpPr>
          <p:spPr>
            <a:xfrm>
              <a:off x="-8400" y="3245625"/>
              <a:ext cx="9144000" cy="1898100"/>
            </a:xfrm>
            <a:prstGeom prst="rect">
              <a:avLst/>
            </a:prstGeom>
            <a:solidFill>
              <a:srgbClr val="CEEBE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0"/>
            <p:cNvSpPr/>
            <p:nvPr/>
          </p:nvSpPr>
          <p:spPr>
            <a:xfrm rot="10800000" flipH="1">
              <a:off x="0" y="3238475"/>
              <a:ext cx="8999968" cy="27875"/>
            </a:xfrm>
            <a:custGeom>
              <a:avLst/>
              <a:gdLst/>
              <a:ahLst/>
              <a:cxnLst/>
              <a:rect l="l" t="t" r="r" b="b"/>
              <a:pathLst>
                <a:path w="22783" h="172" extrusionOk="0">
                  <a:moveTo>
                    <a:pt x="13540" y="0"/>
                  </a:moveTo>
                  <a:cubicBezTo>
                    <a:pt x="13540" y="5"/>
                    <a:pt x="13377" y="11"/>
                    <a:pt x="13047" y="19"/>
                  </a:cubicBezTo>
                  <a:cubicBezTo>
                    <a:pt x="12574" y="30"/>
                    <a:pt x="12306" y="37"/>
                    <a:pt x="12244" y="39"/>
                  </a:cubicBezTo>
                  <a:lnTo>
                    <a:pt x="53" y="67"/>
                  </a:lnTo>
                  <a:cubicBezTo>
                    <a:pt x="48" y="53"/>
                    <a:pt x="36" y="44"/>
                    <a:pt x="22" y="40"/>
                  </a:cubicBezTo>
                  <a:lnTo>
                    <a:pt x="1" y="39"/>
                  </a:lnTo>
                  <a:lnTo>
                    <a:pt x="1" y="119"/>
                  </a:lnTo>
                  <a:lnTo>
                    <a:pt x="12244" y="172"/>
                  </a:lnTo>
                  <a:lnTo>
                    <a:pt x="22288" y="158"/>
                  </a:lnTo>
                  <a:cubicBezTo>
                    <a:pt x="22300" y="153"/>
                    <a:pt x="22386" y="146"/>
                    <a:pt x="22540" y="139"/>
                  </a:cubicBezTo>
                  <a:cubicBezTo>
                    <a:pt x="22695" y="130"/>
                    <a:pt x="22775" y="123"/>
                    <a:pt x="22782" y="119"/>
                  </a:cubicBezTo>
                  <a:cubicBezTo>
                    <a:pt x="22779" y="107"/>
                    <a:pt x="22700" y="95"/>
                    <a:pt x="22546" y="81"/>
                  </a:cubicBezTo>
                  <a:cubicBezTo>
                    <a:pt x="22381" y="65"/>
                    <a:pt x="22295" y="56"/>
                    <a:pt x="22288" y="53"/>
                  </a:cubicBezTo>
                  <a:lnTo>
                    <a:pt x="13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3" name="Google Shape;1253;p30"/>
            <p:cNvGrpSpPr/>
            <p:nvPr/>
          </p:nvGrpSpPr>
          <p:grpSpPr>
            <a:xfrm>
              <a:off x="-8409" y="3400808"/>
              <a:ext cx="9144207" cy="996002"/>
              <a:chOff x="637480" y="3826824"/>
              <a:chExt cx="8109442" cy="996002"/>
            </a:xfrm>
          </p:grpSpPr>
          <p:sp>
            <p:nvSpPr>
              <p:cNvPr id="1254" name="Google Shape;1254;p30"/>
              <p:cNvSpPr/>
              <p:nvPr/>
            </p:nvSpPr>
            <p:spPr>
              <a:xfrm>
                <a:off x="7073971" y="3912721"/>
                <a:ext cx="17008" cy="202"/>
              </a:xfrm>
              <a:custGeom>
                <a:avLst/>
                <a:gdLst/>
                <a:ahLst/>
                <a:cxnLst/>
                <a:rect l="l" t="t" r="r" b="b"/>
                <a:pathLst>
                  <a:path w="85" h="1" fill="none" extrusionOk="0">
                    <a:moveTo>
                      <a:pt x="0" y="0"/>
                    </a:moveTo>
                    <a:lnTo>
                      <a:pt x="14" y="0"/>
                    </a:lnTo>
                    <a:lnTo>
                      <a:pt x="84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30"/>
              <p:cNvSpPr/>
              <p:nvPr/>
            </p:nvSpPr>
            <p:spPr>
              <a:xfrm>
                <a:off x="7004539" y="3912721"/>
                <a:ext cx="134460" cy="13340"/>
              </a:xfrm>
              <a:custGeom>
                <a:avLst/>
                <a:gdLst/>
                <a:ahLst/>
                <a:cxnLst/>
                <a:rect l="l" t="t" r="r" b="b"/>
                <a:pathLst>
                  <a:path w="672" h="66" extrusionOk="0">
                    <a:moveTo>
                      <a:pt x="44" y="0"/>
                    </a:moveTo>
                    <a:cubicBezTo>
                      <a:pt x="23" y="0"/>
                      <a:pt x="7" y="14"/>
                      <a:pt x="0" y="44"/>
                    </a:cubicBezTo>
                    <a:cubicBezTo>
                      <a:pt x="4" y="53"/>
                      <a:pt x="226" y="60"/>
                      <a:pt x="672" y="65"/>
                    </a:cubicBezTo>
                    <a:cubicBezTo>
                      <a:pt x="438" y="58"/>
                      <a:pt x="321" y="51"/>
                      <a:pt x="317" y="44"/>
                    </a:cubicBezTo>
                    <a:cubicBezTo>
                      <a:pt x="319" y="25"/>
                      <a:pt x="331" y="9"/>
                      <a:pt x="3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30"/>
              <p:cNvSpPr/>
              <p:nvPr/>
            </p:nvSpPr>
            <p:spPr>
              <a:xfrm>
                <a:off x="2984134" y="4791094"/>
                <a:ext cx="44820" cy="14552"/>
              </a:xfrm>
              <a:custGeom>
                <a:avLst/>
                <a:gdLst/>
                <a:ahLst/>
                <a:cxnLst/>
                <a:rect l="l" t="t" r="r" b="b"/>
                <a:pathLst>
                  <a:path w="224" h="72" extrusionOk="0">
                    <a:moveTo>
                      <a:pt x="1" y="0"/>
                    </a:moveTo>
                    <a:lnTo>
                      <a:pt x="1" y="67"/>
                    </a:lnTo>
                    <a:cubicBezTo>
                      <a:pt x="67" y="70"/>
                      <a:pt x="119" y="72"/>
                      <a:pt x="156" y="72"/>
                    </a:cubicBezTo>
                    <a:cubicBezTo>
                      <a:pt x="193" y="72"/>
                      <a:pt x="215" y="70"/>
                      <a:pt x="223" y="67"/>
                    </a:cubicBezTo>
                    <a:cubicBezTo>
                      <a:pt x="165" y="53"/>
                      <a:pt x="109" y="37"/>
                      <a:pt x="53" y="16"/>
                    </a:cubicBezTo>
                    <a:cubicBezTo>
                      <a:pt x="36" y="9"/>
                      <a:pt x="18" y="4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30"/>
              <p:cNvSpPr/>
              <p:nvPr/>
            </p:nvSpPr>
            <p:spPr>
              <a:xfrm>
                <a:off x="6698202" y="4626576"/>
                <a:ext cx="236306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68" extrusionOk="0">
                    <a:moveTo>
                      <a:pt x="1" y="1"/>
                    </a:moveTo>
                    <a:lnTo>
                      <a:pt x="1" y="67"/>
                    </a:lnTo>
                    <a:cubicBezTo>
                      <a:pt x="379" y="60"/>
                      <a:pt x="666" y="57"/>
                      <a:pt x="861" y="57"/>
                    </a:cubicBezTo>
                    <a:cubicBezTo>
                      <a:pt x="1055" y="57"/>
                      <a:pt x="1158" y="60"/>
                      <a:pt x="1168" y="67"/>
                    </a:cubicBezTo>
                    <a:lnTo>
                      <a:pt x="1180" y="34"/>
                    </a:lnTo>
                    <a:cubicBezTo>
                      <a:pt x="590" y="13"/>
                      <a:pt x="197" y="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30"/>
              <p:cNvSpPr/>
              <p:nvPr/>
            </p:nvSpPr>
            <p:spPr>
              <a:xfrm>
                <a:off x="7231441" y="4102908"/>
                <a:ext cx="119454" cy="17988"/>
              </a:xfrm>
              <a:custGeom>
                <a:avLst/>
                <a:gdLst/>
                <a:ahLst/>
                <a:cxnLst/>
                <a:rect l="l" t="t" r="r" b="b"/>
                <a:pathLst>
                  <a:path w="597" h="89" extrusionOk="0">
                    <a:moveTo>
                      <a:pt x="2" y="1"/>
                    </a:moveTo>
                    <a:cubicBezTo>
                      <a:pt x="0" y="30"/>
                      <a:pt x="4" y="60"/>
                      <a:pt x="13" y="88"/>
                    </a:cubicBezTo>
                    <a:lnTo>
                      <a:pt x="575" y="88"/>
                    </a:lnTo>
                    <a:lnTo>
                      <a:pt x="596" y="78"/>
                    </a:lnTo>
                    <a:cubicBezTo>
                      <a:pt x="589" y="62"/>
                      <a:pt x="412" y="48"/>
                      <a:pt x="67" y="34"/>
                    </a:cubicBez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30"/>
              <p:cNvSpPr/>
              <p:nvPr/>
            </p:nvSpPr>
            <p:spPr>
              <a:xfrm>
                <a:off x="3246852" y="3875533"/>
                <a:ext cx="107849" cy="14957"/>
              </a:xfrm>
              <a:custGeom>
                <a:avLst/>
                <a:gdLst/>
                <a:ahLst/>
                <a:cxnLst/>
                <a:rect l="l" t="t" r="r" b="b"/>
                <a:pathLst>
                  <a:path w="539" h="74" extrusionOk="0">
                    <a:moveTo>
                      <a:pt x="1" y="0"/>
                    </a:moveTo>
                    <a:cubicBezTo>
                      <a:pt x="1" y="16"/>
                      <a:pt x="15" y="37"/>
                      <a:pt x="45" y="67"/>
                    </a:cubicBezTo>
                    <a:cubicBezTo>
                      <a:pt x="202" y="71"/>
                      <a:pt x="322" y="73"/>
                      <a:pt x="405" y="73"/>
                    </a:cubicBezTo>
                    <a:cubicBezTo>
                      <a:pt x="487" y="73"/>
                      <a:pt x="532" y="71"/>
                      <a:pt x="539" y="67"/>
                    </a:cubicBezTo>
                    <a:cubicBezTo>
                      <a:pt x="346" y="49"/>
                      <a:pt x="201" y="32"/>
                      <a:pt x="101" y="18"/>
                    </a:cubicBezTo>
                    <a:cubicBezTo>
                      <a:pt x="41" y="5"/>
                      <a:pt x="8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30"/>
              <p:cNvSpPr/>
              <p:nvPr/>
            </p:nvSpPr>
            <p:spPr>
              <a:xfrm>
                <a:off x="3218839" y="3866640"/>
                <a:ext cx="28213" cy="14755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3" extrusionOk="0">
                    <a:moveTo>
                      <a:pt x="1" y="0"/>
                    </a:moveTo>
                    <a:lnTo>
                      <a:pt x="1" y="67"/>
                    </a:lnTo>
                    <a:cubicBezTo>
                      <a:pt x="38" y="70"/>
                      <a:pt x="68" y="72"/>
                      <a:pt x="92" y="72"/>
                    </a:cubicBezTo>
                    <a:cubicBezTo>
                      <a:pt x="115" y="72"/>
                      <a:pt x="131" y="70"/>
                      <a:pt x="141" y="67"/>
                    </a:cubicBezTo>
                    <a:cubicBezTo>
                      <a:pt x="123" y="53"/>
                      <a:pt x="106" y="41"/>
                      <a:pt x="85" y="34"/>
                    </a:cubicBezTo>
                    <a:cubicBezTo>
                      <a:pt x="65" y="27"/>
                      <a:pt x="48" y="14"/>
                      <a:pt x="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30"/>
              <p:cNvSpPr/>
              <p:nvPr/>
            </p:nvSpPr>
            <p:spPr>
              <a:xfrm>
                <a:off x="6257204" y="3833090"/>
                <a:ext cx="206293" cy="2910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44" extrusionOk="0">
                    <a:moveTo>
                      <a:pt x="83" y="1"/>
                    </a:moveTo>
                    <a:cubicBezTo>
                      <a:pt x="34" y="1"/>
                      <a:pt x="6" y="2"/>
                      <a:pt x="1" y="5"/>
                    </a:cubicBezTo>
                    <a:cubicBezTo>
                      <a:pt x="1" y="65"/>
                      <a:pt x="8" y="107"/>
                      <a:pt x="24" y="133"/>
                    </a:cubicBezTo>
                    <a:lnTo>
                      <a:pt x="869" y="143"/>
                    </a:lnTo>
                    <a:cubicBezTo>
                      <a:pt x="874" y="144"/>
                      <a:pt x="879" y="144"/>
                      <a:pt x="883" y="144"/>
                    </a:cubicBezTo>
                    <a:cubicBezTo>
                      <a:pt x="917" y="144"/>
                      <a:pt x="951" y="139"/>
                      <a:pt x="983" y="129"/>
                    </a:cubicBezTo>
                    <a:cubicBezTo>
                      <a:pt x="1002" y="122"/>
                      <a:pt x="1018" y="110"/>
                      <a:pt x="1030" y="94"/>
                    </a:cubicBezTo>
                    <a:cubicBezTo>
                      <a:pt x="1027" y="80"/>
                      <a:pt x="1002" y="66"/>
                      <a:pt x="958" y="52"/>
                    </a:cubicBezTo>
                    <a:cubicBezTo>
                      <a:pt x="909" y="38"/>
                      <a:pt x="879" y="30"/>
                      <a:pt x="869" y="26"/>
                    </a:cubicBezTo>
                    <a:cubicBezTo>
                      <a:pt x="468" y="10"/>
                      <a:pt x="206" y="1"/>
                      <a:pt x="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30"/>
              <p:cNvSpPr/>
              <p:nvPr/>
            </p:nvSpPr>
            <p:spPr>
              <a:xfrm>
                <a:off x="8409370" y="4583931"/>
                <a:ext cx="226102" cy="2526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25" extrusionOk="0">
                    <a:moveTo>
                      <a:pt x="3" y="1"/>
                    </a:moveTo>
                    <a:cubicBezTo>
                      <a:pt x="2" y="1"/>
                      <a:pt x="0" y="19"/>
                      <a:pt x="0" y="57"/>
                    </a:cubicBezTo>
                    <a:cubicBezTo>
                      <a:pt x="0" y="101"/>
                      <a:pt x="5" y="124"/>
                      <a:pt x="17" y="124"/>
                    </a:cubicBezTo>
                    <a:cubicBezTo>
                      <a:pt x="17" y="124"/>
                      <a:pt x="17" y="124"/>
                      <a:pt x="18" y="124"/>
                    </a:cubicBezTo>
                    <a:cubicBezTo>
                      <a:pt x="23" y="124"/>
                      <a:pt x="28" y="119"/>
                      <a:pt x="34" y="106"/>
                    </a:cubicBezTo>
                    <a:cubicBezTo>
                      <a:pt x="393" y="90"/>
                      <a:pt x="666" y="82"/>
                      <a:pt x="854" y="82"/>
                    </a:cubicBezTo>
                    <a:cubicBezTo>
                      <a:pt x="992" y="82"/>
                      <a:pt x="1083" y="86"/>
                      <a:pt x="1129" y="96"/>
                    </a:cubicBezTo>
                    <a:cubicBezTo>
                      <a:pt x="1112" y="77"/>
                      <a:pt x="1091" y="61"/>
                      <a:pt x="1066" y="50"/>
                    </a:cubicBezTo>
                    <a:lnTo>
                      <a:pt x="1019" y="29"/>
                    </a:lnTo>
                    <a:cubicBezTo>
                      <a:pt x="847" y="34"/>
                      <a:pt x="692" y="37"/>
                      <a:pt x="554" y="37"/>
                    </a:cubicBezTo>
                    <a:cubicBezTo>
                      <a:pt x="440" y="37"/>
                      <a:pt x="337" y="35"/>
                      <a:pt x="246" y="31"/>
                    </a:cubicBezTo>
                    <a:cubicBezTo>
                      <a:pt x="100" y="22"/>
                      <a:pt x="23" y="19"/>
                      <a:pt x="11" y="19"/>
                    </a:cubicBezTo>
                    <a:cubicBezTo>
                      <a:pt x="11" y="19"/>
                      <a:pt x="11" y="20"/>
                      <a:pt x="11" y="20"/>
                    </a:cubicBezTo>
                    <a:cubicBezTo>
                      <a:pt x="10" y="20"/>
                      <a:pt x="7" y="13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30"/>
              <p:cNvSpPr/>
              <p:nvPr/>
            </p:nvSpPr>
            <p:spPr>
              <a:xfrm>
                <a:off x="8701101" y="4122714"/>
                <a:ext cx="45821" cy="14755"/>
              </a:xfrm>
              <a:custGeom>
                <a:avLst/>
                <a:gdLst/>
                <a:ahLst/>
                <a:cxnLst/>
                <a:rect l="l" t="t" r="r" b="b"/>
                <a:pathLst>
                  <a:path w="229" h="73" extrusionOk="0">
                    <a:moveTo>
                      <a:pt x="1" y="1"/>
                    </a:moveTo>
                    <a:lnTo>
                      <a:pt x="1" y="67"/>
                    </a:lnTo>
                    <a:cubicBezTo>
                      <a:pt x="69" y="71"/>
                      <a:pt x="122" y="73"/>
                      <a:pt x="160" y="73"/>
                    </a:cubicBezTo>
                    <a:cubicBezTo>
                      <a:pt x="198" y="73"/>
                      <a:pt x="221" y="71"/>
                      <a:pt x="229" y="67"/>
                    </a:cubicBezTo>
                    <a:cubicBezTo>
                      <a:pt x="169" y="53"/>
                      <a:pt x="111" y="38"/>
                      <a:pt x="53" y="18"/>
                    </a:cubicBezTo>
                    <a:cubicBezTo>
                      <a:pt x="36" y="11"/>
                      <a:pt x="18" y="6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30"/>
              <p:cNvSpPr/>
              <p:nvPr/>
            </p:nvSpPr>
            <p:spPr>
              <a:xfrm>
                <a:off x="7457343" y="4633246"/>
                <a:ext cx="84038" cy="18393"/>
              </a:xfrm>
              <a:custGeom>
                <a:avLst/>
                <a:gdLst/>
                <a:ahLst/>
                <a:cxnLst/>
                <a:rect l="l" t="t" r="r" b="b"/>
                <a:pathLst>
                  <a:path w="420" h="91" extrusionOk="0">
                    <a:moveTo>
                      <a:pt x="2" y="1"/>
                    </a:moveTo>
                    <a:cubicBezTo>
                      <a:pt x="0" y="33"/>
                      <a:pt x="4" y="62"/>
                      <a:pt x="13" y="90"/>
                    </a:cubicBezTo>
                    <a:lnTo>
                      <a:pt x="397" y="90"/>
                    </a:lnTo>
                    <a:lnTo>
                      <a:pt x="419" y="80"/>
                    </a:lnTo>
                    <a:cubicBezTo>
                      <a:pt x="412" y="64"/>
                      <a:pt x="295" y="50"/>
                      <a:pt x="69" y="36"/>
                    </a:cubicBez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30"/>
              <p:cNvSpPr/>
              <p:nvPr/>
            </p:nvSpPr>
            <p:spPr>
              <a:xfrm>
                <a:off x="8532425" y="3883617"/>
                <a:ext cx="42019" cy="1576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78" extrusionOk="0">
                    <a:moveTo>
                      <a:pt x="7" y="0"/>
                    </a:moveTo>
                    <a:cubicBezTo>
                      <a:pt x="0" y="0"/>
                      <a:pt x="20" y="10"/>
                      <a:pt x="67" y="30"/>
                    </a:cubicBezTo>
                    <a:cubicBezTo>
                      <a:pt x="113" y="49"/>
                      <a:pt x="160" y="65"/>
                      <a:pt x="209" y="78"/>
                    </a:cubicBezTo>
                    <a:cubicBezTo>
                      <a:pt x="109" y="30"/>
                      <a:pt x="50" y="6"/>
                      <a:pt x="32" y="6"/>
                    </a:cubicBezTo>
                    <a:cubicBezTo>
                      <a:pt x="32" y="6"/>
                      <a:pt x="31" y="6"/>
                      <a:pt x="30" y="6"/>
                    </a:cubicBezTo>
                    <a:cubicBezTo>
                      <a:pt x="18" y="2"/>
                      <a:pt x="10" y="0"/>
                      <a:pt x="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30"/>
              <p:cNvSpPr/>
              <p:nvPr/>
            </p:nvSpPr>
            <p:spPr>
              <a:xfrm>
                <a:off x="7269258" y="4324219"/>
                <a:ext cx="924216" cy="15967"/>
              </a:xfrm>
              <a:custGeom>
                <a:avLst/>
                <a:gdLst/>
                <a:ahLst/>
                <a:cxnLst/>
                <a:rect l="l" t="t" r="r" b="b"/>
                <a:pathLst>
                  <a:path w="4619" h="79" extrusionOk="0">
                    <a:moveTo>
                      <a:pt x="8" y="1"/>
                    </a:moveTo>
                    <a:cubicBezTo>
                      <a:pt x="6" y="1"/>
                      <a:pt x="3" y="1"/>
                      <a:pt x="1" y="1"/>
                    </a:cubicBezTo>
                    <a:lnTo>
                      <a:pt x="1" y="68"/>
                    </a:lnTo>
                    <a:lnTo>
                      <a:pt x="4597" y="78"/>
                    </a:lnTo>
                    <a:lnTo>
                      <a:pt x="4618" y="68"/>
                    </a:lnTo>
                    <a:cubicBezTo>
                      <a:pt x="4611" y="52"/>
                      <a:pt x="3088" y="38"/>
                      <a:pt x="45" y="24"/>
                    </a:cubicBezTo>
                    <a:cubicBezTo>
                      <a:pt x="39" y="9"/>
                      <a:pt x="24" y="1"/>
                      <a:pt x="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30"/>
              <p:cNvSpPr/>
              <p:nvPr/>
            </p:nvSpPr>
            <p:spPr>
              <a:xfrm>
                <a:off x="2647783" y="3994778"/>
                <a:ext cx="91841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459" h="68" extrusionOk="0">
                    <a:moveTo>
                      <a:pt x="0" y="1"/>
                    </a:moveTo>
                    <a:lnTo>
                      <a:pt x="0" y="68"/>
                    </a:lnTo>
                    <a:cubicBezTo>
                      <a:pt x="139" y="60"/>
                      <a:pt x="245" y="57"/>
                      <a:pt x="319" y="57"/>
                    </a:cubicBezTo>
                    <a:cubicBezTo>
                      <a:pt x="393" y="57"/>
                      <a:pt x="435" y="60"/>
                      <a:pt x="446" y="68"/>
                    </a:cubicBezTo>
                    <a:lnTo>
                      <a:pt x="458" y="34"/>
                    </a:lnTo>
                    <a:cubicBezTo>
                      <a:pt x="228" y="11"/>
                      <a:pt x="78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30"/>
              <p:cNvSpPr/>
              <p:nvPr/>
            </p:nvSpPr>
            <p:spPr>
              <a:xfrm>
                <a:off x="2030105" y="3826824"/>
                <a:ext cx="129258" cy="1980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98" extrusionOk="0">
                    <a:moveTo>
                      <a:pt x="112" y="0"/>
                    </a:moveTo>
                    <a:cubicBezTo>
                      <a:pt x="49" y="0"/>
                      <a:pt x="11" y="7"/>
                      <a:pt x="0" y="18"/>
                    </a:cubicBezTo>
                    <a:cubicBezTo>
                      <a:pt x="121" y="48"/>
                      <a:pt x="328" y="75"/>
                      <a:pt x="624" y="97"/>
                    </a:cubicBezTo>
                    <a:lnTo>
                      <a:pt x="645" y="52"/>
                    </a:lnTo>
                    <a:lnTo>
                      <a:pt x="635" y="18"/>
                    </a:lnTo>
                    <a:cubicBezTo>
                      <a:pt x="615" y="19"/>
                      <a:pt x="591" y="20"/>
                      <a:pt x="565" y="20"/>
                    </a:cubicBezTo>
                    <a:cubicBezTo>
                      <a:pt x="481" y="20"/>
                      <a:pt x="365" y="15"/>
                      <a:pt x="219" y="4"/>
                    </a:cubicBezTo>
                    <a:cubicBezTo>
                      <a:pt x="178" y="2"/>
                      <a:pt x="142" y="0"/>
                      <a:pt x="1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30"/>
              <p:cNvSpPr/>
              <p:nvPr/>
            </p:nvSpPr>
            <p:spPr>
              <a:xfrm>
                <a:off x="2249204" y="4269043"/>
                <a:ext cx="398779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1993" h="68" extrusionOk="0">
                    <a:moveTo>
                      <a:pt x="5" y="1"/>
                    </a:moveTo>
                    <a:cubicBezTo>
                      <a:pt x="4" y="1"/>
                      <a:pt x="2" y="1"/>
                      <a:pt x="1" y="1"/>
                    </a:cubicBezTo>
                    <a:lnTo>
                      <a:pt x="1" y="67"/>
                    </a:lnTo>
                    <a:lnTo>
                      <a:pt x="1949" y="46"/>
                    </a:lnTo>
                    <a:lnTo>
                      <a:pt x="1949" y="67"/>
                    </a:lnTo>
                    <a:cubicBezTo>
                      <a:pt x="1970" y="67"/>
                      <a:pt x="1987" y="53"/>
                      <a:pt x="1992" y="34"/>
                    </a:cubicBezTo>
                    <a:cubicBezTo>
                      <a:pt x="1819" y="24"/>
                      <a:pt x="1565" y="17"/>
                      <a:pt x="1229" y="17"/>
                    </a:cubicBezTo>
                    <a:cubicBezTo>
                      <a:pt x="1158" y="17"/>
                      <a:pt x="1084" y="18"/>
                      <a:pt x="1005" y="18"/>
                    </a:cubicBezTo>
                    <a:cubicBezTo>
                      <a:pt x="520" y="22"/>
                      <a:pt x="201" y="24"/>
                      <a:pt x="45" y="24"/>
                    </a:cubicBezTo>
                    <a:cubicBezTo>
                      <a:pt x="37" y="9"/>
                      <a:pt x="21" y="1"/>
                      <a:pt x="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30"/>
              <p:cNvSpPr/>
              <p:nvPr/>
            </p:nvSpPr>
            <p:spPr>
              <a:xfrm>
                <a:off x="7616214" y="3916562"/>
                <a:ext cx="505027" cy="14350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71" extrusionOk="0">
                    <a:moveTo>
                      <a:pt x="1" y="0"/>
                    </a:moveTo>
                    <a:lnTo>
                      <a:pt x="58" y="4"/>
                    </a:lnTo>
                    <a:cubicBezTo>
                      <a:pt x="547" y="18"/>
                      <a:pt x="796" y="34"/>
                      <a:pt x="803" y="48"/>
                    </a:cubicBezTo>
                    <a:cubicBezTo>
                      <a:pt x="789" y="55"/>
                      <a:pt x="560" y="62"/>
                      <a:pt x="116" y="67"/>
                    </a:cubicBezTo>
                    <a:cubicBezTo>
                      <a:pt x="204" y="69"/>
                      <a:pt x="290" y="71"/>
                      <a:pt x="376" y="71"/>
                    </a:cubicBezTo>
                    <a:lnTo>
                      <a:pt x="2502" y="58"/>
                    </a:lnTo>
                    <a:lnTo>
                      <a:pt x="2523" y="48"/>
                    </a:lnTo>
                    <a:cubicBezTo>
                      <a:pt x="2516" y="34"/>
                      <a:pt x="1799" y="18"/>
                      <a:pt x="376" y="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30"/>
              <p:cNvSpPr/>
              <p:nvPr/>
            </p:nvSpPr>
            <p:spPr>
              <a:xfrm>
                <a:off x="7609811" y="3930103"/>
                <a:ext cx="29813" cy="808"/>
              </a:xfrm>
              <a:custGeom>
                <a:avLst/>
                <a:gdLst/>
                <a:ahLst/>
                <a:cxnLst/>
                <a:rect l="l" t="t" r="r" b="b"/>
                <a:pathLst>
                  <a:path w="149" h="4" extrusionOk="0">
                    <a:moveTo>
                      <a:pt x="1" y="0"/>
                    </a:moveTo>
                    <a:cubicBezTo>
                      <a:pt x="33" y="2"/>
                      <a:pt x="62" y="4"/>
                      <a:pt x="90" y="4"/>
                    </a:cubicBezTo>
                    <a:cubicBezTo>
                      <a:pt x="110" y="4"/>
                      <a:pt x="131" y="2"/>
                      <a:pt x="1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30"/>
              <p:cNvSpPr/>
              <p:nvPr/>
            </p:nvSpPr>
            <p:spPr>
              <a:xfrm>
                <a:off x="1484660" y="4799785"/>
                <a:ext cx="1245760" cy="23041"/>
              </a:xfrm>
              <a:custGeom>
                <a:avLst/>
                <a:gdLst/>
                <a:ahLst/>
                <a:cxnLst/>
                <a:rect l="l" t="t" r="r" b="b"/>
                <a:pathLst>
                  <a:path w="6226" h="114" extrusionOk="0">
                    <a:moveTo>
                      <a:pt x="67" y="1"/>
                    </a:moveTo>
                    <a:cubicBezTo>
                      <a:pt x="53" y="3"/>
                      <a:pt x="40" y="8"/>
                      <a:pt x="30" y="18"/>
                    </a:cubicBezTo>
                    <a:cubicBezTo>
                      <a:pt x="16" y="27"/>
                      <a:pt x="4" y="41"/>
                      <a:pt x="0" y="57"/>
                    </a:cubicBezTo>
                    <a:cubicBezTo>
                      <a:pt x="9" y="71"/>
                      <a:pt x="214" y="85"/>
                      <a:pt x="617" y="99"/>
                    </a:cubicBezTo>
                    <a:cubicBezTo>
                      <a:pt x="819" y="104"/>
                      <a:pt x="1019" y="108"/>
                      <a:pt x="1219" y="113"/>
                    </a:cubicBezTo>
                    <a:lnTo>
                      <a:pt x="5252" y="101"/>
                    </a:lnTo>
                    <a:cubicBezTo>
                      <a:pt x="5877" y="92"/>
                      <a:pt x="6201" y="82"/>
                      <a:pt x="6225" y="68"/>
                    </a:cubicBezTo>
                    <a:cubicBezTo>
                      <a:pt x="6213" y="41"/>
                      <a:pt x="5889" y="24"/>
                      <a:pt x="5252" y="11"/>
                    </a:cubicBezTo>
                    <a:lnTo>
                      <a:pt x="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30"/>
              <p:cNvSpPr/>
              <p:nvPr/>
            </p:nvSpPr>
            <p:spPr>
              <a:xfrm>
                <a:off x="813159" y="3928284"/>
                <a:ext cx="159472" cy="2243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111" extrusionOk="0">
                    <a:moveTo>
                      <a:pt x="45" y="0"/>
                    </a:moveTo>
                    <a:cubicBezTo>
                      <a:pt x="45" y="6"/>
                      <a:pt x="39" y="13"/>
                      <a:pt x="29" y="27"/>
                    </a:cubicBezTo>
                    <a:cubicBezTo>
                      <a:pt x="15" y="37"/>
                      <a:pt x="6" y="51"/>
                      <a:pt x="1" y="67"/>
                    </a:cubicBezTo>
                    <a:lnTo>
                      <a:pt x="22" y="111"/>
                    </a:lnTo>
                    <a:cubicBezTo>
                      <a:pt x="523" y="105"/>
                      <a:pt x="781" y="93"/>
                      <a:pt x="797" y="79"/>
                    </a:cubicBezTo>
                    <a:cubicBezTo>
                      <a:pt x="793" y="65"/>
                      <a:pt x="669" y="49"/>
                      <a:pt x="425" y="32"/>
                    </a:cubicBezTo>
                    <a:cubicBezTo>
                      <a:pt x="176" y="13"/>
                      <a:pt x="48" y="2"/>
                      <a:pt x="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30"/>
              <p:cNvSpPr/>
              <p:nvPr/>
            </p:nvSpPr>
            <p:spPr>
              <a:xfrm>
                <a:off x="1298777" y="3985683"/>
                <a:ext cx="1105697" cy="25063"/>
              </a:xfrm>
              <a:custGeom>
                <a:avLst/>
                <a:gdLst/>
                <a:ahLst/>
                <a:cxnLst/>
                <a:rect l="l" t="t" r="r" b="b"/>
                <a:pathLst>
                  <a:path w="5526" h="124" extrusionOk="0">
                    <a:moveTo>
                      <a:pt x="0" y="0"/>
                    </a:moveTo>
                    <a:lnTo>
                      <a:pt x="0" y="69"/>
                    </a:lnTo>
                    <a:lnTo>
                      <a:pt x="1651" y="123"/>
                    </a:lnTo>
                    <a:lnTo>
                      <a:pt x="1820" y="90"/>
                    </a:lnTo>
                    <a:lnTo>
                      <a:pt x="5503" y="79"/>
                    </a:lnTo>
                    <a:lnTo>
                      <a:pt x="5526" y="67"/>
                    </a:lnTo>
                    <a:cubicBezTo>
                      <a:pt x="5517" y="53"/>
                      <a:pt x="5088" y="39"/>
                      <a:pt x="4234" y="23"/>
                    </a:cubicBezTo>
                    <a:lnTo>
                      <a:pt x="2649" y="23"/>
                    </a:lnTo>
                    <a:cubicBezTo>
                      <a:pt x="2159" y="41"/>
                      <a:pt x="1665" y="50"/>
                      <a:pt x="1167" y="50"/>
                    </a:cubicBezTo>
                    <a:cubicBezTo>
                      <a:pt x="795" y="50"/>
                      <a:pt x="421" y="45"/>
                      <a:pt x="44" y="35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30"/>
              <p:cNvSpPr/>
              <p:nvPr/>
            </p:nvSpPr>
            <p:spPr>
              <a:xfrm>
                <a:off x="637480" y="4342207"/>
                <a:ext cx="597869" cy="13946"/>
              </a:xfrm>
              <a:custGeom>
                <a:avLst/>
                <a:gdLst/>
                <a:ahLst/>
                <a:cxnLst/>
                <a:rect l="l" t="t" r="r" b="b"/>
                <a:pathLst>
                  <a:path w="2988" h="69" extrusionOk="0">
                    <a:moveTo>
                      <a:pt x="8" y="1"/>
                    </a:moveTo>
                    <a:cubicBezTo>
                      <a:pt x="6" y="1"/>
                      <a:pt x="3" y="1"/>
                      <a:pt x="0" y="2"/>
                    </a:cubicBezTo>
                    <a:lnTo>
                      <a:pt x="0" y="68"/>
                    </a:lnTo>
                    <a:lnTo>
                      <a:pt x="2944" y="46"/>
                    </a:lnTo>
                    <a:lnTo>
                      <a:pt x="2944" y="68"/>
                    </a:lnTo>
                    <a:cubicBezTo>
                      <a:pt x="2963" y="68"/>
                      <a:pt x="2982" y="54"/>
                      <a:pt x="2988" y="35"/>
                    </a:cubicBezTo>
                    <a:cubicBezTo>
                      <a:pt x="2711" y="23"/>
                      <a:pt x="2294" y="17"/>
                      <a:pt x="1738" y="17"/>
                    </a:cubicBezTo>
                    <a:cubicBezTo>
                      <a:pt x="1660" y="17"/>
                      <a:pt x="1579" y="17"/>
                      <a:pt x="1496" y="17"/>
                    </a:cubicBezTo>
                    <a:cubicBezTo>
                      <a:pt x="765" y="21"/>
                      <a:pt x="281" y="23"/>
                      <a:pt x="44" y="23"/>
                    </a:cubicBezTo>
                    <a:cubicBezTo>
                      <a:pt x="37" y="9"/>
                      <a:pt x="23" y="1"/>
                      <a:pt x="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76" name="Google Shape;1276;p30"/>
          <p:cNvGrpSpPr/>
          <p:nvPr/>
        </p:nvGrpSpPr>
        <p:grpSpPr>
          <a:xfrm>
            <a:off x="5678280" y="2995460"/>
            <a:ext cx="2910590" cy="767260"/>
            <a:chOff x="5678280" y="2995460"/>
            <a:chExt cx="2910590" cy="767260"/>
          </a:xfrm>
        </p:grpSpPr>
        <p:grpSp>
          <p:nvGrpSpPr>
            <p:cNvPr id="1277" name="Google Shape;1277;p30"/>
            <p:cNvGrpSpPr/>
            <p:nvPr/>
          </p:nvGrpSpPr>
          <p:grpSpPr>
            <a:xfrm>
              <a:off x="5678280" y="2995460"/>
              <a:ext cx="2910590" cy="767260"/>
              <a:chOff x="9641789" y="4060422"/>
              <a:chExt cx="3261531" cy="859771"/>
            </a:xfrm>
          </p:grpSpPr>
          <p:sp>
            <p:nvSpPr>
              <p:cNvPr id="1278" name="Google Shape;1278;p30"/>
              <p:cNvSpPr/>
              <p:nvPr/>
            </p:nvSpPr>
            <p:spPr>
              <a:xfrm>
                <a:off x="12828373" y="4326413"/>
                <a:ext cx="672" cy="6620"/>
              </a:xfrm>
              <a:custGeom>
                <a:avLst/>
                <a:gdLst/>
                <a:ahLst/>
                <a:cxnLst/>
                <a:rect l="l" t="t" r="r" b="b"/>
                <a:pathLst>
                  <a:path w="4" h="39" extrusionOk="0">
                    <a:moveTo>
                      <a:pt x="4" y="0"/>
                    </a:moveTo>
                    <a:lnTo>
                      <a:pt x="0" y="39"/>
                    </a:lnTo>
                    <a:lnTo>
                      <a:pt x="4" y="35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30"/>
              <p:cNvSpPr/>
              <p:nvPr/>
            </p:nvSpPr>
            <p:spPr>
              <a:xfrm>
                <a:off x="9792019" y="4540122"/>
                <a:ext cx="3697" cy="19522"/>
              </a:xfrm>
              <a:custGeom>
                <a:avLst/>
                <a:gdLst/>
                <a:ahLst/>
                <a:cxnLst/>
                <a:rect l="l" t="t" r="r" b="b"/>
                <a:pathLst>
                  <a:path w="22" h="115" extrusionOk="0">
                    <a:moveTo>
                      <a:pt x="0" y="0"/>
                    </a:moveTo>
                    <a:cubicBezTo>
                      <a:pt x="0" y="28"/>
                      <a:pt x="2" y="65"/>
                      <a:pt x="5" y="112"/>
                    </a:cubicBezTo>
                    <a:lnTo>
                      <a:pt x="21" y="114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30"/>
              <p:cNvSpPr/>
              <p:nvPr/>
            </p:nvSpPr>
            <p:spPr>
              <a:xfrm>
                <a:off x="9794372" y="4569827"/>
                <a:ext cx="222320" cy="226620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1335" extrusionOk="0">
                    <a:moveTo>
                      <a:pt x="598" y="0"/>
                    </a:moveTo>
                    <a:cubicBezTo>
                      <a:pt x="628" y="6"/>
                      <a:pt x="656" y="9"/>
                      <a:pt x="682" y="14"/>
                    </a:cubicBezTo>
                    <a:cubicBezTo>
                      <a:pt x="784" y="35"/>
                      <a:pt x="845" y="53"/>
                      <a:pt x="866" y="69"/>
                    </a:cubicBezTo>
                    <a:cubicBezTo>
                      <a:pt x="847" y="72"/>
                      <a:pt x="798" y="78"/>
                      <a:pt x="721" y="86"/>
                    </a:cubicBezTo>
                    <a:cubicBezTo>
                      <a:pt x="640" y="97"/>
                      <a:pt x="589" y="100"/>
                      <a:pt x="568" y="100"/>
                    </a:cubicBezTo>
                    <a:cubicBezTo>
                      <a:pt x="548" y="101"/>
                      <a:pt x="528" y="101"/>
                      <a:pt x="508" y="101"/>
                    </a:cubicBezTo>
                    <a:cubicBezTo>
                      <a:pt x="367" y="101"/>
                      <a:pt x="227" y="90"/>
                      <a:pt x="88" y="69"/>
                    </a:cubicBezTo>
                    <a:cubicBezTo>
                      <a:pt x="62" y="63"/>
                      <a:pt x="32" y="56"/>
                      <a:pt x="0" y="48"/>
                    </a:cubicBezTo>
                    <a:lnTo>
                      <a:pt x="0" y="48"/>
                    </a:lnTo>
                    <a:cubicBezTo>
                      <a:pt x="7" y="121"/>
                      <a:pt x="18" y="207"/>
                      <a:pt x="28" y="309"/>
                    </a:cubicBezTo>
                    <a:cubicBezTo>
                      <a:pt x="137" y="326"/>
                      <a:pt x="237" y="346"/>
                      <a:pt x="326" y="362"/>
                    </a:cubicBezTo>
                    <a:cubicBezTo>
                      <a:pt x="247" y="383"/>
                      <a:pt x="165" y="397"/>
                      <a:pt x="83" y="400"/>
                    </a:cubicBezTo>
                    <a:lnTo>
                      <a:pt x="39" y="400"/>
                    </a:lnTo>
                    <a:cubicBezTo>
                      <a:pt x="48" y="467"/>
                      <a:pt x="56" y="537"/>
                      <a:pt x="65" y="614"/>
                    </a:cubicBezTo>
                    <a:cubicBezTo>
                      <a:pt x="93" y="828"/>
                      <a:pt x="121" y="1014"/>
                      <a:pt x="147" y="1173"/>
                    </a:cubicBezTo>
                    <a:cubicBezTo>
                      <a:pt x="332" y="1228"/>
                      <a:pt x="600" y="1271"/>
                      <a:pt x="950" y="1305"/>
                    </a:cubicBezTo>
                    <a:cubicBezTo>
                      <a:pt x="1078" y="1315"/>
                      <a:pt x="1203" y="1326"/>
                      <a:pt x="1322" y="1334"/>
                    </a:cubicBezTo>
                    <a:cubicBezTo>
                      <a:pt x="1313" y="1254"/>
                      <a:pt x="1301" y="1166"/>
                      <a:pt x="1282" y="1070"/>
                    </a:cubicBezTo>
                    <a:cubicBezTo>
                      <a:pt x="1248" y="882"/>
                      <a:pt x="1219" y="696"/>
                      <a:pt x="1189" y="511"/>
                    </a:cubicBezTo>
                    <a:cubicBezTo>
                      <a:pt x="1099" y="489"/>
                      <a:pt x="1056" y="465"/>
                      <a:pt x="1056" y="439"/>
                    </a:cubicBezTo>
                    <a:cubicBezTo>
                      <a:pt x="1056" y="418"/>
                      <a:pt x="1084" y="402"/>
                      <a:pt x="1140" y="398"/>
                    </a:cubicBezTo>
                    <a:lnTo>
                      <a:pt x="10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30"/>
              <p:cNvSpPr/>
              <p:nvPr/>
            </p:nvSpPr>
            <p:spPr>
              <a:xfrm>
                <a:off x="12595131" y="4363587"/>
                <a:ext cx="233075" cy="331696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954" extrusionOk="0">
                    <a:moveTo>
                      <a:pt x="1387" y="0"/>
                    </a:moveTo>
                    <a:lnTo>
                      <a:pt x="1387" y="0"/>
                    </a:lnTo>
                    <a:cubicBezTo>
                      <a:pt x="1248" y="125"/>
                      <a:pt x="1029" y="283"/>
                      <a:pt x="729" y="472"/>
                    </a:cubicBezTo>
                    <a:cubicBezTo>
                      <a:pt x="714" y="467"/>
                      <a:pt x="705" y="463"/>
                      <a:pt x="705" y="462"/>
                    </a:cubicBezTo>
                    <a:cubicBezTo>
                      <a:pt x="698" y="455"/>
                      <a:pt x="694" y="441"/>
                      <a:pt x="694" y="419"/>
                    </a:cubicBezTo>
                    <a:cubicBezTo>
                      <a:pt x="694" y="407"/>
                      <a:pt x="791" y="318"/>
                      <a:pt x="984" y="151"/>
                    </a:cubicBezTo>
                    <a:lnTo>
                      <a:pt x="984" y="151"/>
                    </a:lnTo>
                    <a:cubicBezTo>
                      <a:pt x="934" y="188"/>
                      <a:pt x="882" y="228"/>
                      <a:pt x="822" y="274"/>
                    </a:cubicBezTo>
                    <a:cubicBezTo>
                      <a:pt x="540" y="369"/>
                      <a:pt x="277" y="453"/>
                      <a:pt x="32" y="526"/>
                    </a:cubicBezTo>
                    <a:lnTo>
                      <a:pt x="23" y="916"/>
                    </a:lnTo>
                    <a:lnTo>
                      <a:pt x="0" y="933"/>
                    </a:lnTo>
                    <a:lnTo>
                      <a:pt x="0" y="942"/>
                    </a:lnTo>
                    <a:cubicBezTo>
                      <a:pt x="46" y="913"/>
                      <a:pt x="82" y="897"/>
                      <a:pt x="109" y="897"/>
                    </a:cubicBezTo>
                    <a:cubicBezTo>
                      <a:pt x="114" y="897"/>
                      <a:pt x="120" y="898"/>
                      <a:pt x="124" y="900"/>
                    </a:cubicBezTo>
                    <a:cubicBezTo>
                      <a:pt x="82" y="954"/>
                      <a:pt x="42" y="1003"/>
                      <a:pt x="0" y="1049"/>
                    </a:cubicBezTo>
                    <a:cubicBezTo>
                      <a:pt x="2" y="1275"/>
                      <a:pt x="2" y="1415"/>
                      <a:pt x="4" y="1470"/>
                    </a:cubicBezTo>
                    <a:cubicBezTo>
                      <a:pt x="9" y="1633"/>
                      <a:pt x="25" y="1794"/>
                      <a:pt x="47" y="1953"/>
                    </a:cubicBezTo>
                    <a:cubicBezTo>
                      <a:pt x="321" y="1740"/>
                      <a:pt x="538" y="1578"/>
                      <a:pt x="703" y="1470"/>
                    </a:cubicBezTo>
                    <a:cubicBezTo>
                      <a:pt x="912" y="1329"/>
                      <a:pt x="1134" y="1210"/>
                      <a:pt x="1366" y="1110"/>
                    </a:cubicBezTo>
                    <a:cubicBezTo>
                      <a:pt x="1353" y="1093"/>
                      <a:pt x="1353" y="896"/>
                      <a:pt x="1367" y="521"/>
                    </a:cubicBezTo>
                    <a:lnTo>
                      <a:pt x="1367" y="521"/>
                    </a:lnTo>
                    <a:cubicBezTo>
                      <a:pt x="1311" y="556"/>
                      <a:pt x="1250" y="584"/>
                      <a:pt x="1187" y="609"/>
                    </a:cubicBezTo>
                    <a:cubicBezTo>
                      <a:pt x="1182" y="619"/>
                      <a:pt x="1178" y="624"/>
                      <a:pt x="1175" y="624"/>
                    </a:cubicBezTo>
                    <a:cubicBezTo>
                      <a:pt x="1170" y="624"/>
                      <a:pt x="1168" y="613"/>
                      <a:pt x="1168" y="591"/>
                    </a:cubicBezTo>
                    <a:cubicBezTo>
                      <a:pt x="1168" y="588"/>
                      <a:pt x="1203" y="567"/>
                      <a:pt x="1273" y="526"/>
                    </a:cubicBezTo>
                    <a:cubicBezTo>
                      <a:pt x="1306" y="505"/>
                      <a:pt x="1338" y="484"/>
                      <a:pt x="1371" y="462"/>
                    </a:cubicBezTo>
                    <a:lnTo>
                      <a:pt x="1371" y="442"/>
                    </a:lnTo>
                    <a:cubicBezTo>
                      <a:pt x="1378" y="256"/>
                      <a:pt x="1383" y="107"/>
                      <a:pt x="13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30"/>
              <p:cNvSpPr/>
              <p:nvPr/>
            </p:nvSpPr>
            <p:spPr>
              <a:xfrm>
                <a:off x="12515479" y="4521959"/>
                <a:ext cx="79820" cy="58734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46" extrusionOk="0">
                    <a:moveTo>
                      <a:pt x="474" y="0"/>
                    </a:moveTo>
                    <a:cubicBezTo>
                      <a:pt x="343" y="98"/>
                      <a:pt x="185" y="214"/>
                      <a:pt x="1" y="345"/>
                    </a:cubicBezTo>
                    <a:cubicBezTo>
                      <a:pt x="67" y="312"/>
                      <a:pt x="134" y="277"/>
                      <a:pt x="202" y="244"/>
                    </a:cubicBezTo>
                    <a:cubicBezTo>
                      <a:pt x="295" y="156"/>
                      <a:pt x="362" y="95"/>
                      <a:pt x="402" y="63"/>
                    </a:cubicBezTo>
                    <a:cubicBezTo>
                      <a:pt x="428" y="40"/>
                      <a:pt x="453" y="25"/>
                      <a:pt x="474" y="11"/>
                    </a:cubicBezTo>
                    <a:lnTo>
                      <a:pt x="4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30"/>
              <p:cNvSpPr/>
              <p:nvPr/>
            </p:nvSpPr>
            <p:spPr>
              <a:xfrm>
                <a:off x="12426585" y="4541819"/>
                <a:ext cx="183670" cy="262437"/>
              </a:xfrm>
              <a:custGeom>
                <a:avLst/>
                <a:gdLst/>
                <a:ahLst/>
                <a:cxnLst/>
                <a:rect l="l" t="t" r="r" b="b"/>
                <a:pathLst>
                  <a:path w="1093" h="1546" extrusionOk="0">
                    <a:moveTo>
                      <a:pt x="936" y="434"/>
                    </a:moveTo>
                    <a:cubicBezTo>
                      <a:pt x="940" y="438"/>
                      <a:pt x="944" y="440"/>
                      <a:pt x="947" y="440"/>
                    </a:cubicBezTo>
                    <a:cubicBezTo>
                      <a:pt x="949" y="440"/>
                      <a:pt x="950" y="439"/>
                      <a:pt x="950" y="439"/>
                    </a:cubicBezTo>
                    <a:cubicBezTo>
                      <a:pt x="954" y="439"/>
                      <a:pt x="956" y="449"/>
                      <a:pt x="956" y="472"/>
                    </a:cubicBezTo>
                    <a:cubicBezTo>
                      <a:pt x="956" y="493"/>
                      <a:pt x="921" y="527"/>
                      <a:pt x="850" y="572"/>
                    </a:cubicBezTo>
                    <a:cubicBezTo>
                      <a:pt x="775" y="621"/>
                      <a:pt x="728" y="651"/>
                      <a:pt x="712" y="662"/>
                    </a:cubicBezTo>
                    <a:cubicBezTo>
                      <a:pt x="701" y="660"/>
                      <a:pt x="691" y="656"/>
                      <a:pt x="682" y="653"/>
                    </a:cubicBezTo>
                    <a:cubicBezTo>
                      <a:pt x="672" y="646"/>
                      <a:pt x="668" y="630"/>
                      <a:pt x="668" y="609"/>
                    </a:cubicBezTo>
                    <a:cubicBezTo>
                      <a:pt x="668" y="593"/>
                      <a:pt x="707" y="558"/>
                      <a:pt x="782" y="507"/>
                    </a:cubicBezTo>
                    <a:cubicBezTo>
                      <a:pt x="859" y="456"/>
                      <a:pt x="910" y="434"/>
                      <a:pt x="936" y="434"/>
                    </a:cubicBezTo>
                    <a:close/>
                    <a:moveTo>
                      <a:pt x="1003" y="1"/>
                    </a:moveTo>
                    <a:cubicBezTo>
                      <a:pt x="945" y="65"/>
                      <a:pt x="884" y="127"/>
                      <a:pt x="815" y="183"/>
                    </a:cubicBezTo>
                    <a:cubicBezTo>
                      <a:pt x="652" y="318"/>
                      <a:pt x="444" y="434"/>
                      <a:pt x="191" y="530"/>
                    </a:cubicBezTo>
                    <a:cubicBezTo>
                      <a:pt x="179" y="530"/>
                      <a:pt x="167" y="527"/>
                      <a:pt x="156" y="521"/>
                    </a:cubicBezTo>
                    <a:cubicBezTo>
                      <a:pt x="149" y="516"/>
                      <a:pt x="146" y="509"/>
                      <a:pt x="144" y="502"/>
                    </a:cubicBezTo>
                    <a:lnTo>
                      <a:pt x="5" y="602"/>
                    </a:lnTo>
                    <a:cubicBezTo>
                      <a:pt x="2" y="669"/>
                      <a:pt x="2" y="733"/>
                      <a:pt x="0" y="796"/>
                    </a:cubicBezTo>
                    <a:lnTo>
                      <a:pt x="153" y="777"/>
                    </a:lnTo>
                    <a:lnTo>
                      <a:pt x="153" y="777"/>
                    </a:lnTo>
                    <a:cubicBezTo>
                      <a:pt x="104" y="798"/>
                      <a:pt x="53" y="821"/>
                      <a:pt x="0" y="842"/>
                    </a:cubicBezTo>
                    <a:lnTo>
                      <a:pt x="0" y="1117"/>
                    </a:lnTo>
                    <a:cubicBezTo>
                      <a:pt x="21" y="1098"/>
                      <a:pt x="70" y="1077"/>
                      <a:pt x="146" y="1054"/>
                    </a:cubicBezTo>
                    <a:cubicBezTo>
                      <a:pt x="231" y="1027"/>
                      <a:pt x="293" y="1014"/>
                      <a:pt x="332" y="1014"/>
                    </a:cubicBezTo>
                    <a:cubicBezTo>
                      <a:pt x="341" y="1014"/>
                      <a:pt x="348" y="1014"/>
                      <a:pt x="354" y="1016"/>
                    </a:cubicBezTo>
                    <a:cubicBezTo>
                      <a:pt x="354" y="1017"/>
                      <a:pt x="355" y="1017"/>
                      <a:pt x="356" y="1017"/>
                    </a:cubicBezTo>
                    <a:cubicBezTo>
                      <a:pt x="357" y="1017"/>
                      <a:pt x="359" y="1017"/>
                      <a:pt x="361" y="1016"/>
                    </a:cubicBezTo>
                    <a:cubicBezTo>
                      <a:pt x="367" y="1017"/>
                      <a:pt x="367" y="1030"/>
                      <a:pt x="367" y="1051"/>
                    </a:cubicBezTo>
                    <a:cubicBezTo>
                      <a:pt x="367" y="1096"/>
                      <a:pt x="328" y="1135"/>
                      <a:pt x="247" y="1166"/>
                    </a:cubicBezTo>
                    <a:cubicBezTo>
                      <a:pt x="183" y="1194"/>
                      <a:pt x="112" y="1208"/>
                      <a:pt x="42" y="1210"/>
                    </a:cubicBezTo>
                    <a:cubicBezTo>
                      <a:pt x="27" y="1210"/>
                      <a:pt x="13" y="1205"/>
                      <a:pt x="2" y="1194"/>
                    </a:cubicBezTo>
                    <a:lnTo>
                      <a:pt x="2" y="1194"/>
                    </a:lnTo>
                    <a:cubicBezTo>
                      <a:pt x="5" y="1321"/>
                      <a:pt x="11" y="1438"/>
                      <a:pt x="20" y="1545"/>
                    </a:cubicBezTo>
                    <a:cubicBezTo>
                      <a:pt x="72" y="1521"/>
                      <a:pt x="198" y="1484"/>
                      <a:pt x="398" y="1440"/>
                    </a:cubicBezTo>
                    <a:cubicBezTo>
                      <a:pt x="607" y="1391"/>
                      <a:pt x="766" y="1352"/>
                      <a:pt x="880" y="1321"/>
                    </a:cubicBezTo>
                    <a:lnTo>
                      <a:pt x="1092" y="1226"/>
                    </a:lnTo>
                    <a:lnTo>
                      <a:pt x="1052" y="917"/>
                    </a:lnTo>
                    <a:lnTo>
                      <a:pt x="1052" y="914"/>
                    </a:lnTo>
                    <a:lnTo>
                      <a:pt x="1049" y="905"/>
                    </a:lnTo>
                    <a:cubicBezTo>
                      <a:pt x="1026" y="744"/>
                      <a:pt x="1012" y="583"/>
                      <a:pt x="1005" y="421"/>
                    </a:cubicBezTo>
                    <a:cubicBezTo>
                      <a:pt x="1005" y="367"/>
                      <a:pt x="1005" y="227"/>
                      <a:pt x="10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30"/>
              <p:cNvSpPr/>
              <p:nvPr/>
            </p:nvSpPr>
            <p:spPr>
              <a:xfrm>
                <a:off x="9994006" y="4643836"/>
                <a:ext cx="2443842" cy="276357"/>
              </a:xfrm>
              <a:custGeom>
                <a:avLst/>
                <a:gdLst/>
                <a:ahLst/>
                <a:cxnLst/>
                <a:rect l="l" t="t" r="r" b="b"/>
                <a:pathLst>
                  <a:path w="14543" h="1628" extrusionOk="0">
                    <a:moveTo>
                      <a:pt x="2858" y="711"/>
                    </a:moveTo>
                    <a:cubicBezTo>
                      <a:pt x="2986" y="711"/>
                      <a:pt x="3155" y="715"/>
                      <a:pt x="3365" y="723"/>
                    </a:cubicBezTo>
                    <a:cubicBezTo>
                      <a:pt x="3908" y="744"/>
                      <a:pt x="4231" y="778"/>
                      <a:pt x="4331" y="828"/>
                    </a:cubicBezTo>
                    <a:cubicBezTo>
                      <a:pt x="4236" y="856"/>
                      <a:pt x="4173" y="870"/>
                      <a:pt x="4140" y="870"/>
                    </a:cubicBezTo>
                    <a:lnTo>
                      <a:pt x="4140" y="869"/>
                    </a:lnTo>
                    <a:cubicBezTo>
                      <a:pt x="3730" y="869"/>
                      <a:pt x="3442" y="862"/>
                      <a:pt x="3277" y="846"/>
                    </a:cubicBezTo>
                    <a:cubicBezTo>
                      <a:pt x="2883" y="811"/>
                      <a:pt x="2646" y="790"/>
                      <a:pt x="2567" y="786"/>
                    </a:cubicBezTo>
                    <a:cubicBezTo>
                      <a:pt x="2567" y="785"/>
                      <a:pt x="2566" y="781"/>
                      <a:pt x="2562" y="778"/>
                    </a:cubicBezTo>
                    <a:cubicBezTo>
                      <a:pt x="2557" y="767"/>
                      <a:pt x="2555" y="753"/>
                      <a:pt x="2557" y="742"/>
                    </a:cubicBezTo>
                    <a:cubicBezTo>
                      <a:pt x="2557" y="721"/>
                      <a:pt x="2657" y="711"/>
                      <a:pt x="2858" y="711"/>
                    </a:cubicBezTo>
                    <a:close/>
                    <a:moveTo>
                      <a:pt x="14481" y="1"/>
                    </a:moveTo>
                    <a:lnTo>
                      <a:pt x="14469" y="10"/>
                    </a:lnTo>
                    <a:cubicBezTo>
                      <a:pt x="13607" y="85"/>
                      <a:pt x="12744" y="146"/>
                      <a:pt x="11883" y="195"/>
                    </a:cubicBezTo>
                    <a:cubicBezTo>
                      <a:pt x="11847" y="204"/>
                      <a:pt x="11796" y="217"/>
                      <a:pt x="11727" y="229"/>
                    </a:cubicBezTo>
                    <a:cubicBezTo>
                      <a:pt x="11636" y="245"/>
                      <a:pt x="11584" y="255"/>
                      <a:pt x="11566" y="259"/>
                    </a:cubicBezTo>
                    <a:lnTo>
                      <a:pt x="10411" y="267"/>
                    </a:lnTo>
                    <a:lnTo>
                      <a:pt x="10300" y="267"/>
                    </a:lnTo>
                    <a:cubicBezTo>
                      <a:pt x="10043" y="278"/>
                      <a:pt x="9783" y="287"/>
                      <a:pt x="9524" y="294"/>
                    </a:cubicBezTo>
                    <a:cubicBezTo>
                      <a:pt x="9466" y="297"/>
                      <a:pt x="9408" y="301"/>
                      <a:pt x="9354" y="306"/>
                    </a:cubicBezTo>
                    <a:cubicBezTo>
                      <a:pt x="9138" y="334"/>
                      <a:pt x="9019" y="348"/>
                      <a:pt x="8993" y="350"/>
                    </a:cubicBezTo>
                    <a:lnTo>
                      <a:pt x="8041" y="350"/>
                    </a:lnTo>
                    <a:cubicBezTo>
                      <a:pt x="7979" y="366"/>
                      <a:pt x="7821" y="383"/>
                      <a:pt x="7565" y="404"/>
                    </a:cubicBezTo>
                    <a:lnTo>
                      <a:pt x="6068" y="404"/>
                    </a:lnTo>
                    <a:lnTo>
                      <a:pt x="5986" y="392"/>
                    </a:lnTo>
                    <a:lnTo>
                      <a:pt x="5022" y="385"/>
                    </a:lnTo>
                    <a:cubicBezTo>
                      <a:pt x="4911" y="360"/>
                      <a:pt x="4718" y="347"/>
                      <a:pt x="4441" y="347"/>
                    </a:cubicBezTo>
                    <a:cubicBezTo>
                      <a:pt x="4314" y="347"/>
                      <a:pt x="4168" y="349"/>
                      <a:pt x="4005" y="355"/>
                    </a:cubicBezTo>
                    <a:lnTo>
                      <a:pt x="3989" y="308"/>
                    </a:lnTo>
                    <a:cubicBezTo>
                      <a:pt x="4010" y="292"/>
                      <a:pt x="4031" y="276"/>
                      <a:pt x="4056" y="264"/>
                    </a:cubicBezTo>
                    <a:cubicBezTo>
                      <a:pt x="3116" y="229"/>
                      <a:pt x="2176" y="176"/>
                      <a:pt x="1237" y="110"/>
                    </a:cubicBezTo>
                    <a:cubicBezTo>
                      <a:pt x="1186" y="115"/>
                      <a:pt x="1121" y="122"/>
                      <a:pt x="1042" y="131"/>
                    </a:cubicBezTo>
                    <a:cubicBezTo>
                      <a:pt x="919" y="145"/>
                      <a:pt x="846" y="152"/>
                      <a:pt x="823" y="152"/>
                    </a:cubicBezTo>
                    <a:cubicBezTo>
                      <a:pt x="614" y="152"/>
                      <a:pt x="408" y="138"/>
                      <a:pt x="201" y="110"/>
                    </a:cubicBezTo>
                    <a:cubicBezTo>
                      <a:pt x="134" y="103"/>
                      <a:pt x="67" y="90"/>
                      <a:pt x="1" y="75"/>
                    </a:cubicBezTo>
                    <a:lnTo>
                      <a:pt x="1" y="75"/>
                    </a:lnTo>
                    <a:cubicBezTo>
                      <a:pt x="31" y="260"/>
                      <a:pt x="60" y="446"/>
                      <a:pt x="94" y="632"/>
                    </a:cubicBezTo>
                    <a:cubicBezTo>
                      <a:pt x="111" y="730"/>
                      <a:pt x="125" y="818"/>
                      <a:pt x="136" y="897"/>
                    </a:cubicBezTo>
                    <a:cubicBezTo>
                      <a:pt x="152" y="1007"/>
                      <a:pt x="159" y="1118"/>
                      <a:pt x="157" y="1230"/>
                    </a:cubicBezTo>
                    <a:cubicBezTo>
                      <a:pt x="777" y="1403"/>
                      <a:pt x="1461" y="1505"/>
                      <a:pt x="2206" y="1535"/>
                    </a:cubicBezTo>
                    <a:cubicBezTo>
                      <a:pt x="2557" y="1549"/>
                      <a:pt x="3059" y="1556"/>
                      <a:pt x="3709" y="1556"/>
                    </a:cubicBezTo>
                    <a:cubicBezTo>
                      <a:pt x="3970" y="1556"/>
                      <a:pt x="4256" y="1555"/>
                      <a:pt x="4566" y="1552"/>
                    </a:cubicBezTo>
                    <a:cubicBezTo>
                      <a:pt x="6678" y="1600"/>
                      <a:pt x="8233" y="1626"/>
                      <a:pt x="9227" y="1628"/>
                    </a:cubicBezTo>
                    <a:cubicBezTo>
                      <a:pt x="9717" y="1551"/>
                      <a:pt x="10488" y="1479"/>
                      <a:pt x="11540" y="1414"/>
                    </a:cubicBezTo>
                    <a:cubicBezTo>
                      <a:pt x="12374" y="1361"/>
                      <a:pt x="13375" y="1202"/>
                      <a:pt x="14543" y="935"/>
                    </a:cubicBezTo>
                    <a:cubicBezTo>
                      <a:pt x="14543" y="935"/>
                      <a:pt x="14542" y="935"/>
                      <a:pt x="14540" y="935"/>
                    </a:cubicBezTo>
                    <a:cubicBezTo>
                      <a:pt x="14535" y="935"/>
                      <a:pt x="14520" y="937"/>
                      <a:pt x="14497" y="944"/>
                    </a:cubicBezTo>
                    <a:cubicBezTo>
                      <a:pt x="14489" y="837"/>
                      <a:pt x="14483" y="720"/>
                      <a:pt x="14480" y="593"/>
                    </a:cubicBezTo>
                    <a:cubicBezTo>
                      <a:pt x="14466" y="579"/>
                      <a:pt x="14460" y="560"/>
                      <a:pt x="14462" y="541"/>
                    </a:cubicBezTo>
                    <a:cubicBezTo>
                      <a:pt x="14464" y="530"/>
                      <a:pt x="14469" y="522"/>
                      <a:pt x="14478" y="516"/>
                    </a:cubicBezTo>
                    <a:cubicBezTo>
                      <a:pt x="14476" y="429"/>
                      <a:pt x="14476" y="336"/>
                      <a:pt x="14478" y="241"/>
                    </a:cubicBezTo>
                    <a:lnTo>
                      <a:pt x="14478" y="241"/>
                    </a:lnTo>
                    <a:cubicBezTo>
                      <a:pt x="14205" y="346"/>
                      <a:pt x="13922" y="425"/>
                      <a:pt x="13633" y="472"/>
                    </a:cubicBezTo>
                    <a:cubicBezTo>
                      <a:pt x="13314" y="529"/>
                      <a:pt x="12777" y="586"/>
                      <a:pt x="12025" y="648"/>
                    </a:cubicBezTo>
                    <a:cubicBezTo>
                      <a:pt x="12018" y="630"/>
                      <a:pt x="12013" y="613"/>
                      <a:pt x="12011" y="595"/>
                    </a:cubicBezTo>
                    <a:cubicBezTo>
                      <a:pt x="12565" y="481"/>
                      <a:pt x="13068" y="392"/>
                      <a:pt x="13524" y="323"/>
                    </a:cubicBezTo>
                    <a:cubicBezTo>
                      <a:pt x="13607" y="311"/>
                      <a:pt x="13924" y="269"/>
                      <a:pt x="14478" y="195"/>
                    </a:cubicBezTo>
                    <a:cubicBezTo>
                      <a:pt x="14478" y="132"/>
                      <a:pt x="14480" y="68"/>
                      <a:pt x="144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30"/>
              <p:cNvSpPr/>
              <p:nvPr/>
            </p:nvSpPr>
            <p:spPr>
              <a:xfrm>
                <a:off x="12733430" y="4186882"/>
                <a:ext cx="108387" cy="22322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315" extrusionOk="0">
                    <a:moveTo>
                      <a:pt x="644" y="0"/>
                    </a:moveTo>
                    <a:cubicBezTo>
                      <a:pt x="639" y="2"/>
                      <a:pt x="450" y="144"/>
                      <a:pt x="80" y="424"/>
                    </a:cubicBezTo>
                    <a:lnTo>
                      <a:pt x="1" y="1315"/>
                    </a:lnTo>
                    <a:cubicBezTo>
                      <a:pt x="59" y="1271"/>
                      <a:pt x="111" y="1229"/>
                      <a:pt x="162" y="1192"/>
                    </a:cubicBezTo>
                    <a:cubicBezTo>
                      <a:pt x="206" y="1154"/>
                      <a:pt x="255" y="1112"/>
                      <a:pt x="310" y="1066"/>
                    </a:cubicBezTo>
                    <a:cubicBezTo>
                      <a:pt x="413" y="978"/>
                      <a:pt x="497" y="910"/>
                      <a:pt x="564" y="861"/>
                    </a:cubicBezTo>
                    <a:lnTo>
                      <a:pt x="569" y="822"/>
                    </a:lnTo>
                    <a:lnTo>
                      <a:pt x="6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30"/>
              <p:cNvSpPr/>
              <p:nvPr/>
            </p:nvSpPr>
            <p:spPr>
              <a:xfrm>
                <a:off x="9779584" y="4366642"/>
                <a:ext cx="391035" cy="203363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1198" extrusionOk="0">
                    <a:moveTo>
                      <a:pt x="526" y="267"/>
                    </a:moveTo>
                    <a:cubicBezTo>
                      <a:pt x="569" y="267"/>
                      <a:pt x="621" y="288"/>
                      <a:pt x="682" y="328"/>
                    </a:cubicBezTo>
                    <a:cubicBezTo>
                      <a:pt x="765" y="384"/>
                      <a:pt x="837" y="454"/>
                      <a:pt x="895" y="535"/>
                    </a:cubicBezTo>
                    <a:cubicBezTo>
                      <a:pt x="958" y="621"/>
                      <a:pt x="989" y="684"/>
                      <a:pt x="989" y="728"/>
                    </a:cubicBezTo>
                    <a:cubicBezTo>
                      <a:pt x="989" y="785"/>
                      <a:pt x="977" y="827"/>
                      <a:pt x="954" y="856"/>
                    </a:cubicBezTo>
                    <a:cubicBezTo>
                      <a:pt x="909" y="910"/>
                      <a:pt x="817" y="936"/>
                      <a:pt x="681" y="936"/>
                    </a:cubicBezTo>
                    <a:cubicBezTo>
                      <a:pt x="511" y="936"/>
                      <a:pt x="409" y="884"/>
                      <a:pt x="376" y="778"/>
                    </a:cubicBezTo>
                    <a:cubicBezTo>
                      <a:pt x="374" y="670"/>
                      <a:pt x="374" y="612"/>
                      <a:pt x="374" y="603"/>
                    </a:cubicBezTo>
                    <a:cubicBezTo>
                      <a:pt x="374" y="379"/>
                      <a:pt x="425" y="267"/>
                      <a:pt x="526" y="267"/>
                    </a:cubicBezTo>
                    <a:close/>
                    <a:moveTo>
                      <a:pt x="1" y="0"/>
                    </a:moveTo>
                    <a:lnTo>
                      <a:pt x="85" y="1020"/>
                    </a:lnTo>
                    <a:lnTo>
                      <a:pt x="95" y="1136"/>
                    </a:lnTo>
                    <a:cubicBezTo>
                      <a:pt x="137" y="1140"/>
                      <a:pt x="197" y="1145"/>
                      <a:pt x="278" y="1154"/>
                    </a:cubicBezTo>
                    <a:cubicBezTo>
                      <a:pt x="434" y="1164"/>
                      <a:pt x="569" y="1178"/>
                      <a:pt x="686" y="1197"/>
                    </a:cubicBezTo>
                    <a:lnTo>
                      <a:pt x="1184" y="1197"/>
                    </a:lnTo>
                    <a:lnTo>
                      <a:pt x="1119" y="454"/>
                    </a:lnTo>
                    <a:lnTo>
                      <a:pt x="1664" y="338"/>
                    </a:lnTo>
                    <a:lnTo>
                      <a:pt x="2327" y="202"/>
                    </a:lnTo>
                    <a:lnTo>
                      <a:pt x="2320" y="2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30"/>
              <p:cNvSpPr/>
              <p:nvPr/>
            </p:nvSpPr>
            <p:spPr>
              <a:xfrm>
                <a:off x="12425072" y="4365284"/>
                <a:ext cx="182494" cy="280261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1651" extrusionOk="0">
                    <a:moveTo>
                      <a:pt x="1082" y="1"/>
                    </a:moveTo>
                    <a:cubicBezTo>
                      <a:pt x="693" y="296"/>
                      <a:pt x="384" y="525"/>
                      <a:pt x="158" y="690"/>
                    </a:cubicBezTo>
                    <a:cubicBezTo>
                      <a:pt x="127" y="715"/>
                      <a:pt x="95" y="739"/>
                      <a:pt x="65" y="760"/>
                    </a:cubicBezTo>
                    <a:lnTo>
                      <a:pt x="0" y="1651"/>
                    </a:lnTo>
                    <a:lnTo>
                      <a:pt x="0" y="1651"/>
                    </a:lnTo>
                    <a:lnTo>
                      <a:pt x="13" y="1642"/>
                    </a:lnTo>
                    <a:lnTo>
                      <a:pt x="153" y="1542"/>
                    </a:lnTo>
                    <a:cubicBezTo>
                      <a:pt x="151" y="1535"/>
                      <a:pt x="151" y="1526"/>
                      <a:pt x="151" y="1517"/>
                    </a:cubicBezTo>
                    <a:cubicBezTo>
                      <a:pt x="151" y="1488"/>
                      <a:pt x="246" y="1423"/>
                      <a:pt x="439" y="1321"/>
                    </a:cubicBezTo>
                    <a:cubicBezTo>
                      <a:pt x="472" y="1304"/>
                      <a:pt x="505" y="1286"/>
                      <a:pt x="539" y="1268"/>
                    </a:cubicBezTo>
                    <a:cubicBezTo>
                      <a:pt x="723" y="1137"/>
                      <a:pt x="881" y="1023"/>
                      <a:pt x="1012" y="923"/>
                    </a:cubicBezTo>
                    <a:lnTo>
                      <a:pt x="1035" y="906"/>
                    </a:lnTo>
                    <a:lnTo>
                      <a:pt x="1044" y="516"/>
                    </a:lnTo>
                    <a:lnTo>
                      <a:pt x="108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30"/>
              <p:cNvSpPr/>
              <p:nvPr/>
            </p:nvSpPr>
            <p:spPr>
              <a:xfrm>
                <a:off x="9967287" y="4439463"/>
                <a:ext cx="2468880" cy="254289"/>
              </a:xfrm>
              <a:custGeom>
                <a:avLst/>
                <a:gdLst/>
                <a:ahLst/>
                <a:cxnLst/>
                <a:rect l="l" t="t" r="r" b="b"/>
                <a:pathLst>
                  <a:path w="14692" h="1498" extrusionOk="0">
                    <a:moveTo>
                      <a:pt x="1753" y="331"/>
                    </a:moveTo>
                    <a:cubicBezTo>
                      <a:pt x="1842" y="331"/>
                      <a:pt x="1885" y="393"/>
                      <a:pt x="1883" y="516"/>
                    </a:cubicBezTo>
                    <a:cubicBezTo>
                      <a:pt x="1885" y="574"/>
                      <a:pt x="1873" y="632"/>
                      <a:pt x="1850" y="684"/>
                    </a:cubicBezTo>
                    <a:cubicBezTo>
                      <a:pt x="1820" y="754"/>
                      <a:pt x="1769" y="789"/>
                      <a:pt x="1701" y="789"/>
                    </a:cubicBezTo>
                    <a:cubicBezTo>
                      <a:pt x="1627" y="789"/>
                      <a:pt x="1576" y="761"/>
                      <a:pt x="1548" y="709"/>
                    </a:cubicBezTo>
                    <a:cubicBezTo>
                      <a:pt x="1536" y="653"/>
                      <a:pt x="1531" y="623"/>
                      <a:pt x="1531" y="619"/>
                    </a:cubicBezTo>
                    <a:cubicBezTo>
                      <a:pt x="1531" y="451"/>
                      <a:pt x="1589" y="356"/>
                      <a:pt x="1708" y="335"/>
                    </a:cubicBezTo>
                    <a:cubicBezTo>
                      <a:pt x="1724" y="332"/>
                      <a:pt x="1739" y="331"/>
                      <a:pt x="1753" y="331"/>
                    </a:cubicBezTo>
                    <a:close/>
                    <a:moveTo>
                      <a:pt x="12677" y="453"/>
                    </a:moveTo>
                    <a:cubicBezTo>
                      <a:pt x="12760" y="453"/>
                      <a:pt x="12801" y="512"/>
                      <a:pt x="12800" y="628"/>
                    </a:cubicBezTo>
                    <a:cubicBezTo>
                      <a:pt x="12800" y="667"/>
                      <a:pt x="12782" y="719"/>
                      <a:pt x="12745" y="786"/>
                    </a:cubicBezTo>
                    <a:cubicBezTo>
                      <a:pt x="12698" y="868"/>
                      <a:pt x="12645" y="910"/>
                      <a:pt x="12586" y="910"/>
                    </a:cubicBezTo>
                    <a:cubicBezTo>
                      <a:pt x="12519" y="910"/>
                      <a:pt x="12472" y="882"/>
                      <a:pt x="12447" y="828"/>
                    </a:cubicBezTo>
                    <a:cubicBezTo>
                      <a:pt x="12435" y="770"/>
                      <a:pt x="12430" y="740"/>
                      <a:pt x="12430" y="735"/>
                    </a:cubicBezTo>
                    <a:cubicBezTo>
                      <a:pt x="12430" y="584"/>
                      <a:pt x="12493" y="493"/>
                      <a:pt x="12616" y="462"/>
                    </a:cubicBezTo>
                    <a:cubicBezTo>
                      <a:pt x="12638" y="456"/>
                      <a:pt x="12658" y="453"/>
                      <a:pt x="12677" y="453"/>
                    </a:cubicBezTo>
                    <a:close/>
                    <a:moveTo>
                      <a:pt x="5213" y="502"/>
                    </a:moveTo>
                    <a:cubicBezTo>
                      <a:pt x="5242" y="502"/>
                      <a:pt x="5275" y="507"/>
                      <a:pt x="5312" y="516"/>
                    </a:cubicBezTo>
                    <a:cubicBezTo>
                      <a:pt x="5484" y="562"/>
                      <a:pt x="5570" y="637"/>
                      <a:pt x="5570" y="742"/>
                    </a:cubicBezTo>
                    <a:cubicBezTo>
                      <a:pt x="5568" y="777"/>
                      <a:pt x="5556" y="814"/>
                      <a:pt x="5533" y="842"/>
                    </a:cubicBezTo>
                    <a:lnTo>
                      <a:pt x="5535" y="842"/>
                    </a:lnTo>
                    <a:cubicBezTo>
                      <a:pt x="5506" y="884"/>
                      <a:pt x="5459" y="910"/>
                      <a:pt x="5408" y="910"/>
                    </a:cubicBezTo>
                    <a:cubicBezTo>
                      <a:pt x="5407" y="910"/>
                      <a:pt x="5405" y="910"/>
                      <a:pt x="5403" y="910"/>
                    </a:cubicBezTo>
                    <a:cubicBezTo>
                      <a:pt x="5170" y="910"/>
                      <a:pt x="5054" y="835"/>
                      <a:pt x="5054" y="682"/>
                    </a:cubicBezTo>
                    <a:cubicBezTo>
                      <a:pt x="5054" y="563"/>
                      <a:pt x="5107" y="502"/>
                      <a:pt x="5213" y="502"/>
                    </a:cubicBezTo>
                    <a:close/>
                    <a:moveTo>
                      <a:pt x="3641" y="211"/>
                    </a:moveTo>
                    <a:cubicBezTo>
                      <a:pt x="3762" y="223"/>
                      <a:pt x="3973" y="281"/>
                      <a:pt x="4274" y="383"/>
                    </a:cubicBezTo>
                    <a:cubicBezTo>
                      <a:pt x="4646" y="507"/>
                      <a:pt x="4830" y="614"/>
                      <a:pt x="4830" y="704"/>
                    </a:cubicBezTo>
                    <a:cubicBezTo>
                      <a:pt x="4834" y="788"/>
                      <a:pt x="4783" y="865"/>
                      <a:pt x="4704" y="896"/>
                    </a:cubicBezTo>
                    <a:cubicBezTo>
                      <a:pt x="4606" y="942"/>
                      <a:pt x="4429" y="965"/>
                      <a:pt x="4173" y="965"/>
                    </a:cubicBezTo>
                    <a:cubicBezTo>
                      <a:pt x="3485" y="965"/>
                      <a:pt x="2974" y="921"/>
                      <a:pt x="2637" y="837"/>
                    </a:cubicBezTo>
                    <a:cubicBezTo>
                      <a:pt x="2334" y="758"/>
                      <a:pt x="2183" y="649"/>
                      <a:pt x="2183" y="511"/>
                    </a:cubicBezTo>
                    <a:cubicBezTo>
                      <a:pt x="2183" y="411"/>
                      <a:pt x="2242" y="342"/>
                      <a:pt x="2363" y="306"/>
                    </a:cubicBezTo>
                    <a:cubicBezTo>
                      <a:pt x="2437" y="281"/>
                      <a:pt x="2642" y="249"/>
                      <a:pt x="2977" y="211"/>
                    </a:cubicBezTo>
                    <a:close/>
                    <a:moveTo>
                      <a:pt x="11624" y="329"/>
                    </a:moveTo>
                    <a:cubicBezTo>
                      <a:pt x="11807" y="329"/>
                      <a:pt x="11960" y="350"/>
                      <a:pt x="12084" y="395"/>
                    </a:cubicBezTo>
                    <a:cubicBezTo>
                      <a:pt x="12262" y="456"/>
                      <a:pt x="12351" y="553"/>
                      <a:pt x="12351" y="686"/>
                    </a:cubicBezTo>
                    <a:cubicBezTo>
                      <a:pt x="12351" y="763"/>
                      <a:pt x="12326" y="821"/>
                      <a:pt x="12277" y="863"/>
                    </a:cubicBezTo>
                    <a:cubicBezTo>
                      <a:pt x="12193" y="930"/>
                      <a:pt x="12034" y="965"/>
                      <a:pt x="11800" y="965"/>
                    </a:cubicBezTo>
                    <a:cubicBezTo>
                      <a:pt x="11418" y="965"/>
                      <a:pt x="11129" y="935"/>
                      <a:pt x="10933" y="877"/>
                    </a:cubicBezTo>
                    <a:cubicBezTo>
                      <a:pt x="10750" y="826"/>
                      <a:pt x="10659" y="754"/>
                      <a:pt x="10659" y="661"/>
                    </a:cubicBezTo>
                    <a:cubicBezTo>
                      <a:pt x="10659" y="581"/>
                      <a:pt x="10747" y="507"/>
                      <a:pt x="10924" y="442"/>
                    </a:cubicBezTo>
                    <a:cubicBezTo>
                      <a:pt x="11111" y="377"/>
                      <a:pt x="11306" y="341"/>
                      <a:pt x="11504" y="332"/>
                    </a:cubicBezTo>
                    <a:cubicBezTo>
                      <a:pt x="11545" y="330"/>
                      <a:pt x="11585" y="329"/>
                      <a:pt x="11624" y="329"/>
                    </a:cubicBezTo>
                    <a:close/>
                    <a:moveTo>
                      <a:pt x="2813" y="1"/>
                    </a:moveTo>
                    <a:cubicBezTo>
                      <a:pt x="2162" y="1"/>
                      <a:pt x="1224" y="10"/>
                      <a:pt x="0" y="27"/>
                    </a:cubicBezTo>
                    <a:lnTo>
                      <a:pt x="65" y="768"/>
                    </a:lnTo>
                    <a:lnTo>
                      <a:pt x="109" y="1166"/>
                    </a:lnTo>
                    <a:cubicBezTo>
                      <a:pt x="126" y="1165"/>
                      <a:pt x="146" y="1164"/>
                      <a:pt x="168" y="1164"/>
                    </a:cubicBezTo>
                    <a:cubicBezTo>
                      <a:pt x="231" y="1164"/>
                      <a:pt x="314" y="1171"/>
                      <a:pt x="419" y="1184"/>
                    </a:cubicBezTo>
                    <a:cubicBezTo>
                      <a:pt x="1003" y="1256"/>
                      <a:pt x="1350" y="1296"/>
                      <a:pt x="1459" y="1305"/>
                    </a:cubicBezTo>
                    <a:cubicBezTo>
                      <a:pt x="1441" y="1308"/>
                      <a:pt x="1419" y="1312"/>
                      <a:pt x="1394" y="1314"/>
                    </a:cubicBezTo>
                    <a:cubicBezTo>
                      <a:pt x="2334" y="1382"/>
                      <a:pt x="3273" y="1433"/>
                      <a:pt x="4213" y="1470"/>
                    </a:cubicBezTo>
                    <a:cubicBezTo>
                      <a:pt x="4277" y="1439"/>
                      <a:pt x="4346" y="1423"/>
                      <a:pt x="4415" y="1423"/>
                    </a:cubicBezTo>
                    <a:cubicBezTo>
                      <a:pt x="4425" y="1423"/>
                      <a:pt x="4434" y="1423"/>
                      <a:pt x="4444" y="1424"/>
                    </a:cubicBezTo>
                    <a:cubicBezTo>
                      <a:pt x="4518" y="1429"/>
                      <a:pt x="4592" y="1438"/>
                      <a:pt x="4664" y="1450"/>
                    </a:cubicBezTo>
                    <a:cubicBezTo>
                      <a:pt x="4690" y="1450"/>
                      <a:pt x="4772" y="1456"/>
                      <a:pt x="4912" y="1463"/>
                    </a:cubicBezTo>
                    <a:cubicBezTo>
                      <a:pt x="5053" y="1471"/>
                      <a:pt x="5135" y="1475"/>
                      <a:pt x="5160" y="1478"/>
                    </a:cubicBezTo>
                    <a:lnTo>
                      <a:pt x="6119" y="1484"/>
                    </a:lnTo>
                    <a:lnTo>
                      <a:pt x="6198" y="1498"/>
                    </a:lnTo>
                    <a:lnTo>
                      <a:pt x="7733" y="1498"/>
                    </a:lnTo>
                    <a:cubicBezTo>
                      <a:pt x="7788" y="1482"/>
                      <a:pt x="7945" y="1464"/>
                      <a:pt x="8208" y="1442"/>
                    </a:cubicBezTo>
                    <a:lnTo>
                      <a:pt x="9286" y="1442"/>
                    </a:lnTo>
                    <a:cubicBezTo>
                      <a:pt x="9464" y="1421"/>
                      <a:pt x="9581" y="1407"/>
                      <a:pt x="9641" y="1401"/>
                    </a:cubicBezTo>
                    <a:cubicBezTo>
                      <a:pt x="9865" y="1385"/>
                      <a:pt x="10179" y="1375"/>
                      <a:pt x="10586" y="1373"/>
                    </a:cubicBezTo>
                    <a:lnTo>
                      <a:pt x="11744" y="1371"/>
                    </a:lnTo>
                    <a:cubicBezTo>
                      <a:pt x="11759" y="1368"/>
                      <a:pt x="11787" y="1367"/>
                      <a:pt x="11827" y="1367"/>
                    </a:cubicBezTo>
                    <a:cubicBezTo>
                      <a:pt x="11879" y="1367"/>
                      <a:pt x="11952" y="1369"/>
                      <a:pt x="12044" y="1373"/>
                    </a:cubicBezTo>
                    <a:lnTo>
                      <a:pt x="12058" y="1377"/>
                    </a:lnTo>
                    <a:cubicBezTo>
                      <a:pt x="12065" y="1378"/>
                      <a:pt x="12070" y="1382"/>
                      <a:pt x="12072" y="1389"/>
                    </a:cubicBezTo>
                    <a:cubicBezTo>
                      <a:pt x="12063" y="1392"/>
                      <a:pt x="12051" y="1396"/>
                      <a:pt x="12039" y="1399"/>
                    </a:cubicBezTo>
                    <a:cubicBezTo>
                      <a:pt x="12900" y="1350"/>
                      <a:pt x="13762" y="1289"/>
                      <a:pt x="14625" y="1214"/>
                    </a:cubicBezTo>
                    <a:lnTo>
                      <a:pt x="14691" y="323"/>
                    </a:lnTo>
                    <a:lnTo>
                      <a:pt x="11667" y="127"/>
                    </a:lnTo>
                    <a:lnTo>
                      <a:pt x="7556" y="376"/>
                    </a:lnTo>
                    <a:cubicBezTo>
                      <a:pt x="6215" y="248"/>
                      <a:pt x="4930" y="127"/>
                      <a:pt x="3699" y="11"/>
                    </a:cubicBezTo>
                    <a:cubicBezTo>
                      <a:pt x="3516" y="4"/>
                      <a:pt x="3220" y="1"/>
                      <a:pt x="28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30"/>
              <p:cNvSpPr/>
              <p:nvPr/>
            </p:nvSpPr>
            <p:spPr>
              <a:xfrm>
                <a:off x="11593767" y="4689158"/>
                <a:ext cx="130905" cy="4583"/>
              </a:xfrm>
              <a:custGeom>
                <a:avLst/>
                <a:gdLst/>
                <a:ahLst/>
                <a:cxnLst/>
                <a:rect l="l" t="t" r="r" b="b"/>
                <a:pathLst>
                  <a:path w="779" h="27" extrusionOk="0">
                    <a:moveTo>
                      <a:pt x="779" y="0"/>
                    </a:moveTo>
                    <a:cubicBezTo>
                      <a:pt x="486" y="2"/>
                      <a:pt x="226" y="11"/>
                      <a:pt x="0" y="27"/>
                    </a:cubicBezTo>
                    <a:cubicBezTo>
                      <a:pt x="260" y="20"/>
                      <a:pt x="519" y="11"/>
                      <a:pt x="7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30"/>
              <p:cNvSpPr/>
              <p:nvPr/>
            </p:nvSpPr>
            <p:spPr>
              <a:xfrm>
                <a:off x="9967287" y="4421300"/>
                <a:ext cx="2484676" cy="81990"/>
              </a:xfrm>
              <a:custGeom>
                <a:avLst/>
                <a:gdLst/>
                <a:ahLst/>
                <a:cxnLst/>
                <a:rect l="l" t="t" r="r" b="b"/>
                <a:pathLst>
                  <a:path w="14786" h="483" extrusionOk="0">
                    <a:moveTo>
                      <a:pt x="2767" y="1"/>
                    </a:moveTo>
                    <a:cubicBezTo>
                      <a:pt x="2220" y="1"/>
                      <a:pt x="1479" y="6"/>
                      <a:pt x="544" y="18"/>
                    </a:cubicBezTo>
                    <a:lnTo>
                      <a:pt x="0" y="134"/>
                    </a:lnTo>
                    <a:cubicBezTo>
                      <a:pt x="1224" y="117"/>
                      <a:pt x="2162" y="108"/>
                      <a:pt x="2814" y="108"/>
                    </a:cubicBezTo>
                    <a:cubicBezTo>
                      <a:pt x="3221" y="108"/>
                      <a:pt x="3517" y="111"/>
                      <a:pt x="3701" y="118"/>
                    </a:cubicBezTo>
                    <a:cubicBezTo>
                      <a:pt x="4930" y="232"/>
                      <a:pt x="6215" y="355"/>
                      <a:pt x="7558" y="483"/>
                    </a:cubicBezTo>
                    <a:lnTo>
                      <a:pt x="11669" y="234"/>
                    </a:lnTo>
                    <a:lnTo>
                      <a:pt x="14693" y="430"/>
                    </a:lnTo>
                    <a:cubicBezTo>
                      <a:pt x="14723" y="407"/>
                      <a:pt x="14754" y="385"/>
                      <a:pt x="14786" y="358"/>
                    </a:cubicBezTo>
                    <a:lnTo>
                      <a:pt x="11667" y="127"/>
                    </a:lnTo>
                    <a:lnTo>
                      <a:pt x="7556" y="376"/>
                    </a:lnTo>
                    <a:cubicBezTo>
                      <a:pt x="6215" y="248"/>
                      <a:pt x="4930" y="127"/>
                      <a:pt x="3699" y="11"/>
                    </a:cubicBezTo>
                    <a:cubicBezTo>
                      <a:pt x="3509" y="4"/>
                      <a:pt x="3198" y="1"/>
                      <a:pt x="27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30"/>
              <p:cNvSpPr/>
              <p:nvPr/>
            </p:nvSpPr>
            <p:spPr>
              <a:xfrm>
                <a:off x="9779584" y="4060422"/>
                <a:ext cx="3062238" cy="424721"/>
              </a:xfrm>
              <a:custGeom>
                <a:avLst/>
                <a:gdLst/>
                <a:ahLst/>
                <a:cxnLst/>
                <a:rect l="l" t="t" r="r" b="b"/>
                <a:pathLst>
                  <a:path w="18223" h="2502" extrusionOk="0">
                    <a:moveTo>
                      <a:pt x="11515" y="0"/>
                    </a:moveTo>
                    <a:lnTo>
                      <a:pt x="9094" y="42"/>
                    </a:lnTo>
                    <a:cubicBezTo>
                      <a:pt x="8601" y="30"/>
                      <a:pt x="8149" y="25"/>
                      <a:pt x="7732" y="25"/>
                    </a:cubicBezTo>
                    <a:cubicBezTo>
                      <a:pt x="6124" y="188"/>
                      <a:pt x="4631" y="344"/>
                      <a:pt x="3254" y="489"/>
                    </a:cubicBezTo>
                    <a:cubicBezTo>
                      <a:pt x="2839" y="535"/>
                      <a:pt x="2448" y="577"/>
                      <a:pt x="2085" y="615"/>
                    </a:cubicBezTo>
                    <a:lnTo>
                      <a:pt x="1" y="1806"/>
                    </a:lnTo>
                    <a:lnTo>
                      <a:pt x="2320" y="2007"/>
                    </a:lnTo>
                    <a:lnTo>
                      <a:pt x="2327" y="2007"/>
                    </a:lnTo>
                    <a:lnTo>
                      <a:pt x="1664" y="2142"/>
                    </a:lnTo>
                    <a:cubicBezTo>
                      <a:pt x="2582" y="2132"/>
                      <a:pt x="3313" y="2126"/>
                      <a:pt x="3858" y="2126"/>
                    </a:cubicBezTo>
                    <a:cubicBezTo>
                      <a:pt x="4303" y="2126"/>
                      <a:pt x="4623" y="2130"/>
                      <a:pt x="4818" y="2137"/>
                    </a:cubicBezTo>
                    <a:cubicBezTo>
                      <a:pt x="6047" y="2253"/>
                      <a:pt x="7334" y="2374"/>
                      <a:pt x="8675" y="2502"/>
                    </a:cubicBezTo>
                    <a:lnTo>
                      <a:pt x="12788" y="2253"/>
                    </a:lnTo>
                    <a:lnTo>
                      <a:pt x="15903" y="2484"/>
                    </a:lnTo>
                    <a:cubicBezTo>
                      <a:pt x="16129" y="2321"/>
                      <a:pt x="16436" y="2092"/>
                      <a:pt x="16827" y="1795"/>
                    </a:cubicBezTo>
                    <a:cubicBezTo>
                      <a:pt x="16632" y="1764"/>
                      <a:pt x="16350" y="1720"/>
                      <a:pt x="15984" y="1669"/>
                    </a:cubicBezTo>
                    <a:cubicBezTo>
                      <a:pt x="16143" y="1623"/>
                      <a:pt x="16401" y="1546"/>
                      <a:pt x="16759" y="1439"/>
                    </a:cubicBezTo>
                    <a:cubicBezTo>
                      <a:pt x="17156" y="1320"/>
                      <a:pt x="17458" y="1231"/>
                      <a:pt x="17660" y="1169"/>
                    </a:cubicBezTo>
                    <a:cubicBezTo>
                      <a:pt x="18030" y="889"/>
                      <a:pt x="18217" y="749"/>
                      <a:pt x="18222" y="745"/>
                    </a:cubicBezTo>
                    <a:cubicBezTo>
                      <a:pt x="17300" y="598"/>
                      <a:pt x="16043" y="387"/>
                      <a:pt x="14450" y="112"/>
                    </a:cubicBezTo>
                    <a:cubicBezTo>
                      <a:pt x="14425" y="107"/>
                      <a:pt x="14401" y="102"/>
                      <a:pt x="14376" y="98"/>
                    </a:cubicBezTo>
                    <a:cubicBezTo>
                      <a:pt x="14188" y="89"/>
                      <a:pt x="13724" y="72"/>
                      <a:pt x="12986" y="42"/>
                    </a:cubicBezTo>
                    <a:cubicBezTo>
                      <a:pt x="12314" y="14"/>
                      <a:pt x="11825" y="0"/>
                      <a:pt x="115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30"/>
              <p:cNvSpPr/>
              <p:nvPr/>
            </p:nvSpPr>
            <p:spPr>
              <a:xfrm>
                <a:off x="12465066" y="4258854"/>
                <a:ext cx="281807" cy="194197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1144" extrusionOk="0">
                    <a:moveTo>
                      <a:pt x="1271" y="263"/>
                    </a:moveTo>
                    <a:cubicBezTo>
                      <a:pt x="1393" y="263"/>
                      <a:pt x="1454" y="382"/>
                      <a:pt x="1454" y="619"/>
                    </a:cubicBezTo>
                    <a:cubicBezTo>
                      <a:pt x="1454" y="658"/>
                      <a:pt x="1428" y="714"/>
                      <a:pt x="1372" y="784"/>
                    </a:cubicBezTo>
                    <a:cubicBezTo>
                      <a:pt x="1305" y="872"/>
                      <a:pt x="1230" y="916"/>
                      <a:pt x="1147" y="916"/>
                    </a:cubicBezTo>
                    <a:cubicBezTo>
                      <a:pt x="1067" y="916"/>
                      <a:pt x="1011" y="852"/>
                      <a:pt x="981" y="726"/>
                    </a:cubicBezTo>
                    <a:cubicBezTo>
                      <a:pt x="967" y="600"/>
                      <a:pt x="960" y="533"/>
                      <a:pt x="960" y="526"/>
                    </a:cubicBezTo>
                    <a:cubicBezTo>
                      <a:pt x="960" y="481"/>
                      <a:pt x="984" y="432"/>
                      <a:pt x="1035" y="379"/>
                    </a:cubicBezTo>
                    <a:cubicBezTo>
                      <a:pt x="1083" y="326"/>
                      <a:pt x="1142" y="290"/>
                      <a:pt x="1209" y="272"/>
                    </a:cubicBezTo>
                    <a:cubicBezTo>
                      <a:pt x="1231" y="266"/>
                      <a:pt x="1252" y="263"/>
                      <a:pt x="1271" y="263"/>
                    </a:cubicBezTo>
                    <a:close/>
                    <a:moveTo>
                      <a:pt x="1677" y="0"/>
                    </a:moveTo>
                    <a:cubicBezTo>
                      <a:pt x="1475" y="62"/>
                      <a:pt x="1174" y="151"/>
                      <a:pt x="776" y="270"/>
                    </a:cubicBezTo>
                    <a:cubicBezTo>
                      <a:pt x="418" y="377"/>
                      <a:pt x="160" y="454"/>
                      <a:pt x="1" y="500"/>
                    </a:cubicBezTo>
                    <a:cubicBezTo>
                      <a:pt x="367" y="551"/>
                      <a:pt x="650" y="595"/>
                      <a:pt x="844" y="626"/>
                    </a:cubicBezTo>
                    <a:cubicBezTo>
                      <a:pt x="845" y="627"/>
                      <a:pt x="845" y="628"/>
                      <a:pt x="846" y="628"/>
                    </a:cubicBezTo>
                    <a:cubicBezTo>
                      <a:pt x="846" y="628"/>
                      <a:pt x="847" y="627"/>
                      <a:pt x="848" y="626"/>
                    </a:cubicBezTo>
                    <a:lnTo>
                      <a:pt x="848" y="626"/>
                    </a:lnTo>
                    <a:lnTo>
                      <a:pt x="806" y="1143"/>
                    </a:lnTo>
                    <a:cubicBezTo>
                      <a:pt x="1051" y="1070"/>
                      <a:pt x="1314" y="986"/>
                      <a:pt x="1598" y="891"/>
                    </a:cubicBezTo>
                    <a:lnTo>
                      <a:pt x="16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30"/>
              <p:cNvSpPr/>
              <p:nvPr/>
            </p:nvSpPr>
            <p:spPr>
              <a:xfrm>
                <a:off x="9842264" y="4411964"/>
                <a:ext cx="103682" cy="113734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70" extrusionOk="0">
                    <a:moveTo>
                      <a:pt x="154" y="1"/>
                    </a:moveTo>
                    <a:cubicBezTo>
                      <a:pt x="52" y="1"/>
                      <a:pt x="1" y="113"/>
                      <a:pt x="1" y="336"/>
                    </a:cubicBezTo>
                    <a:cubicBezTo>
                      <a:pt x="1" y="345"/>
                      <a:pt x="1" y="403"/>
                      <a:pt x="3" y="511"/>
                    </a:cubicBezTo>
                    <a:cubicBezTo>
                      <a:pt x="36" y="617"/>
                      <a:pt x="138" y="667"/>
                      <a:pt x="308" y="669"/>
                    </a:cubicBezTo>
                    <a:cubicBezTo>
                      <a:pt x="444" y="669"/>
                      <a:pt x="536" y="643"/>
                      <a:pt x="581" y="589"/>
                    </a:cubicBezTo>
                    <a:cubicBezTo>
                      <a:pt x="606" y="560"/>
                      <a:pt x="616" y="518"/>
                      <a:pt x="616" y="461"/>
                    </a:cubicBezTo>
                    <a:cubicBezTo>
                      <a:pt x="616" y="417"/>
                      <a:pt x="585" y="354"/>
                      <a:pt x="522" y="268"/>
                    </a:cubicBezTo>
                    <a:cubicBezTo>
                      <a:pt x="464" y="187"/>
                      <a:pt x="392" y="117"/>
                      <a:pt x="309" y="61"/>
                    </a:cubicBezTo>
                    <a:cubicBezTo>
                      <a:pt x="249" y="21"/>
                      <a:pt x="197" y="1"/>
                      <a:pt x="1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30"/>
              <p:cNvSpPr/>
              <p:nvPr/>
            </p:nvSpPr>
            <p:spPr>
              <a:xfrm>
                <a:off x="12626219" y="4303158"/>
                <a:ext cx="83349" cy="111188"/>
              </a:xfrm>
              <a:custGeom>
                <a:avLst/>
                <a:gdLst/>
                <a:ahLst/>
                <a:cxnLst/>
                <a:rect l="l" t="t" r="r" b="b"/>
                <a:pathLst>
                  <a:path w="496" h="655" extrusionOk="0">
                    <a:moveTo>
                      <a:pt x="313" y="0"/>
                    </a:moveTo>
                    <a:cubicBezTo>
                      <a:pt x="293" y="0"/>
                      <a:pt x="272" y="3"/>
                      <a:pt x="250" y="9"/>
                    </a:cubicBezTo>
                    <a:cubicBezTo>
                      <a:pt x="183" y="29"/>
                      <a:pt x="124" y="65"/>
                      <a:pt x="78" y="116"/>
                    </a:cubicBezTo>
                    <a:cubicBezTo>
                      <a:pt x="25" y="171"/>
                      <a:pt x="1" y="220"/>
                      <a:pt x="1" y="265"/>
                    </a:cubicBezTo>
                    <a:cubicBezTo>
                      <a:pt x="1" y="271"/>
                      <a:pt x="8" y="337"/>
                      <a:pt x="22" y="463"/>
                    </a:cubicBezTo>
                    <a:cubicBezTo>
                      <a:pt x="52" y="591"/>
                      <a:pt x="108" y="655"/>
                      <a:pt x="190" y="655"/>
                    </a:cubicBezTo>
                    <a:cubicBezTo>
                      <a:pt x="273" y="655"/>
                      <a:pt x="346" y="611"/>
                      <a:pt x="415" y="523"/>
                    </a:cubicBezTo>
                    <a:cubicBezTo>
                      <a:pt x="469" y="451"/>
                      <a:pt x="495" y="395"/>
                      <a:pt x="495" y="356"/>
                    </a:cubicBezTo>
                    <a:cubicBezTo>
                      <a:pt x="495" y="119"/>
                      <a:pt x="435" y="0"/>
                      <a:pt x="3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30"/>
              <p:cNvSpPr/>
              <p:nvPr/>
            </p:nvSpPr>
            <p:spPr>
              <a:xfrm>
                <a:off x="10224055" y="4495479"/>
                <a:ext cx="59823" cy="78086"/>
              </a:xfrm>
              <a:custGeom>
                <a:avLst/>
                <a:gdLst/>
                <a:ahLst/>
                <a:cxnLst/>
                <a:rect l="l" t="t" r="r" b="b"/>
                <a:pathLst>
                  <a:path w="356" h="460" extrusionOk="0">
                    <a:moveTo>
                      <a:pt x="224" y="1"/>
                    </a:moveTo>
                    <a:cubicBezTo>
                      <a:pt x="211" y="1"/>
                      <a:pt x="196" y="2"/>
                      <a:pt x="180" y="5"/>
                    </a:cubicBezTo>
                    <a:cubicBezTo>
                      <a:pt x="61" y="26"/>
                      <a:pt x="1" y="121"/>
                      <a:pt x="1" y="289"/>
                    </a:cubicBezTo>
                    <a:cubicBezTo>
                      <a:pt x="1" y="293"/>
                      <a:pt x="8" y="323"/>
                      <a:pt x="20" y="379"/>
                    </a:cubicBezTo>
                    <a:cubicBezTo>
                      <a:pt x="48" y="431"/>
                      <a:pt x="99" y="459"/>
                      <a:pt x="171" y="459"/>
                    </a:cubicBezTo>
                    <a:cubicBezTo>
                      <a:pt x="241" y="459"/>
                      <a:pt x="292" y="424"/>
                      <a:pt x="322" y="354"/>
                    </a:cubicBezTo>
                    <a:cubicBezTo>
                      <a:pt x="345" y="302"/>
                      <a:pt x="355" y="244"/>
                      <a:pt x="355" y="186"/>
                    </a:cubicBezTo>
                    <a:cubicBezTo>
                      <a:pt x="355" y="63"/>
                      <a:pt x="312" y="1"/>
                      <a:pt x="2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0"/>
              <p:cNvSpPr/>
              <p:nvPr/>
            </p:nvSpPr>
            <p:spPr>
              <a:xfrm>
                <a:off x="11758113" y="4495139"/>
                <a:ext cx="284664" cy="107793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635" extrusionOk="0">
                    <a:moveTo>
                      <a:pt x="973" y="0"/>
                    </a:moveTo>
                    <a:cubicBezTo>
                      <a:pt x="933" y="0"/>
                      <a:pt x="891" y="2"/>
                      <a:pt x="847" y="4"/>
                    </a:cubicBezTo>
                    <a:cubicBezTo>
                      <a:pt x="649" y="11"/>
                      <a:pt x="453" y="48"/>
                      <a:pt x="267" y="113"/>
                    </a:cubicBezTo>
                    <a:cubicBezTo>
                      <a:pt x="88" y="179"/>
                      <a:pt x="0" y="251"/>
                      <a:pt x="0" y="332"/>
                    </a:cubicBezTo>
                    <a:cubicBezTo>
                      <a:pt x="0" y="425"/>
                      <a:pt x="92" y="498"/>
                      <a:pt x="274" y="549"/>
                    </a:cubicBezTo>
                    <a:cubicBezTo>
                      <a:pt x="472" y="607"/>
                      <a:pt x="761" y="635"/>
                      <a:pt x="1143" y="635"/>
                    </a:cubicBezTo>
                    <a:cubicBezTo>
                      <a:pt x="1377" y="635"/>
                      <a:pt x="1534" y="602"/>
                      <a:pt x="1619" y="535"/>
                    </a:cubicBezTo>
                    <a:cubicBezTo>
                      <a:pt x="1668" y="493"/>
                      <a:pt x="1694" y="433"/>
                      <a:pt x="1694" y="356"/>
                    </a:cubicBezTo>
                    <a:cubicBezTo>
                      <a:pt x="1694" y="225"/>
                      <a:pt x="1605" y="127"/>
                      <a:pt x="1427" y="65"/>
                    </a:cubicBezTo>
                    <a:cubicBezTo>
                      <a:pt x="1303" y="22"/>
                      <a:pt x="1152" y="0"/>
                      <a:pt x="9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0"/>
              <p:cNvSpPr/>
              <p:nvPr/>
            </p:nvSpPr>
            <p:spPr>
              <a:xfrm>
                <a:off x="12055884" y="4516358"/>
                <a:ext cx="62344" cy="77747"/>
              </a:xfrm>
              <a:custGeom>
                <a:avLst/>
                <a:gdLst/>
                <a:ahLst/>
                <a:cxnLst/>
                <a:rect l="l" t="t" r="r" b="b"/>
                <a:pathLst>
                  <a:path w="371" h="458" extrusionOk="0">
                    <a:moveTo>
                      <a:pt x="247" y="0"/>
                    </a:moveTo>
                    <a:cubicBezTo>
                      <a:pt x="229" y="0"/>
                      <a:pt x="209" y="3"/>
                      <a:pt x="187" y="9"/>
                    </a:cubicBezTo>
                    <a:cubicBezTo>
                      <a:pt x="64" y="40"/>
                      <a:pt x="1" y="131"/>
                      <a:pt x="1" y="282"/>
                    </a:cubicBezTo>
                    <a:cubicBezTo>
                      <a:pt x="1" y="286"/>
                      <a:pt x="6" y="317"/>
                      <a:pt x="17" y="375"/>
                    </a:cubicBezTo>
                    <a:cubicBezTo>
                      <a:pt x="43" y="429"/>
                      <a:pt x="90" y="457"/>
                      <a:pt x="157" y="457"/>
                    </a:cubicBezTo>
                    <a:cubicBezTo>
                      <a:pt x="215" y="457"/>
                      <a:pt x="269" y="415"/>
                      <a:pt x="316" y="333"/>
                    </a:cubicBezTo>
                    <a:cubicBezTo>
                      <a:pt x="353" y="266"/>
                      <a:pt x="371" y="214"/>
                      <a:pt x="371" y="175"/>
                    </a:cubicBezTo>
                    <a:cubicBezTo>
                      <a:pt x="371" y="59"/>
                      <a:pt x="330" y="0"/>
                      <a:pt x="2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0"/>
              <p:cNvSpPr/>
              <p:nvPr/>
            </p:nvSpPr>
            <p:spPr>
              <a:xfrm>
                <a:off x="10333787" y="4475109"/>
                <a:ext cx="445817" cy="128163"/>
              </a:xfrm>
              <a:custGeom>
                <a:avLst/>
                <a:gdLst/>
                <a:ahLst/>
                <a:cxnLst/>
                <a:rect l="l" t="t" r="r" b="b"/>
                <a:pathLst>
                  <a:path w="2653" h="755" extrusionOk="0">
                    <a:moveTo>
                      <a:pt x="794" y="1"/>
                    </a:moveTo>
                    <a:cubicBezTo>
                      <a:pt x="461" y="39"/>
                      <a:pt x="256" y="71"/>
                      <a:pt x="181" y="96"/>
                    </a:cubicBezTo>
                    <a:cubicBezTo>
                      <a:pt x="61" y="132"/>
                      <a:pt x="0" y="201"/>
                      <a:pt x="0" y="301"/>
                    </a:cubicBezTo>
                    <a:cubicBezTo>
                      <a:pt x="0" y="439"/>
                      <a:pt x="153" y="548"/>
                      <a:pt x="456" y="627"/>
                    </a:cubicBezTo>
                    <a:cubicBezTo>
                      <a:pt x="793" y="711"/>
                      <a:pt x="1304" y="755"/>
                      <a:pt x="1992" y="755"/>
                    </a:cubicBezTo>
                    <a:cubicBezTo>
                      <a:pt x="2248" y="755"/>
                      <a:pt x="2425" y="732"/>
                      <a:pt x="2523" y="686"/>
                    </a:cubicBezTo>
                    <a:cubicBezTo>
                      <a:pt x="2602" y="655"/>
                      <a:pt x="2653" y="578"/>
                      <a:pt x="2649" y="494"/>
                    </a:cubicBezTo>
                    <a:cubicBezTo>
                      <a:pt x="2649" y="404"/>
                      <a:pt x="2463" y="297"/>
                      <a:pt x="2093" y="173"/>
                    </a:cubicBezTo>
                    <a:cubicBezTo>
                      <a:pt x="1792" y="71"/>
                      <a:pt x="1581" y="13"/>
                      <a:pt x="14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0"/>
              <p:cNvSpPr/>
              <p:nvPr/>
            </p:nvSpPr>
            <p:spPr>
              <a:xfrm>
                <a:off x="10816908" y="4524505"/>
                <a:ext cx="86374" cy="69599"/>
              </a:xfrm>
              <a:custGeom>
                <a:avLst/>
                <a:gdLst/>
                <a:ahLst/>
                <a:cxnLst/>
                <a:rect l="l" t="t" r="r" b="b"/>
                <a:pathLst>
                  <a:path w="514" h="410" extrusionOk="0">
                    <a:moveTo>
                      <a:pt x="156" y="0"/>
                    </a:moveTo>
                    <a:cubicBezTo>
                      <a:pt x="53" y="0"/>
                      <a:pt x="0" y="61"/>
                      <a:pt x="0" y="181"/>
                    </a:cubicBezTo>
                    <a:cubicBezTo>
                      <a:pt x="0" y="334"/>
                      <a:pt x="113" y="409"/>
                      <a:pt x="340" y="409"/>
                    </a:cubicBezTo>
                    <a:cubicBezTo>
                      <a:pt x="342" y="409"/>
                      <a:pt x="345" y="409"/>
                      <a:pt x="347" y="409"/>
                    </a:cubicBezTo>
                    <a:cubicBezTo>
                      <a:pt x="349" y="409"/>
                      <a:pt x="351" y="409"/>
                      <a:pt x="352" y="409"/>
                    </a:cubicBezTo>
                    <a:cubicBezTo>
                      <a:pt x="403" y="409"/>
                      <a:pt x="452" y="383"/>
                      <a:pt x="479" y="341"/>
                    </a:cubicBezTo>
                    <a:cubicBezTo>
                      <a:pt x="502" y="313"/>
                      <a:pt x="514" y="276"/>
                      <a:pt x="514" y="241"/>
                    </a:cubicBezTo>
                    <a:cubicBezTo>
                      <a:pt x="514" y="136"/>
                      <a:pt x="428" y="61"/>
                      <a:pt x="256" y="15"/>
                    </a:cubicBezTo>
                    <a:cubicBezTo>
                      <a:pt x="219" y="5"/>
                      <a:pt x="186" y="0"/>
                      <a:pt x="1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0"/>
              <p:cNvSpPr/>
              <p:nvPr/>
            </p:nvSpPr>
            <p:spPr>
              <a:xfrm>
                <a:off x="12791236" y="4385824"/>
                <a:ext cx="112084" cy="84027"/>
              </a:xfrm>
              <a:custGeom>
                <a:avLst/>
                <a:gdLst/>
                <a:ahLst/>
                <a:cxnLst/>
                <a:rect l="l" t="t" r="r" b="b"/>
                <a:pathLst>
                  <a:path w="667" h="495" extrusionOk="0">
                    <a:moveTo>
                      <a:pt x="647" y="1"/>
                    </a:moveTo>
                    <a:cubicBezTo>
                      <a:pt x="621" y="3"/>
                      <a:pt x="570" y="31"/>
                      <a:pt x="500" y="83"/>
                    </a:cubicBezTo>
                    <a:cubicBezTo>
                      <a:pt x="446" y="125"/>
                      <a:pt x="392" y="169"/>
                      <a:pt x="341" y="215"/>
                    </a:cubicBezTo>
                    <a:cubicBezTo>
                      <a:pt x="299" y="257"/>
                      <a:pt x="253" y="297"/>
                      <a:pt x="204" y="332"/>
                    </a:cubicBezTo>
                    <a:cubicBezTo>
                      <a:pt x="172" y="353"/>
                      <a:pt x="139" y="376"/>
                      <a:pt x="106" y="397"/>
                    </a:cubicBezTo>
                    <a:cubicBezTo>
                      <a:pt x="36" y="436"/>
                      <a:pt x="1" y="459"/>
                      <a:pt x="1" y="462"/>
                    </a:cubicBezTo>
                    <a:cubicBezTo>
                      <a:pt x="1" y="483"/>
                      <a:pt x="3" y="494"/>
                      <a:pt x="8" y="494"/>
                    </a:cubicBezTo>
                    <a:cubicBezTo>
                      <a:pt x="11" y="494"/>
                      <a:pt x="15" y="489"/>
                      <a:pt x="20" y="480"/>
                    </a:cubicBezTo>
                    <a:cubicBezTo>
                      <a:pt x="83" y="457"/>
                      <a:pt x="144" y="427"/>
                      <a:pt x="200" y="392"/>
                    </a:cubicBezTo>
                    <a:cubicBezTo>
                      <a:pt x="255" y="362"/>
                      <a:pt x="316" y="324"/>
                      <a:pt x="388" y="278"/>
                    </a:cubicBezTo>
                    <a:cubicBezTo>
                      <a:pt x="572" y="164"/>
                      <a:pt x="665" y="90"/>
                      <a:pt x="663" y="55"/>
                    </a:cubicBezTo>
                    <a:cubicBezTo>
                      <a:pt x="667" y="41"/>
                      <a:pt x="663" y="26"/>
                      <a:pt x="656" y="13"/>
                    </a:cubicBezTo>
                    <a:cubicBezTo>
                      <a:pt x="651" y="6"/>
                      <a:pt x="647" y="3"/>
                      <a:pt x="6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0"/>
              <p:cNvSpPr/>
              <p:nvPr/>
            </p:nvSpPr>
            <p:spPr>
              <a:xfrm>
                <a:off x="12840809" y="4490556"/>
                <a:ext cx="44531" cy="30046"/>
              </a:xfrm>
              <a:custGeom>
                <a:avLst/>
                <a:gdLst/>
                <a:ahLst/>
                <a:cxnLst/>
                <a:rect l="l" t="t" r="r" b="b"/>
                <a:pathLst>
                  <a:path w="265" h="177" extrusionOk="0">
                    <a:moveTo>
                      <a:pt x="169" y="0"/>
                    </a:moveTo>
                    <a:cubicBezTo>
                      <a:pt x="122" y="0"/>
                      <a:pt x="84" y="9"/>
                      <a:pt x="54" y="26"/>
                    </a:cubicBezTo>
                    <a:cubicBezTo>
                      <a:pt x="21" y="40"/>
                      <a:pt x="0" y="73"/>
                      <a:pt x="0" y="108"/>
                    </a:cubicBezTo>
                    <a:cubicBezTo>
                      <a:pt x="0" y="138"/>
                      <a:pt x="1" y="153"/>
                      <a:pt x="4" y="153"/>
                    </a:cubicBezTo>
                    <a:cubicBezTo>
                      <a:pt x="4" y="153"/>
                      <a:pt x="5" y="153"/>
                      <a:pt x="5" y="152"/>
                    </a:cubicBezTo>
                    <a:lnTo>
                      <a:pt x="68" y="176"/>
                    </a:lnTo>
                    <a:cubicBezTo>
                      <a:pt x="119" y="173"/>
                      <a:pt x="168" y="154"/>
                      <a:pt x="207" y="120"/>
                    </a:cubicBezTo>
                    <a:cubicBezTo>
                      <a:pt x="246" y="87"/>
                      <a:pt x="265" y="61"/>
                      <a:pt x="265" y="43"/>
                    </a:cubicBezTo>
                    <a:cubicBezTo>
                      <a:pt x="265" y="20"/>
                      <a:pt x="263" y="10"/>
                      <a:pt x="260" y="6"/>
                    </a:cubicBezTo>
                    <a:cubicBezTo>
                      <a:pt x="258" y="8"/>
                      <a:pt x="256" y="9"/>
                      <a:pt x="255" y="9"/>
                    </a:cubicBezTo>
                    <a:cubicBezTo>
                      <a:pt x="255" y="9"/>
                      <a:pt x="254" y="9"/>
                      <a:pt x="254" y="8"/>
                    </a:cubicBezTo>
                    <a:cubicBezTo>
                      <a:pt x="224" y="3"/>
                      <a:pt x="195" y="0"/>
                      <a:pt x="1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0"/>
              <p:cNvSpPr/>
              <p:nvPr/>
            </p:nvSpPr>
            <p:spPr>
              <a:xfrm>
                <a:off x="9641789" y="4641969"/>
                <a:ext cx="60999" cy="28349"/>
              </a:xfrm>
              <a:custGeom>
                <a:avLst/>
                <a:gdLst/>
                <a:ahLst/>
                <a:cxnLst/>
                <a:rect l="l" t="t" r="r" b="b"/>
                <a:pathLst>
                  <a:path w="363" h="167" extrusionOk="0">
                    <a:moveTo>
                      <a:pt x="63" y="1"/>
                    </a:moveTo>
                    <a:cubicBezTo>
                      <a:pt x="21" y="1"/>
                      <a:pt x="0" y="25"/>
                      <a:pt x="0" y="73"/>
                    </a:cubicBezTo>
                    <a:cubicBezTo>
                      <a:pt x="0" y="94"/>
                      <a:pt x="33" y="114"/>
                      <a:pt x="100" y="136"/>
                    </a:cubicBezTo>
                    <a:cubicBezTo>
                      <a:pt x="149" y="154"/>
                      <a:pt x="200" y="164"/>
                      <a:pt x="251" y="166"/>
                    </a:cubicBezTo>
                    <a:cubicBezTo>
                      <a:pt x="295" y="164"/>
                      <a:pt x="335" y="145"/>
                      <a:pt x="363" y="112"/>
                    </a:cubicBezTo>
                    <a:cubicBezTo>
                      <a:pt x="242" y="59"/>
                      <a:pt x="158" y="24"/>
                      <a:pt x="112" y="8"/>
                    </a:cubicBezTo>
                    <a:cubicBezTo>
                      <a:pt x="94" y="3"/>
                      <a:pt x="77" y="1"/>
                      <a:pt x="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0"/>
              <p:cNvSpPr/>
              <p:nvPr/>
            </p:nvSpPr>
            <p:spPr>
              <a:xfrm>
                <a:off x="9692034" y="4604625"/>
                <a:ext cx="157288" cy="33271"/>
              </a:xfrm>
              <a:custGeom>
                <a:avLst/>
                <a:gdLst/>
                <a:ahLst/>
                <a:cxnLst/>
                <a:rect l="l" t="t" r="r" b="b"/>
                <a:pathLst>
                  <a:path w="936" h="196" extrusionOk="0">
                    <a:moveTo>
                      <a:pt x="8" y="0"/>
                    </a:moveTo>
                    <a:lnTo>
                      <a:pt x="1" y="32"/>
                    </a:lnTo>
                    <a:lnTo>
                      <a:pt x="8" y="53"/>
                    </a:lnTo>
                    <a:cubicBezTo>
                      <a:pt x="10" y="55"/>
                      <a:pt x="73" y="79"/>
                      <a:pt x="195" y="125"/>
                    </a:cubicBezTo>
                    <a:cubicBezTo>
                      <a:pt x="343" y="169"/>
                      <a:pt x="495" y="192"/>
                      <a:pt x="650" y="195"/>
                    </a:cubicBezTo>
                    <a:lnTo>
                      <a:pt x="693" y="195"/>
                    </a:lnTo>
                    <a:cubicBezTo>
                      <a:pt x="774" y="192"/>
                      <a:pt x="856" y="178"/>
                      <a:pt x="935" y="157"/>
                    </a:cubicBezTo>
                    <a:cubicBezTo>
                      <a:pt x="846" y="141"/>
                      <a:pt x="746" y="121"/>
                      <a:pt x="637" y="104"/>
                    </a:cubicBezTo>
                    <a:cubicBezTo>
                      <a:pt x="546" y="88"/>
                      <a:pt x="448" y="71"/>
                      <a:pt x="341" y="53"/>
                    </a:cubicBezTo>
                    <a:cubicBezTo>
                      <a:pt x="127" y="20"/>
                      <a:pt x="17" y="2"/>
                      <a:pt x="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0"/>
              <p:cNvSpPr/>
              <p:nvPr/>
            </p:nvSpPr>
            <p:spPr>
              <a:xfrm>
                <a:off x="9769501" y="4558794"/>
                <a:ext cx="170563" cy="28179"/>
              </a:xfrm>
              <a:custGeom>
                <a:avLst/>
                <a:gdLst/>
                <a:ahLst/>
                <a:cxnLst/>
                <a:rect l="l" t="t" r="r" b="b"/>
                <a:pathLst>
                  <a:path w="1015" h="166" extrusionOk="0">
                    <a:moveTo>
                      <a:pt x="98" y="0"/>
                    </a:moveTo>
                    <a:cubicBezTo>
                      <a:pt x="55" y="0"/>
                      <a:pt x="16" y="26"/>
                      <a:pt x="1" y="67"/>
                    </a:cubicBezTo>
                    <a:cubicBezTo>
                      <a:pt x="54" y="85"/>
                      <a:pt x="103" y="100"/>
                      <a:pt x="150" y="114"/>
                    </a:cubicBezTo>
                    <a:cubicBezTo>
                      <a:pt x="180" y="121"/>
                      <a:pt x="208" y="128"/>
                      <a:pt x="238" y="134"/>
                    </a:cubicBezTo>
                    <a:cubicBezTo>
                      <a:pt x="376" y="155"/>
                      <a:pt x="515" y="166"/>
                      <a:pt x="656" y="166"/>
                    </a:cubicBezTo>
                    <a:cubicBezTo>
                      <a:pt x="676" y="166"/>
                      <a:pt x="696" y="166"/>
                      <a:pt x="716" y="165"/>
                    </a:cubicBezTo>
                    <a:cubicBezTo>
                      <a:pt x="737" y="165"/>
                      <a:pt x="788" y="162"/>
                      <a:pt x="869" y="151"/>
                    </a:cubicBezTo>
                    <a:cubicBezTo>
                      <a:pt x="946" y="143"/>
                      <a:pt x="993" y="137"/>
                      <a:pt x="1014" y="134"/>
                    </a:cubicBezTo>
                    <a:cubicBezTo>
                      <a:pt x="991" y="118"/>
                      <a:pt x="932" y="100"/>
                      <a:pt x="830" y="79"/>
                    </a:cubicBezTo>
                    <a:cubicBezTo>
                      <a:pt x="804" y="74"/>
                      <a:pt x="776" y="71"/>
                      <a:pt x="746" y="65"/>
                    </a:cubicBezTo>
                    <a:cubicBezTo>
                      <a:pt x="629" y="46"/>
                      <a:pt x="494" y="32"/>
                      <a:pt x="338" y="22"/>
                    </a:cubicBezTo>
                    <a:cubicBezTo>
                      <a:pt x="257" y="15"/>
                      <a:pt x="197" y="8"/>
                      <a:pt x="155" y="4"/>
                    </a:cubicBezTo>
                    <a:lnTo>
                      <a:pt x="139" y="2"/>
                    </a:lnTo>
                    <a:lnTo>
                      <a:pt x="103" y="1"/>
                    </a:lnTo>
                    <a:cubicBezTo>
                      <a:pt x="101" y="0"/>
                      <a:pt x="100" y="0"/>
                      <a:pt x="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0"/>
              <p:cNvSpPr/>
              <p:nvPr/>
            </p:nvSpPr>
            <p:spPr>
              <a:xfrm>
                <a:off x="12450447" y="4515848"/>
                <a:ext cx="165690" cy="116111"/>
              </a:xfrm>
              <a:custGeom>
                <a:avLst/>
                <a:gdLst/>
                <a:ahLst/>
                <a:cxnLst/>
                <a:rect l="l" t="t" r="r" b="b"/>
                <a:pathLst>
                  <a:path w="986" h="684" extrusionOk="0">
                    <a:moveTo>
                      <a:pt x="970" y="0"/>
                    </a:moveTo>
                    <a:cubicBezTo>
                      <a:pt x="944" y="0"/>
                      <a:pt x="908" y="16"/>
                      <a:pt x="861" y="47"/>
                    </a:cubicBezTo>
                    <a:cubicBezTo>
                      <a:pt x="840" y="61"/>
                      <a:pt x="815" y="76"/>
                      <a:pt x="789" y="99"/>
                    </a:cubicBezTo>
                    <a:cubicBezTo>
                      <a:pt x="749" y="133"/>
                      <a:pt x="682" y="192"/>
                      <a:pt x="589" y="280"/>
                    </a:cubicBezTo>
                    <a:cubicBezTo>
                      <a:pt x="521" y="313"/>
                      <a:pt x="454" y="348"/>
                      <a:pt x="388" y="381"/>
                    </a:cubicBezTo>
                    <a:cubicBezTo>
                      <a:pt x="354" y="399"/>
                      <a:pt x="321" y="417"/>
                      <a:pt x="288" y="434"/>
                    </a:cubicBezTo>
                    <a:cubicBezTo>
                      <a:pt x="97" y="534"/>
                      <a:pt x="0" y="601"/>
                      <a:pt x="0" y="630"/>
                    </a:cubicBezTo>
                    <a:cubicBezTo>
                      <a:pt x="0" y="637"/>
                      <a:pt x="0" y="646"/>
                      <a:pt x="2" y="655"/>
                    </a:cubicBezTo>
                    <a:cubicBezTo>
                      <a:pt x="4" y="662"/>
                      <a:pt x="7" y="669"/>
                      <a:pt x="14" y="674"/>
                    </a:cubicBezTo>
                    <a:cubicBezTo>
                      <a:pt x="25" y="680"/>
                      <a:pt x="37" y="683"/>
                      <a:pt x="49" y="683"/>
                    </a:cubicBezTo>
                    <a:cubicBezTo>
                      <a:pt x="302" y="587"/>
                      <a:pt x="510" y="471"/>
                      <a:pt x="673" y="336"/>
                    </a:cubicBezTo>
                    <a:cubicBezTo>
                      <a:pt x="742" y="280"/>
                      <a:pt x="803" y="218"/>
                      <a:pt x="861" y="154"/>
                    </a:cubicBezTo>
                    <a:cubicBezTo>
                      <a:pt x="903" y="108"/>
                      <a:pt x="943" y="59"/>
                      <a:pt x="985" y="3"/>
                    </a:cubicBezTo>
                    <a:cubicBezTo>
                      <a:pt x="981" y="1"/>
                      <a:pt x="976" y="0"/>
                      <a:pt x="9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0"/>
              <p:cNvSpPr/>
              <p:nvPr/>
            </p:nvSpPr>
            <p:spPr>
              <a:xfrm>
                <a:off x="12538837" y="4614980"/>
                <a:ext cx="48396" cy="38873"/>
              </a:xfrm>
              <a:custGeom>
                <a:avLst/>
                <a:gdLst/>
                <a:ahLst/>
                <a:cxnLst/>
                <a:rect l="l" t="t" r="r" b="b"/>
                <a:pathLst>
                  <a:path w="288" h="229" extrusionOk="0">
                    <a:moveTo>
                      <a:pt x="268" y="1"/>
                    </a:moveTo>
                    <a:cubicBezTo>
                      <a:pt x="242" y="1"/>
                      <a:pt x="191" y="25"/>
                      <a:pt x="114" y="76"/>
                    </a:cubicBezTo>
                    <a:cubicBezTo>
                      <a:pt x="39" y="125"/>
                      <a:pt x="0" y="160"/>
                      <a:pt x="0" y="176"/>
                    </a:cubicBezTo>
                    <a:cubicBezTo>
                      <a:pt x="0" y="201"/>
                      <a:pt x="4" y="215"/>
                      <a:pt x="14" y="220"/>
                    </a:cubicBezTo>
                    <a:cubicBezTo>
                      <a:pt x="23" y="225"/>
                      <a:pt x="33" y="229"/>
                      <a:pt x="44" y="229"/>
                    </a:cubicBezTo>
                    <a:cubicBezTo>
                      <a:pt x="60" y="220"/>
                      <a:pt x="107" y="190"/>
                      <a:pt x="182" y="139"/>
                    </a:cubicBezTo>
                    <a:cubicBezTo>
                      <a:pt x="253" y="96"/>
                      <a:pt x="288" y="60"/>
                      <a:pt x="288" y="39"/>
                    </a:cubicBezTo>
                    <a:cubicBezTo>
                      <a:pt x="288" y="17"/>
                      <a:pt x="286" y="8"/>
                      <a:pt x="282" y="8"/>
                    </a:cubicBezTo>
                    <a:cubicBezTo>
                      <a:pt x="282" y="8"/>
                      <a:pt x="281" y="8"/>
                      <a:pt x="280" y="8"/>
                    </a:cubicBezTo>
                    <a:cubicBezTo>
                      <a:pt x="276" y="8"/>
                      <a:pt x="272" y="6"/>
                      <a:pt x="2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0"/>
              <p:cNvSpPr/>
              <p:nvPr/>
            </p:nvSpPr>
            <p:spPr>
              <a:xfrm>
                <a:off x="10423354" y="4764695"/>
                <a:ext cx="298443" cy="26991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159" extrusionOk="0">
                    <a:moveTo>
                      <a:pt x="297" y="0"/>
                    </a:moveTo>
                    <a:cubicBezTo>
                      <a:pt x="100" y="0"/>
                      <a:pt x="2" y="10"/>
                      <a:pt x="2" y="30"/>
                    </a:cubicBezTo>
                    <a:cubicBezTo>
                      <a:pt x="0" y="43"/>
                      <a:pt x="2" y="55"/>
                      <a:pt x="7" y="66"/>
                    </a:cubicBezTo>
                    <a:cubicBezTo>
                      <a:pt x="11" y="71"/>
                      <a:pt x="12" y="73"/>
                      <a:pt x="12" y="74"/>
                    </a:cubicBezTo>
                    <a:cubicBezTo>
                      <a:pt x="91" y="80"/>
                      <a:pt x="328" y="99"/>
                      <a:pt x="722" y="134"/>
                    </a:cubicBezTo>
                    <a:cubicBezTo>
                      <a:pt x="887" y="150"/>
                      <a:pt x="1175" y="158"/>
                      <a:pt x="1585" y="158"/>
                    </a:cubicBezTo>
                    <a:cubicBezTo>
                      <a:pt x="1616" y="158"/>
                      <a:pt x="1681" y="144"/>
                      <a:pt x="1776" y="116"/>
                    </a:cubicBezTo>
                    <a:cubicBezTo>
                      <a:pt x="1676" y="67"/>
                      <a:pt x="1353" y="32"/>
                      <a:pt x="810" y="13"/>
                    </a:cubicBezTo>
                    <a:cubicBezTo>
                      <a:pt x="597" y="5"/>
                      <a:pt x="426" y="0"/>
                      <a:pt x="2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30"/>
              <p:cNvSpPr/>
              <p:nvPr/>
            </p:nvSpPr>
            <p:spPr>
              <a:xfrm>
                <a:off x="12012361" y="4673372"/>
                <a:ext cx="440271" cy="80463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474" extrusionOk="0">
                    <a:moveTo>
                      <a:pt x="2620" y="0"/>
                    </a:moveTo>
                    <a:lnTo>
                      <a:pt x="2467" y="21"/>
                    </a:lnTo>
                    <a:cubicBezTo>
                      <a:pt x="1913" y="93"/>
                      <a:pt x="1596" y="137"/>
                      <a:pt x="1513" y="149"/>
                    </a:cubicBezTo>
                    <a:cubicBezTo>
                      <a:pt x="1057" y="218"/>
                      <a:pt x="553" y="307"/>
                      <a:pt x="0" y="421"/>
                    </a:cubicBezTo>
                    <a:cubicBezTo>
                      <a:pt x="2" y="439"/>
                      <a:pt x="6" y="458"/>
                      <a:pt x="14" y="474"/>
                    </a:cubicBezTo>
                    <a:cubicBezTo>
                      <a:pt x="766" y="412"/>
                      <a:pt x="1301" y="355"/>
                      <a:pt x="1620" y="298"/>
                    </a:cubicBezTo>
                    <a:cubicBezTo>
                      <a:pt x="1910" y="251"/>
                      <a:pt x="2194" y="174"/>
                      <a:pt x="2465" y="67"/>
                    </a:cubicBezTo>
                    <a:cubicBezTo>
                      <a:pt x="2518" y="46"/>
                      <a:pt x="2569" y="25"/>
                      <a:pt x="26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0"/>
              <p:cNvSpPr/>
              <p:nvPr/>
            </p:nvSpPr>
            <p:spPr>
              <a:xfrm>
                <a:off x="12423896" y="4713771"/>
                <a:ext cx="65032" cy="33611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98" extrusionOk="0">
                    <a:moveTo>
                      <a:pt x="351" y="1"/>
                    </a:moveTo>
                    <a:cubicBezTo>
                      <a:pt x="312" y="1"/>
                      <a:pt x="249" y="15"/>
                      <a:pt x="163" y="41"/>
                    </a:cubicBezTo>
                    <a:cubicBezTo>
                      <a:pt x="88" y="64"/>
                      <a:pt x="41" y="85"/>
                      <a:pt x="18" y="104"/>
                    </a:cubicBezTo>
                    <a:cubicBezTo>
                      <a:pt x="9" y="111"/>
                      <a:pt x="4" y="118"/>
                      <a:pt x="2" y="129"/>
                    </a:cubicBezTo>
                    <a:cubicBezTo>
                      <a:pt x="0" y="148"/>
                      <a:pt x="7" y="167"/>
                      <a:pt x="20" y="181"/>
                    </a:cubicBezTo>
                    <a:cubicBezTo>
                      <a:pt x="30" y="192"/>
                      <a:pt x="44" y="197"/>
                      <a:pt x="60" y="197"/>
                    </a:cubicBezTo>
                    <a:cubicBezTo>
                      <a:pt x="130" y="195"/>
                      <a:pt x="200" y="181"/>
                      <a:pt x="265" y="153"/>
                    </a:cubicBezTo>
                    <a:cubicBezTo>
                      <a:pt x="346" y="122"/>
                      <a:pt x="386" y="83"/>
                      <a:pt x="384" y="38"/>
                    </a:cubicBezTo>
                    <a:cubicBezTo>
                      <a:pt x="384" y="15"/>
                      <a:pt x="383" y="4"/>
                      <a:pt x="379" y="3"/>
                    </a:cubicBezTo>
                    <a:cubicBezTo>
                      <a:pt x="377" y="4"/>
                      <a:pt x="375" y="4"/>
                      <a:pt x="374" y="4"/>
                    </a:cubicBezTo>
                    <a:cubicBezTo>
                      <a:pt x="373" y="4"/>
                      <a:pt x="372" y="4"/>
                      <a:pt x="372" y="3"/>
                    </a:cubicBezTo>
                    <a:cubicBezTo>
                      <a:pt x="366" y="1"/>
                      <a:pt x="359" y="1"/>
                      <a:pt x="3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0"/>
              <p:cNvSpPr/>
              <p:nvPr/>
            </p:nvSpPr>
            <p:spPr>
              <a:xfrm>
                <a:off x="12711752" y="4316907"/>
                <a:ext cx="147373" cy="126975"/>
              </a:xfrm>
              <a:custGeom>
                <a:avLst/>
                <a:gdLst/>
                <a:ahLst/>
                <a:cxnLst/>
                <a:rect l="l" t="t" r="r" b="b"/>
                <a:pathLst>
                  <a:path w="877" h="748" extrusionOk="0">
                    <a:moveTo>
                      <a:pt x="861" y="0"/>
                    </a:moveTo>
                    <a:cubicBezTo>
                      <a:pt x="836" y="0"/>
                      <a:pt x="781" y="31"/>
                      <a:pt x="698" y="91"/>
                    </a:cubicBezTo>
                    <a:lnTo>
                      <a:pt x="693" y="95"/>
                    </a:lnTo>
                    <a:cubicBezTo>
                      <a:pt x="626" y="144"/>
                      <a:pt x="542" y="212"/>
                      <a:pt x="439" y="300"/>
                    </a:cubicBezTo>
                    <a:cubicBezTo>
                      <a:pt x="384" y="346"/>
                      <a:pt x="335" y="388"/>
                      <a:pt x="291" y="426"/>
                    </a:cubicBezTo>
                    <a:cubicBezTo>
                      <a:pt x="97" y="593"/>
                      <a:pt x="0" y="682"/>
                      <a:pt x="0" y="694"/>
                    </a:cubicBezTo>
                    <a:cubicBezTo>
                      <a:pt x="0" y="717"/>
                      <a:pt x="4" y="730"/>
                      <a:pt x="11" y="737"/>
                    </a:cubicBezTo>
                    <a:cubicBezTo>
                      <a:pt x="11" y="738"/>
                      <a:pt x="20" y="742"/>
                      <a:pt x="35" y="747"/>
                    </a:cubicBezTo>
                    <a:cubicBezTo>
                      <a:pt x="335" y="558"/>
                      <a:pt x="554" y="400"/>
                      <a:pt x="693" y="275"/>
                    </a:cubicBezTo>
                    <a:cubicBezTo>
                      <a:pt x="815" y="165"/>
                      <a:pt x="877" y="79"/>
                      <a:pt x="877" y="18"/>
                    </a:cubicBezTo>
                    <a:cubicBezTo>
                      <a:pt x="877" y="6"/>
                      <a:pt x="871" y="0"/>
                      <a:pt x="8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0"/>
              <p:cNvSpPr/>
              <p:nvPr/>
            </p:nvSpPr>
            <p:spPr>
              <a:xfrm>
                <a:off x="10664326" y="4671335"/>
                <a:ext cx="1331905" cy="41250"/>
              </a:xfrm>
              <a:custGeom>
                <a:avLst/>
                <a:gdLst/>
                <a:ahLst/>
                <a:cxnLst/>
                <a:rect l="l" t="t" r="r" b="b"/>
                <a:pathLst>
                  <a:path w="7926" h="243" extrusionOk="0">
                    <a:moveTo>
                      <a:pt x="7669" y="1"/>
                    </a:moveTo>
                    <a:cubicBezTo>
                      <a:pt x="7635" y="1"/>
                      <a:pt x="7611" y="2"/>
                      <a:pt x="7598" y="4"/>
                    </a:cubicBezTo>
                    <a:lnTo>
                      <a:pt x="6439" y="7"/>
                    </a:lnTo>
                    <a:cubicBezTo>
                      <a:pt x="6033" y="9"/>
                      <a:pt x="5719" y="18"/>
                      <a:pt x="5494" y="33"/>
                    </a:cubicBezTo>
                    <a:cubicBezTo>
                      <a:pt x="5435" y="41"/>
                      <a:pt x="5317" y="55"/>
                      <a:pt x="5140" y="76"/>
                    </a:cubicBezTo>
                    <a:lnTo>
                      <a:pt x="4062" y="76"/>
                    </a:lnTo>
                    <a:cubicBezTo>
                      <a:pt x="3799" y="98"/>
                      <a:pt x="3641" y="116"/>
                      <a:pt x="3587" y="132"/>
                    </a:cubicBezTo>
                    <a:lnTo>
                      <a:pt x="2051" y="132"/>
                    </a:lnTo>
                    <a:lnTo>
                      <a:pt x="1972" y="118"/>
                    </a:lnTo>
                    <a:lnTo>
                      <a:pt x="1013" y="112"/>
                    </a:lnTo>
                    <a:cubicBezTo>
                      <a:pt x="989" y="109"/>
                      <a:pt x="908" y="104"/>
                      <a:pt x="766" y="97"/>
                    </a:cubicBezTo>
                    <a:cubicBezTo>
                      <a:pt x="626" y="88"/>
                      <a:pt x="544" y="84"/>
                      <a:pt x="517" y="84"/>
                    </a:cubicBezTo>
                    <a:cubicBezTo>
                      <a:pt x="445" y="72"/>
                      <a:pt x="372" y="63"/>
                      <a:pt x="298" y="58"/>
                    </a:cubicBezTo>
                    <a:cubicBezTo>
                      <a:pt x="288" y="57"/>
                      <a:pt x="278" y="57"/>
                      <a:pt x="268" y="57"/>
                    </a:cubicBezTo>
                    <a:cubicBezTo>
                      <a:pt x="199" y="57"/>
                      <a:pt x="130" y="73"/>
                      <a:pt x="67" y="104"/>
                    </a:cubicBezTo>
                    <a:cubicBezTo>
                      <a:pt x="44" y="116"/>
                      <a:pt x="21" y="130"/>
                      <a:pt x="0" y="147"/>
                    </a:cubicBezTo>
                    <a:lnTo>
                      <a:pt x="16" y="195"/>
                    </a:lnTo>
                    <a:cubicBezTo>
                      <a:pt x="185" y="189"/>
                      <a:pt x="334" y="186"/>
                      <a:pt x="465" y="186"/>
                    </a:cubicBezTo>
                    <a:cubicBezTo>
                      <a:pt x="735" y="186"/>
                      <a:pt x="924" y="199"/>
                      <a:pt x="1033" y="225"/>
                    </a:cubicBezTo>
                    <a:lnTo>
                      <a:pt x="1997" y="230"/>
                    </a:lnTo>
                    <a:lnTo>
                      <a:pt x="2079" y="242"/>
                    </a:lnTo>
                    <a:lnTo>
                      <a:pt x="3575" y="242"/>
                    </a:lnTo>
                    <a:cubicBezTo>
                      <a:pt x="3831" y="223"/>
                      <a:pt x="3988" y="205"/>
                      <a:pt x="4048" y="188"/>
                    </a:cubicBezTo>
                    <a:lnTo>
                      <a:pt x="5002" y="188"/>
                    </a:lnTo>
                    <a:cubicBezTo>
                      <a:pt x="5026" y="186"/>
                      <a:pt x="5147" y="172"/>
                      <a:pt x="5363" y="144"/>
                    </a:cubicBezTo>
                    <a:cubicBezTo>
                      <a:pt x="5417" y="140"/>
                      <a:pt x="5473" y="135"/>
                      <a:pt x="5531" y="132"/>
                    </a:cubicBezTo>
                    <a:cubicBezTo>
                      <a:pt x="5757" y="118"/>
                      <a:pt x="6017" y="109"/>
                      <a:pt x="6310" y="107"/>
                    </a:cubicBezTo>
                    <a:lnTo>
                      <a:pt x="6418" y="107"/>
                    </a:lnTo>
                    <a:lnTo>
                      <a:pt x="7575" y="98"/>
                    </a:lnTo>
                    <a:cubicBezTo>
                      <a:pt x="7591" y="93"/>
                      <a:pt x="7645" y="84"/>
                      <a:pt x="7737" y="69"/>
                    </a:cubicBezTo>
                    <a:cubicBezTo>
                      <a:pt x="7803" y="55"/>
                      <a:pt x="7854" y="44"/>
                      <a:pt x="7891" y="33"/>
                    </a:cubicBezTo>
                    <a:cubicBezTo>
                      <a:pt x="7905" y="30"/>
                      <a:pt x="7915" y="26"/>
                      <a:pt x="7926" y="23"/>
                    </a:cubicBezTo>
                    <a:cubicBezTo>
                      <a:pt x="7924" y="18"/>
                      <a:pt x="7919" y="12"/>
                      <a:pt x="7912" y="11"/>
                    </a:cubicBezTo>
                    <a:lnTo>
                      <a:pt x="7898" y="7"/>
                    </a:lnTo>
                    <a:cubicBezTo>
                      <a:pt x="7798" y="3"/>
                      <a:pt x="7721" y="1"/>
                      <a:pt x="76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30"/>
              <p:cNvSpPr/>
              <p:nvPr/>
            </p:nvSpPr>
            <p:spPr>
              <a:xfrm>
                <a:off x="9971656" y="4636877"/>
                <a:ext cx="241141" cy="32762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93" extrusionOk="0">
                    <a:moveTo>
                      <a:pt x="143" y="1"/>
                    </a:moveTo>
                    <a:cubicBezTo>
                      <a:pt x="121" y="1"/>
                      <a:pt x="102" y="2"/>
                      <a:pt x="85" y="3"/>
                    </a:cubicBezTo>
                    <a:cubicBezTo>
                      <a:pt x="29" y="7"/>
                      <a:pt x="1" y="21"/>
                      <a:pt x="1" y="44"/>
                    </a:cubicBezTo>
                    <a:cubicBezTo>
                      <a:pt x="1" y="70"/>
                      <a:pt x="44" y="94"/>
                      <a:pt x="134" y="116"/>
                    </a:cubicBezTo>
                    <a:cubicBezTo>
                      <a:pt x="200" y="131"/>
                      <a:pt x="267" y="144"/>
                      <a:pt x="334" y="151"/>
                    </a:cubicBezTo>
                    <a:cubicBezTo>
                      <a:pt x="541" y="179"/>
                      <a:pt x="747" y="193"/>
                      <a:pt x="956" y="193"/>
                    </a:cubicBezTo>
                    <a:cubicBezTo>
                      <a:pt x="979" y="193"/>
                      <a:pt x="1052" y="186"/>
                      <a:pt x="1175" y="172"/>
                    </a:cubicBezTo>
                    <a:cubicBezTo>
                      <a:pt x="1254" y="165"/>
                      <a:pt x="1319" y="158"/>
                      <a:pt x="1370" y="151"/>
                    </a:cubicBezTo>
                    <a:cubicBezTo>
                      <a:pt x="1394" y="147"/>
                      <a:pt x="1417" y="144"/>
                      <a:pt x="1435" y="142"/>
                    </a:cubicBezTo>
                    <a:cubicBezTo>
                      <a:pt x="1326" y="133"/>
                      <a:pt x="979" y="93"/>
                      <a:pt x="395" y="21"/>
                    </a:cubicBezTo>
                    <a:cubicBezTo>
                      <a:pt x="290" y="8"/>
                      <a:pt x="207" y="1"/>
                      <a:pt x="1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3" name="Google Shape;1313;p30"/>
            <p:cNvGrpSpPr/>
            <p:nvPr/>
          </p:nvGrpSpPr>
          <p:grpSpPr>
            <a:xfrm>
              <a:off x="5678280" y="2995460"/>
              <a:ext cx="2910590" cy="767260"/>
              <a:chOff x="9641789" y="4060422"/>
              <a:chExt cx="3261531" cy="859771"/>
            </a:xfrm>
          </p:grpSpPr>
          <p:sp>
            <p:nvSpPr>
              <p:cNvPr id="1314" name="Google Shape;1314;p30"/>
              <p:cNvSpPr/>
              <p:nvPr/>
            </p:nvSpPr>
            <p:spPr>
              <a:xfrm>
                <a:off x="12828373" y="4326413"/>
                <a:ext cx="672" cy="6620"/>
              </a:xfrm>
              <a:custGeom>
                <a:avLst/>
                <a:gdLst/>
                <a:ahLst/>
                <a:cxnLst/>
                <a:rect l="l" t="t" r="r" b="b"/>
                <a:pathLst>
                  <a:path w="4" h="39" extrusionOk="0">
                    <a:moveTo>
                      <a:pt x="4" y="0"/>
                    </a:moveTo>
                    <a:lnTo>
                      <a:pt x="0" y="39"/>
                    </a:lnTo>
                    <a:lnTo>
                      <a:pt x="4" y="35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0"/>
              <p:cNvSpPr/>
              <p:nvPr/>
            </p:nvSpPr>
            <p:spPr>
              <a:xfrm>
                <a:off x="9792019" y="4540122"/>
                <a:ext cx="3697" cy="19522"/>
              </a:xfrm>
              <a:custGeom>
                <a:avLst/>
                <a:gdLst/>
                <a:ahLst/>
                <a:cxnLst/>
                <a:rect l="l" t="t" r="r" b="b"/>
                <a:pathLst>
                  <a:path w="22" h="115" extrusionOk="0">
                    <a:moveTo>
                      <a:pt x="0" y="0"/>
                    </a:moveTo>
                    <a:cubicBezTo>
                      <a:pt x="0" y="28"/>
                      <a:pt x="2" y="65"/>
                      <a:pt x="5" y="112"/>
                    </a:cubicBezTo>
                    <a:lnTo>
                      <a:pt x="21" y="114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0"/>
              <p:cNvSpPr/>
              <p:nvPr/>
            </p:nvSpPr>
            <p:spPr>
              <a:xfrm>
                <a:off x="9794372" y="4569827"/>
                <a:ext cx="222320" cy="226620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1335" extrusionOk="0">
                    <a:moveTo>
                      <a:pt x="598" y="0"/>
                    </a:moveTo>
                    <a:cubicBezTo>
                      <a:pt x="628" y="6"/>
                      <a:pt x="656" y="9"/>
                      <a:pt x="682" y="14"/>
                    </a:cubicBezTo>
                    <a:cubicBezTo>
                      <a:pt x="784" y="35"/>
                      <a:pt x="845" y="53"/>
                      <a:pt x="866" y="69"/>
                    </a:cubicBezTo>
                    <a:cubicBezTo>
                      <a:pt x="847" y="72"/>
                      <a:pt x="798" y="78"/>
                      <a:pt x="721" y="86"/>
                    </a:cubicBezTo>
                    <a:cubicBezTo>
                      <a:pt x="640" y="97"/>
                      <a:pt x="589" y="100"/>
                      <a:pt x="568" y="100"/>
                    </a:cubicBezTo>
                    <a:cubicBezTo>
                      <a:pt x="548" y="101"/>
                      <a:pt x="528" y="101"/>
                      <a:pt x="508" y="101"/>
                    </a:cubicBezTo>
                    <a:cubicBezTo>
                      <a:pt x="367" y="101"/>
                      <a:pt x="227" y="90"/>
                      <a:pt x="88" y="69"/>
                    </a:cubicBezTo>
                    <a:cubicBezTo>
                      <a:pt x="62" y="63"/>
                      <a:pt x="32" y="56"/>
                      <a:pt x="0" y="48"/>
                    </a:cubicBezTo>
                    <a:lnTo>
                      <a:pt x="0" y="48"/>
                    </a:lnTo>
                    <a:cubicBezTo>
                      <a:pt x="7" y="121"/>
                      <a:pt x="18" y="207"/>
                      <a:pt x="28" y="309"/>
                    </a:cubicBezTo>
                    <a:cubicBezTo>
                      <a:pt x="137" y="326"/>
                      <a:pt x="237" y="346"/>
                      <a:pt x="326" y="362"/>
                    </a:cubicBezTo>
                    <a:cubicBezTo>
                      <a:pt x="247" y="383"/>
                      <a:pt x="165" y="397"/>
                      <a:pt x="83" y="400"/>
                    </a:cubicBezTo>
                    <a:lnTo>
                      <a:pt x="39" y="400"/>
                    </a:lnTo>
                    <a:cubicBezTo>
                      <a:pt x="48" y="467"/>
                      <a:pt x="56" y="537"/>
                      <a:pt x="65" y="614"/>
                    </a:cubicBezTo>
                    <a:cubicBezTo>
                      <a:pt x="93" y="828"/>
                      <a:pt x="121" y="1014"/>
                      <a:pt x="147" y="1173"/>
                    </a:cubicBezTo>
                    <a:cubicBezTo>
                      <a:pt x="332" y="1228"/>
                      <a:pt x="600" y="1271"/>
                      <a:pt x="950" y="1305"/>
                    </a:cubicBezTo>
                    <a:cubicBezTo>
                      <a:pt x="1078" y="1315"/>
                      <a:pt x="1203" y="1326"/>
                      <a:pt x="1322" y="1334"/>
                    </a:cubicBezTo>
                    <a:cubicBezTo>
                      <a:pt x="1313" y="1254"/>
                      <a:pt x="1301" y="1166"/>
                      <a:pt x="1282" y="1070"/>
                    </a:cubicBezTo>
                    <a:cubicBezTo>
                      <a:pt x="1248" y="882"/>
                      <a:pt x="1219" y="696"/>
                      <a:pt x="1189" y="511"/>
                    </a:cubicBezTo>
                    <a:cubicBezTo>
                      <a:pt x="1099" y="489"/>
                      <a:pt x="1056" y="465"/>
                      <a:pt x="1056" y="439"/>
                    </a:cubicBezTo>
                    <a:cubicBezTo>
                      <a:pt x="1056" y="418"/>
                      <a:pt x="1084" y="402"/>
                      <a:pt x="1140" y="398"/>
                    </a:cubicBezTo>
                    <a:lnTo>
                      <a:pt x="1096" y="0"/>
                    </a:ln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0"/>
              <p:cNvSpPr/>
              <p:nvPr/>
            </p:nvSpPr>
            <p:spPr>
              <a:xfrm>
                <a:off x="12595131" y="4363587"/>
                <a:ext cx="233075" cy="331696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954" extrusionOk="0">
                    <a:moveTo>
                      <a:pt x="1387" y="0"/>
                    </a:moveTo>
                    <a:lnTo>
                      <a:pt x="1387" y="0"/>
                    </a:lnTo>
                    <a:cubicBezTo>
                      <a:pt x="1248" y="125"/>
                      <a:pt x="1029" y="283"/>
                      <a:pt x="729" y="472"/>
                    </a:cubicBezTo>
                    <a:cubicBezTo>
                      <a:pt x="714" y="467"/>
                      <a:pt x="705" y="463"/>
                      <a:pt x="705" y="462"/>
                    </a:cubicBezTo>
                    <a:cubicBezTo>
                      <a:pt x="698" y="455"/>
                      <a:pt x="694" y="441"/>
                      <a:pt x="694" y="419"/>
                    </a:cubicBezTo>
                    <a:cubicBezTo>
                      <a:pt x="694" y="407"/>
                      <a:pt x="791" y="318"/>
                      <a:pt x="984" y="151"/>
                    </a:cubicBezTo>
                    <a:lnTo>
                      <a:pt x="984" y="151"/>
                    </a:lnTo>
                    <a:cubicBezTo>
                      <a:pt x="934" y="188"/>
                      <a:pt x="882" y="228"/>
                      <a:pt x="822" y="274"/>
                    </a:cubicBezTo>
                    <a:cubicBezTo>
                      <a:pt x="540" y="369"/>
                      <a:pt x="277" y="453"/>
                      <a:pt x="32" y="526"/>
                    </a:cubicBezTo>
                    <a:lnTo>
                      <a:pt x="23" y="916"/>
                    </a:lnTo>
                    <a:lnTo>
                      <a:pt x="0" y="933"/>
                    </a:lnTo>
                    <a:lnTo>
                      <a:pt x="0" y="942"/>
                    </a:lnTo>
                    <a:cubicBezTo>
                      <a:pt x="46" y="913"/>
                      <a:pt x="82" y="897"/>
                      <a:pt x="109" y="897"/>
                    </a:cubicBezTo>
                    <a:cubicBezTo>
                      <a:pt x="114" y="897"/>
                      <a:pt x="120" y="898"/>
                      <a:pt x="124" y="900"/>
                    </a:cubicBezTo>
                    <a:cubicBezTo>
                      <a:pt x="82" y="954"/>
                      <a:pt x="42" y="1003"/>
                      <a:pt x="0" y="1049"/>
                    </a:cubicBezTo>
                    <a:cubicBezTo>
                      <a:pt x="2" y="1275"/>
                      <a:pt x="2" y="1415"/>
                      <a:pt x="4" y="1470"/>
                    </a:cubicBezTo>
                    <a:cubicBezTo>
                      <a:pt x="9" y="1633"/>
                      <a:pt x="25" y="1794"/>
                      <a:pt x="47" y="1953"/>
                    </a:cubicBezTo>
                    <a:cubicBezTo>
                      <a:pt x="321" y="1740"/>
                      <a:pt x="538" y="1578"/>
                      <a:pt x="703" y="1470"/>
                    </a:cubicBezTo>
                    <a:cubicBezTo>
                      <a:pt x="912" y="1329"/>
                      <a:pt x="1134" y="1210"/>
                      <a:pt x="1366" y="1110"/>
                    </a:cubicBezTo>
                    <a:cubicBezTo>
                      <a:pt x="1353" y="1093"/>
                      <a:pt x="1353" y="896"/>
                      <a:pt x="1367" y="521"/>
                    </a:cubicBezTo>
                    <a:lnTo>
                      <a:pt x="1367" y="521"/>
                    </a:lnTo>
                    <a:cubicBezTo>
                      <a:pt x="1311" y="556"/>
                      <a:pt x="1250" y="584"/>
                      <a:pt x="1187" y="609"/>
                    </a:cubicBezTo>
                    <a:cubicBezTo>
                      <a:pt x="1182" y="619"/>
                      <a:pt x="1178" y="624"/>
                      <a:pt x="1175" y="624"/>
                    </a:cubicBezTo>
                    <a:cubicBezTo>
                      <a:pt x="1170" y="624"/>
                      <a:pt x="1168" y="613"/>
                      <a:pt x="1168" y="591"/>
                    </a:cubicBezTo>
                    <a:cubicBezTo>
                      <a:pt x="1168" y="588"/>
                      <a:pt x="1203" y="567"/>
                      <a:pt x="1273" y="526"/>
                    </a:cubicBezTo>
                    <a:cubicBezTo>
                      <a:pt x="1306" y="505"/>
                      <a:pt x="1338" y="484"/>
                      <a:pt x="1371" y="462"/>
                    </a:cubicBezTo>
                    <a:lnTo>
                      <a:pt x="1371" y="442"/>
                    </a:lnTo>
                    <a:cubicBezTo>
                      <a:pt x="1378" y="256"/>
                      <a:pt x="1383" y="107"/>
                      <a:pt x="1387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0"/>
              <p:cNvSpPr/>
              <p:nvPr/>
            </p:nvSpPr>
            <p:spPr>
              <a:xfrm>
                <a:off x="12515479" y="4521959"/>
                <a:ext cx="79820" cy="58734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46" extrusionOk="0">
                    <a:moveTo>
                      <a:pt x="474" y="0"/>
                    </a:moveTo>
                    <a:cubicBezTo>
                      <a:pt x="343" y="98"/>
                      <a:pt x="185" y="214"/>
                      <a:pt x="1" y="345"/>
                    </a:cubicBezTo>
                    <a:cubicBezTo>
                      <a:pt x="67" y="312"/>
                      <a:pt x="134" y="277"/>
                      <a:pt x="202" y="244"/>
                    </a:cubicBezTo>
                    <a:cubicBezTo>
                      <a:pt x="295" y="156"/>
                      <a:pt x="362" y="95"/>
                      <a:pt x="402" y="63"/>
                    </a:cubicBezTo>
                    <a:cubicBezTo>
                      <a:pt x="428" y="40"/>
                      <a:pt x="453" y="25"/>
                      <a:pt x="474" y="11"/>
                    </a:cubicBezTo>
                    <a:lnTo>
                      <a:pt x="474" y="0"/>
                    </a:ln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30"/>
              <p:cNvSpPr/>
              <p:nvPr/>
            </p:nvSpPr>
            <p:spPr>
              <a:xfrm>
                <a:off x="12426585" y="4541819"/>
                <a:ext cx="183670" cy="262437"/>
              </a:xfrm>
              <a:custGeom>
                <a:avLst/>
                <a:gdLst/>
                <a:ahLst/>
                <a:cxnLst/>
                <a:rect l="l" t="t" r="r" b="b"/>
                <a:pathLst>
                  <a:path w="1093" h="1546" extrusionOk="0">
                    <a:moveTo>
                      <a:pt x="936" y="434"/>
                    </a:moveTo>
                    <a:cubicBezTo>
                      <a:pt x="940" y="438"/>
                      <a:pt x="944" y="440"/>
                      <a:pt x="947" y="440"/>
                    </a:cubicBezTo>
                    <a:cubicBezTo>
                      <a:pt x="949" y="440"/>
                      <a:pt x="950" y="439"/>
                      <a:pt x="950" y="439"/>
                    </a:cubicBezTo>
                    <a:cubicBezTo>
                      <a:pt x="954" y="439"/>
                      <a:pt x="956" y="449"/>
                      <a:pt x="956" y="472"/>
                    </a:cubicBezTo>
                    <a:cubicBezTo>
                      <a:pt x="956" y="493"/>
                      <a:pt x="921" y="527"/>
                      <a:pt x="850" y="572"/>
                    </a:cubicBezTo>
                    <a:cubicBezTo>
                      <a:pt x="775" y="621"/>
                      <a:pt x="728" y="651"/>
                      <a:pt x="712" y="662"/>
                    </a:cubicBezTo>
                    <a:cubicBezTo>
                      <a:pt x="701" y="660"/>
                      <a:pt x="691" y="656"/>
                      <a:pt x="682" y="653"/>
                    </a:cubicBezTo>
                    <a:cubicBezTo>
                      <a:pt x="672" y="646"/>
                      <a:pt x="668" y="630"/>
                      <a:pt x="668" y="609"/>
                    </a:cubicBezTo>
                    <a:cubicBezTo>
                      <a:pt x="668" y="593"/>
                      <a:pt x="707" y="558"/>
                      <a:pt x="782" y="507"/>
                    </a:cubicBezTo>
                    <a:cubicBezTo>
                      <a:pt x="859" y="456"/>
                      <a:pt x="910" y="434"/>
                      <a:pt x="936" y="434"/>
                    </a:cubicBezTo>
                    <a:close/>
                    <a:moveTo>
                      <a:pt x="1003" y="1"/>
                    </a:moveTo>
                    <a:cubicBezTo>
                      <a:pt x="945" y="65"/>
                      <a:pt x="884" y="127"/>
                      <a:pt x="815" y="183"/>
                    </a:cubicBezTo>
                    <a:cubicBezTo>
                      <a:pt x="652" y="318"/>
                      <a:pt x="444" y="434"/>
                      <a:pt x="191" y="530"/>
                    </a:cubicBezTo>
                    <a:cubicBezTo>
                      <a:pt x="179" y="530"/>
                      <a:pt x="167" y="527"/>
                      <a:pt x="156" y="521"/>
                    </a:cubicBezTo>
                    <a:cubicBezTo>
                      <a:pt x="149" y="516"/>
                      <a:pt x="146" y="509"/>
                      <a:pt x="144" y="502"/>
                    </a:cubicBezTo>
                    <a:lnTo>
                      <a:pt x="5" y="602"/>
                    </a:lnTo>
                    <a:cubicBezTo>
                      <a:pt x="2" y="669"/>
                      <a:pt x="2" y="733"/>
                      <a:pt x="0" y="796"/>
                    </a:cubicBezTo>
                    <a:lnTo>
                      <a:pt x="153" y="777"/>
                    </a:lnTo>
                    <a:lnTo>
                      <a:pt x="153" y="777"/>
                    </a:lnTo>
                    <a:cubicBezTo>
                      <a:pt x="104" y="798"/>
                      <a:pt x="53" y="821"/>
                      <a:pt x="0" y="842"/>
                    </a:cubicBezTo>
                    <a:lnTo>
                      <a:pt x="0" y="1117"/>
                    </a:lnTo>
                    <a:cubicBezTo>
                      <a:pt x="21" y="1098"/>
                      <a:pt x="70" y="1077"/>
                      <a:pt x="146" y="1054"/>
                    </a:cubicBezTo>
                    <a:cubicBezTo>
                      <a:pt x="231" y="1027"/>
                      <a:pt x="293" y="1014"/>
                      <a:pt x="332" y="1014"/>
                    </a:cubicBezTo>
                    <a:cubicBezTo>
                      <a:pt x="341" y="1014"/>
                      <a:pt x="348" y="1014"/>
                      <a:pt x="354" y="1016"/>
                    </a:cubicBezTo>
                    <a:cubicBezTo>
                      <a:pt x="354" y="1017"/>
                      <a:pt x="355" y="1017"/>
                      <a:pt x="356" y="1017"/>
                    </a:cubicBezTo>
                    <a:cubicBezTo>
                      <a:pt x="357" y="1017"/>
                      <a:pt x="359" y="1017"/>
                      <a:pt x="361" y="1016"/>
                    </a:cubicBezTo>
                    <a:cubicBezTo>
                      <a:pt x="367" y="1017"/>
                      <a:pt x="367" y="1030"/>
                      <a:pt x="367" y="1051"/>
                    </a:cubicBezTo>
                    <a:cubicBezTo>
                      <a:pt x="367" y="1096"/>
                      <a:pt x="328" y="1135"/>
                      <a:pt x="247" y="1166"/>
                    </a:cubicBezTo>
                    <a:cubicBezTo>
                      <a:pt x="183" y="1194"/>
                      <a:pt x="112" y="1208"/>
                      <a:pt x="42" y="1210"/>
                    </a:cubicBezTo>
                    <a:cubicBezTo>
                      <a:pt x="27" y="1210"/>
                      <a:pt x="13" y="1205"/>
                      <a:pt x="2" y="1194"/>
                    </a:cubicBezTo>
                    <a:lnTo>
                      <a:pt x="2" y="1194"/>
                    </a:lnTo>
                    <a:cubicBezTo>
                      <a:pt x="5" y="1321"/>
                      <a:pt x="11" y="1438"/>
                      <a:pt x="20" y="1545"/>
                    </a:cubicBezTo>
                    <a:cubicBezTo>
                      <a:pt x="72" y="1521"/>
                      <a:pt x="198" y="1484"/>
                      <a:pt x="398" y="1440"/>
                    </a:cubicBezTo>
                    <a:cubicBezTo>
                      <a:pt x="607" y="1391"/>
                      <a:pt x="766" y="1352"/>
                      <a:pt x="880" y="1321"/>
                    </a:cubicBezTo>
                    <a:lnTo>
                      <a:pt x="1092" y="1226"/>
                    </a:lnTo>
                    <a:lnTo>
                      <a:pt x="1052" y="917"/>
                    </a:lnTo>
                    <a:lnTo>
                      <a:pt x="1052" y="914"/>
                    </a:lnTo>
                    <a:lnTo>
                      <a:pt x="1049" y="905"/>
                    </a:lnTo>
                    <a:cubicBezTo>
                      <a:pt x="1026" y="744"/>
                      <a:pt x="1012" y="583"/>
                      <a:pt x="1005" y="421"/>
                    </a:cubicBezTo>
                    <a:cubicBezTo>
                      <a:pt x="1005" y="367"/>
                      <a:pt x="1005" y="227"/>
                      <a:pt x="1003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30"/>
              <p:cNvSpPr/>
              <p:nvPr/>
            </p:nvSpPr>
            <p:spPr>
              <a:xfrm>
                <a:off x="9994006" y="4643836"/>
                <a:ext cx="2443842" cy="276357"/>
              </a:xfrm>
              <a:custGeom>
                <a:avLst/>
                <a:gdLst/>
                <a:ahLst/>
                <a:cxnLst/>
                <a:rect l="l" t="t" r="r" b="b"/>
                <a:pathLst>
                  <a:path w="14543" h="1628" extrusionOk="0">
                    <a:moveTo>
                      <a:pt x="2858" y="711"/>
                    </a:moveTo>
                    <a:cubicBezTo>
                      <a:pt x="2986" y="711"/>
                      <a:pt x="3155" y="715"/>
                      <a:pt x="3365" y="723"/>
                    </a:cubicBezTo>
                    <a:cubicBezTo>
                      <a:pt x="3908" y="744"/>
                      <a:pt x="4231" y="778"/>
                      <a:pt x="4331" y="828"/>
                    </a:cubicBezTo>
                    <a:cubicBezTo>
                      <a:pt x="4236" y="856"/>
                      <a:pt x="4173" y="870"/>
                      <a:pt x="4140" y="870"/>
                    </a:cubicBezTo>
                    <a:lnTo>
                      <a:pt x="4140" y="869"/>
                    </a:lnTo>
                    <a:cubicBezTo>
                      <a:pt x="3730" y="869"/>
                      <a:pt x="3442" y="862"/>
                      <a:pt x="3277" y="846"/>
                    </a:cubicBezTo>
                    <a:cubicBezTo>
                      <a:pt x="2883" y="811"/>
                      <a:pt x="2646" y="790"/>
                      <a:pt x="2567" y="786"/>
                    </a:cubicBezTo>
                    <a:cubicBezTo>
                      <a:pt x="2567" y="785"/>
                      <a:pt x="2566" y="781"/>
                      <a:pt x="2562" y="778"/>
                    </a:cubicBezTo>
                    <a:cubicBezTo>
                      <a:pt x="2557" y="767"/>
                      <a:pt x="2555" y="753"/>
                      <a:pt x="2557" y="742"/>
                    </a:cubicBezTo>
                    <a:cubicBezTo>
                      <a:pt x="2557" y="721"/>
                      <a:pt x="2657" y="711"/>
                      <a:pt x="2858" y="711"/>
                    </a:cubicBezTo>
                    <a:close/>
                    <a:moveTo>
                      <a:pt x="14481" y="1"/>
                    </a:moveTo>
                    <a:lnTo>
                      <a:pt x="14469" y="10"/>
                    </a:lnTo>
                    <a:cubicBezTo>
                      <a:pt x="13607" y="85"/>
                      <a:pt x="12744" y="146"/>
                      <a:pt x="11883" y="195"/>
                    </a:cubicBezTo>
                    <a:cubicBezTo>
                      <a:pt x="11847" y="204"/>
                      <a:pt x="11796" y="217"/>
                      <a:pt x="11727" y="229"/>
                    </a:cubicBezTo>
                    <a:cubicBezTo>
                      <a:pt x="11636" y="245"/>
                      <a:pt x="11584" y="255"/>
                      <a:pt x="11566" y="259"/>
                    </a:cubicBezTo>
                    <a:lnTo>
                      <a:pt x="10411" y="267"/>
                    </a:lnTo>
                    <a:lnTo>
                      <a:pt x="10300" y="267"/>
                    </a:lnTo>
                    <a:cubicBezTo>
                      <a:pt x="10043" y="278"/>
                      <a:pt x="9783" y="287"/>
                      <a:pt x="9524" y="294"/>
                    </a:cubicBezTo>
                    <a:cubicBezTo>
                      <a:pt x="9466" y="297"/>
                      <a:pt x="9408" y="301"/>
                      <a:pt x="9354" y="306"/>
                    </a:cubicBezTo>
                    <a:cubicBezTo>
                      <a:pt x="9138" y="334"/>
                      <a:pt x="9019" y="348"/>
                      <a:pt x="8993" y="350"/>
                    </a:cubicBezTo>
                    <a:lnTo>
                      <a:pt x="8041" y="350"/>
                    </a:lnTo>
                    <a:cubicBezTo>
                      <a:pt x="7979" y="366"/>
                      <a:pt x="7821" y="383"/>
                      <a:pt x="7565" y="404"/>
                    </a:cubicBezTo>
                    <a:lnTo>
                      <a:pt x="6068" y="404"/>
                    </a:lnTo>
                    <a:lnTo>
                      <a:pt x="5986" y="392"/>
                    </a:lnTo>
                    <a:lnTo>
                      <a:pt x="5022" y="385"/>
                    </a:lnTo>
                    <a:cubicBezTo>
                      <a:pt x="4911" y="360"/>
                      <a:pt x="4718" y="347"/>
                      <a:pt x="4441" y="347"/>
                    </a:cubicBezTo>
                    <a:cubicBezTo>
                      <a:pt x="4314" y="347"/>
                      <a:pt x="4168" y="349"/>
                      <a:pt x="4005" y="355"/>
                    </a:cubicBezTo>
                    <a:lnTo>
                      <a:pt x="3989" y="308"/>
                    </a:lnTo>
                    <a:cubicBezTo>
                      <a:pt x="4010" y="292"/>
                      <a:pt x="4031" y="276"/>
                      <a:pt x="4056" y="264"/>
                    </a:cubicBezTo>
                    <a:cubicBezTo>
                      <a:pt x="3116" y="229"/>
                      <a:pt x="2176" y="176"/>
                      <a:pt x="1237" y="110"/>
                    </a:cubicBezTo>
                    <a:cubicBezTo>
                      <a:pt x="1186" y="115"/>
                      <a:pt x="1121" y="122"/>
                      <a:pt x="1042" y="131"/>
                    </a:cubicBezTo>
                    <a:cubicBezTo>
                      <a:pt x="919" y="145"/>
                      <a:pt x="846" y="152"/>
                      <a:pt x="823" y="152"/>
                    </a:cubicBezTo>
                    <a:cubicBezTo>
                      <a:pt x="614" y="152"/>
                      <a:pt x="408" y="138"/>
                      <a:pt x="201" y="110"/>
                    </a:cubicBezTo>
                    <a:cubicBezTo>
                      <a:pt x="134" y="103"/>
                      <a:pt x="67" y="90"/>
                      <a:pt x="1" y="75"/>
                    </a:cubicBezTo>
                    <a:lnTo>
                      <a:pt x="1" y="75"/>
                    </a:lnTo>
                    <a:cubicBezTo>
                      <a:pt x="31" y="260"/>
                      <a:pt x="60" y="446"/>
                      <a:pt x="94" y="632"/>
                    </a:cubicBezTo>
                    <a:cubicBezTo>
                      <a:pt x="111" y="730"/>
                      <a:pt x="125" y="818"/>
                      <a:pt x="136" y="897"/>
                    </a:cubicBezTo>
                    <a:cubicBezTo>
                      <a:pt x="152" y="1007"/>
                      <a:pt x="159" y="1118"/>
                      <a:pt x="157" y="1230"/>
                    </a:cubicBezTo>
                    <a:cubicBezTo>
                      <a:pt x="777" y="1403"/>
                      <a:pt x="1461" y="1505"/>
                      <a:pt x="2206" y="1535"/>
                    </a:cubicBezTo>
                    <a:cubicBezTo>
                      <a:pt x="2557" y="1549"/>
                      <a:pt x="3059" y="1556"/>
                      <a:pt x="3709" y="1556"/>
                    </a:cubicBezTo>
                    <a:cubicBezTo>
                      <a:pt x="3970" y="1556"/>
                      <a:pt x="4256" y="1555"/>
                      <a:pt x="4566" y="1552"/>
                    </a:cubicBezTo>
                    <a:cubicBezTo>
                      <a:pt x="6678" y="1600"/>
                      <a:pt x="8233" y="1626"/>
                      <a:pt x="9227" y="1628"/>
                    </a:cubicBezTo>
                    <a:cubicBezTo>
                      <a:pt x="9717" y="1551"/>
                      <a:pt x="10488" y="1479"/>
                      <a:pt x="11540" y="1414"/>
                    </a:cubicBezTo>
                    <a:cubicBezTo>
                      <a:pt x="12374" y="1361"/>
                      <a:pt x="13375" y="1202"/>
                      <a:pt x="14543" y="935"/>
                    </a:cubicBezTo>
                    <a:cubicBezTo>
                      <a:pt x="14543" y="935"/>
                      <a:pt x="14542" y="935"/>
                      <a:pt x="14540" y="935"/>
                    </a:cubicBezTo>
                    <a:cubicBezTo>
                      <a:pt x="14535" y="935"/>
                      <a:pt x="14520" y="937"/>
                      <a:pt x="14497" y="944"/>
                    </a:cubicBezTo>
                    <a:cubicBezTo>
                      <a:pt x="14489" y="837"/>
                      <a:pt x="14483" y="720"/>
                      <a:pt x="14480" y="593"/>
                    </a:cubicBezTo>
                    <a:cubicBezTo>
                      <a:pt x="14466" y="579"/>
                      <a:pt x="14460" y="560"/>
                      <a:pt x="14462" y="541"/>
                    </a:cubicBezTo>
                    <a:cubicBezTo>
                      <a:pt x="14464" y="530"/>
                      <a:pt x="14469" y="522"/>
                      <a:pt x="14478" y="516"/>
                    </a:cubicBezTo>
                    <a:cubicBezTo>
                      <a:pt x="14476" y="429"/>
                      <a:pt x="14476" y="336"/>
                      <a:pt x="14478" y="241"/>
                    </a:cubicBezTo>
                    <a:lnTo>
                      <a:pt x="14478" y="241"/>
                    </a:lnTo>
                    <a:cubicBezTo>
                      <a:pt x="14205" y="346"/>
                      <a:pt x="13922" y="425"/>
                      <a:pt x="13633" y="472"/>
                    </a:cubicBezTo>
                    <a:cubicBezTo>
                      <a:pt x="13314" y="529"/>
                      <a:pt x="12777" y="586"/>
                      <a:pt x="12025" y="648"/>
                    </a:cubicBezTo>
                    <a:cubicBezTo>
                      <a:pt x="12018" y="630"/>
                      <a:pt x="12013" y="613"/>
                      <a:pt x="12011" y="595"/>
                    </a:cubicBezTo>
                    <a:cubicBezTo>
                      <a:pt x="12565" y="481"/>
                      <a:pt x="13068" y="392"/>
                      <a:pt x="13524" y="323"/>
                    </a:cubicBezTo>
                    <a:cubicBezTo>
                      <a:pt x="13607" y="311"/>
                      <a:pt x="13924" y="269"/>
                      <a:pt x="14478" y="195"/>
                    </a:cubicBezTo>
                    <a:cubicBezTo>
                      <a:pt x="14478" y="132"/>
                      <a:pt x="14480" y="68"/>
                      <a:pt x="14481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0"/>
              <p:cNvSpPr/>
              <p:nvPr/>
            </p:nvSpPr>
            <p:spPr>
              <a:xfrm>
                <a:off x="12733430" y="4186882"/>
                <a:ext cx="108387" cy="22322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315" extrusionOk="0">
                    <a:moveTo>
                      <a:pt x="644" y="0"/>
                    </a:moveTo>
                    <a:cubicBezTo>
                      <a:pt x="639" y="2"/>
                      <a:pt x="450" y="144"/>
                      <a:pt x="80" y="424"/>
                    </a:cubicBezTo>
                    <a:lnTo>
                      <a:pt x="1" y="1315"/>
                    </a:lnTo>
                    <a:cubicBezTo>
                      <a:pt x="59" y="1271"/>
                      <a:pt x="111" y="1229"/>
                      <a:pt x="162" y="1192"/>
                    </a:cubicBezTo>
                    <a:cubicBezTo>
                      <a:pt x="206" y="1154"/>
                      <a:pt x="255" y="1112"/>
                      <a:pt x="310" y="1066"/>
                    </a:cubicBezTo>
                    <a:cubicBezTo>
                      <a:pt x="413" y="978"/>
                      <a:pt x="497" y="910"/>
                      <a:pt x="564" y="861"/>
                    </a:cubicBezTo>
                    <a:lnTo>
                      <a:pt x="569" y="822"/>
                    </a:lnTo>
                    <a:lnTo>
                      <a:pt x="644" y="0"/>
                    </a:ln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0"/>
              <p:cNvSpPr/>
              <p:nvPr/>
            </p:nvSpPr>
            <p:spPr>
              <a:xfrm>
                <a:off x="9779584" y="4366642"/>
                <a:ext cx="391035" cy="203363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1198" extrusionOk="0">
                    <a:moveTo>
                      <a:pt x="526" y="267"/>
                    </a:moveTo>
                    <a:cubicBezTo>
                      <a:pt x="569" y="267"/>
                      <a:pt x="621" y="288"/>
                      <a:pt x="682" y="328"/>
                    </a:cubicBezTo>
                    <a:cubicBezTo>
                      <a:pt x="765" y="384"/>
                      <a:pt x="837" y="454"/>
                      <a:pt x="895" y="535"/>
                    </a:cubicBezTo>
                    <a:cubicBezTo>
                      <a:pt x="958" y="621"/>
                      <a:pt x="989" y="684"/>
                      <a:pt x="989" y="728"/>
                    </a:cubicBezTo>
                    <a:cubicBezTo>
                      <a:pt x="989" y="785"/>
                      <a:pt x="977" y="827"/>
                      <a:pt x="954" y="856"/>
                    </a:cubicBezTo>
                    <a:cubicBezTo>
                      <a:pt x="909" y="910"/>
                      <a:pt x="817" y="936"/>
                      <a:pt x="681" y="936"/>
                    </a:cubicBezTo>
                    <a:cubicBezTo>
                      <a:pt x="511" y="936"/>
                      <a:pt x="409" y="884"/>
                      <a:pt x="376" y="778"/>
                    </a:cubicBezTo>
                    <a:cubicBezTo>
                      <a:pt x="374" y="670"/>
                      <a:pt x="374" y="612"/>
                      <a:pt x="374" y="603"/>
                    </a:cubicBezTo>
                    <a:cubicBezTo>
                      <a:pt x="374" y="379"/>
                      <a:pt x="425" y="267"/>
                      <a:pt x="526" y="267"/>
                    </a:cubicBezTo>
                    <a:close/>
                    <a:moveTo>
                      <a:pt x="1" y="0"/>
                    </a:moveTo>
                    <a:lnTo>
                      <a:pt x="85" y="1020"/>
                    </a:lnTo>
                    <a:lnTo>
                      <a:pt x="95" y="1136"/>
                    </a:lnTo>
                    <a:cubicBezTo>
                      <a:pt x="137" y="1140"/>
                      <a:pt x="197" y="1145"/>
                      <a:pt x="278" y="1154"/>
                    </a:cubicBezTo>
                    <a:cubicBezTo>
                      <a:pt x="434" y="1164"/>
                      <a:pt x="569" y="1178"/>
                      <a:pt x="686" y="1197"/>
                    </a:cubicBezTo>
                    <a:lnTo>
                      <a:pt x="1184" y="1197"/>
                    </a:lnTo>
                    <a:lnTo>
                      <a:pt x="1119" y="454"/>
                    </a:lnTo>
                    <a:lnTo>
                      <a:pt x="1664" y="338"/>
                    </a:lnTo>
                    <a:lnTo>
                      <a:pt x="2327" y="202"/>
                    </a:lnTo>
                    <a:lnTo>
                      <a:pt x="2320" y="2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0"/>
              <p:cNvSpPr/>
              <p:nvPr/>
            </p:nvSpPr>
            <p:spPr>
              <a:xfrm>
                <a:off x="12425072" y="4365284"/>
                <a:ext cx="182494" cy="280261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1651" extrusionOk="0">
                    <a:moveTo>
                      <a:pt x="1082" y="1"/>
                    </a:moveTo>
                    <a:cubicBezTo>
                      <a:pt x="693" y="296"/>
                      <a:pt x="384" y="525"/>
                      <a:pt x="158" y="690"/>
                    </a:cubicBezTo>
                    <a:cubicBezTo>
                      <a:pt x="127" y="715"/>
                      <a:pt x="95" y="739"/>
                      <a:pt x="65" y="760"/>
                    </a:cubicBezTo>
                    <a:lnTo>
                      <a:pt x="0" y="1651"/>
                    </a:lnTo>
                    <a:lnTo>
                      <a:pt x="0" y="1651"/>
                    </a:lnTo>
                    <a:lnTo>
                      <a:pt x="13" y="1642"/>
                    </a:lnTo>
                    <a:lnTo>
                      <a:pt x="153" y="1542"/>
                    </a:lnTo>
                    <a:cubicBezTo>
                      <a:pt x="151" y="1535"/>
                      <a:pt x="151" y="1526"/>
                      <a:pt x="151" y="1517"/>
                    </a:cubicBezTo>
                    <a:cubicBezTo>
                      <a:pt x="151" y="1488"/>
                      <a:pt x="246" y="1423"/>
                      <a:pt x="439" y="1321"/>
                    </a:cubicBezTo>
                    <a:cubicBezTo>
                      <a:pt x="472" y="1304"/>
                      <a:pt x="505" y="1286"/>
                      <a:pt x="539" y="1268"/>
                    </a:cubicBezTo>
                    <a:cubicBezTo>
                      <a:pt x="723" y="1137"/>
                      <a:pt x="881" y="1023"/>
                      <a:pt x="1012" y="923"/>
                    </a:cubicBezTo>
                    <a:lnTo>
                      <a:pt x="1035" y="906"/>
                    </a:lnTo>
                    <a:lnTo>
                      <a:pt x="1044" y="516"/>
                    </a:lnTo>
                    <a:lnTo>
                      <a:pt x="1086" y="1"/>
                    </a:ln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30"/>
              <p:cNvSpPr/>
              <p:nvPr/>
            </p:nvSpPr>
            <p:spPr>
              <a:xfrm>
                <a:off x="9967287" y="4439463"/>
                <a:ext cx="2468880" cy="254289"/>
              </a:xfrm>
              <a:custGeom>
                <a:avLst/>
                <a:gdLst/>
                <a:ahLst/>
                <a:cxnLst/>
                <a:rect l="l" t="t" r="r" b="b"/>
                <a:pathLst>
                  <a:path w="14692" h="1498" extrusionOk="0">
                    <a:moveTo>
                      <a:pt x="1753" y="331"/>
                    </a:moveTo>
                    <a:cubicBezTo>
                      <a:pt x="1842" y="331"/>
                      <a:pt x="1885" y="393"/>
                      <a:pt x="1883" y="516"/>
                    </a:cubicBezTo>
                    <a:cubicBezTo>
                      <a:pt x="1885" y="574"/>
                      <a:pt x="1873" y="632"/>
                      <a:pt x="1850" y="684"/>
                    </a:cubicBezTo>
                    <a:cubicBezTo>
                      <a:pt x="1820" y="754"/>
                      <a:pt x="1769" y="789"/>
                      <a:pt x="1701" y="789"/>
                    </a:cubicBezTo>
                    <a:cubicBezTo>
                      <a:pt x="1627" y="789"/>
                      <a:pt x="1576" y="761"/>
                      <a:pt x="1548" y="709"/>
                    </a:cubicBezTo>
                    <a:cubicBezTo>
                      <a:pt x="1536" y="653"/>
                      <a:pt x="1531" y="623"/>
                      <a:pt x="1531" y="619"/>
                    </a:cubicBezTo>
                    <a:cubicBezTo>
                      <a:pt x="1531" y="451"/>
                      <a:pt x="1589" y="356"/>
                      <a:pt x="1708" y="335"/>
                    </a:cubicBezTo>
                    <a:cubicBezTo>
                      <a:pt x="1724" y="332"/>
                      <a:pt x="1739" y="331"/>
                      <a:pt x="1753" y="331"/>
                    </a:cubicBezTo>
                    <a:close/>
                    <a:moveTo>
                      <a:pt x="12677" y="453"/>
                    </a:moveTo>
                    <a:cubicBezTo>
                      <a:pt x="12760" y="453"/>
                      <a:pt x="12801" y="512"/>
                      <a:pt x="12800" y="628"/>
                    </a:cubicBezTo>
                    <a:cubicBezTo>
                      <a:pt x="12800" y="667"/>
                      <a:pt x="12782" y="719"/>
                      <a:pt x="12745" y="786"/>
                    </a:cubicBezTo>
                    <a:cubicBezTo>
                      <a:pt x="12698" y="868"/>
                      <a:pt x="12645" y="910"/>
                      <a:pt x="12586" y="910"/>
                    </a:cubicBezTo>
                    <a:cubicBezTo>
                      <a:pt x="12519" y="910"/>
                      <a:pt x="12472" y="882"/>
                      <a:pt x="12447" y="828"/>
                    </a:cubicBezTo>
                    <a:cubicBezTo>
                      <a:pt x="12435" y="770"/>
                      <a:pt x="12430" y="740"/>
                      <a:pt x="12430" y="735"/>
                    </a:cubicBezTo>
                    <a:cubicBezTo>
                      <a:pt x="12430" y="584"/>
                      <a:pt x="12493" y="493"/>
                      <a:pt x="12616" y="462"/>
                    </a:cubicBezTo>
                    <a:cubicBezTo>
                      <a:pt x="12638" y="456"/>
                      <a:pt x="12658" y="453"/>
                      <a:pt x="12677" y="453"/>
                    </a:cubicBezTo>
                    <a:close/>
                    <a:moveTo>
                      <a:pt x="5213" y="502"/>
                    </a:moveTo>
                    <a:cubicBezTo>
                      <a:pt x="5242" y="502"/>
                      <a:pt x="5275" y="507"/>
                      <a:pt x="5312" y="516"/>
                    </a:cubicBezTo>
                    <a:cubicBezTo>
                      <a:pt x="5484" y="562"/>
                      <a:pt x="5570" y="637"/>
                      <a:pt x="5570" y="742"/>
                    </a:cubicBezTo>
                    <a:cubicBezTo>
                      <a:pt x="5568" y="777"/>
                      <a:pt x="5556" y="814"/>
                      <a:pt x="5533" y="842"/>
                    </a:cubicBezTo>
                    <a:lnTo>
                      <a:pt x="5535" y="842"/>
                    </a:lnTo>
                    <a:cubicBezTo>
                      <a:pt x="5506" y="884"/>
                      <a:pt x="5459" y="910"/>
                      <a:pt x="5408" y="910"/>
                    </a:cubicBezTo>
                    <a:cubicBezTo>
                      <a:pt x="5407" y="910"/>
                      <a:pt x="5405" y="910"/>
                      <a:pt x="5403" y="910"/>
                    </a:cubicBezTo>
                    <a:cubicBezTo>
                      <a:pt x="5170" y="910"/>
                      <a:pt x="5054" y="835"/>
                      <a:pt x="5054" y="682"/>
                    </a:cubicBezTo>
                    <a:cubicBezTo>
                      <a:pt x="5054" y="563"/>
                      <a:pt x="5107" y="502"/>
                      <a:pt x="5213" y="502"/>
                    </a:cubicBezTo>
                    <a:close/>
                    <a:moveTo>
                      <a:pt x="3641" y="211"/>
                    </a:moveTo>
                    <a:cubicBezTo>
                      <a:pt x="3762" y="223"/>
                      <a:pt x="3973" y="281"/>
                      <a:pt x="4274" y="383"/>
                    </a:cubicBezTo>
                    <a:cubicBezTo>
                      <a:pt x="4646" y="507"/>
                      <a:pt x="4830" y="614"/>
                      <a:pt x="4830" y="704"/>
                    </a:cubicBezTo>
                    <a:cubicBezTo>
                      <a:pt x="4834" y="788"/>
                      <a:pt x="4783" y="865"/>
                      <a:pt x="4704" y="896"/>
                    </a:cubicBezTo>
                    <a:cubicBezTo>
                      <a:pt x="4606" y="942"/>
                      <a:pt x="4429" y="965"/>
                      <a:pt x="4173" y="965"/>
                    </a:cubicBezTo>
                    <a:cubicBezTo>
                      <a:pt x="3485" y="965"/>
                      <a:pt x="2974" y="921"/>
                      <a:pt x="2637" y="837"/>
                    </a:cubicBezTo>
                    <a:cubicBezTo>
                      <a:pt x="2334" y="758"/>
                      <a:pt x="2183" y="649"/>
                      <a:pt x="2183" y="511"/>
                    </a:cubicBezTo>
                    <a:cubicBezTo>
                      <a:pt x="2183" y="411"/>
                      <a:pt x="2242" y="342"/>
                      <a:pt x="2363" y="306"/>
                    </a:cubicBezTo>
                    <a:cubicBezTo>
                      <a:pt x="2437" y="281"/>
                      <a:pt x="2642" y="249"/>
                      <a:pt x="2977" y="211"/>
                    </a:cubicBezTo>
                    <a:close/>
                    <a:moveTo>
                      <a:pt x="11624" y="329"/>
                    </a:moveTo>
                    <a:cubicBezTo>
                      <a:pt x="11807" y="329"/>
                      <a:pt x="11960" y="350"/>
                      <a:pt x="12084" y="395"/>
                    </a:cubicBezTo>
                    <a:cubicBezTo>
                      <a:pt x="12262" y="456"/>
                      <a:pt x="12351" y="553"/>
                      <a:pt x="12351" y="686"/>
                    </a:cubicBezTo>
                    <a:cubicBezTo>
                      <a:pt x="12351" y="763"/>
                      <a:pt x="12326" y="821"/>
                      <a:pt x="12277" y="863"/>
                    </a:cubicBezTo>
                    <a:cubicBezTo>
                      <a:pt x="12193" y="930"/>
                      <a:pt x="12034" y="965"/>
                      <a:pt x="11800" y="965"/>
                    </a:cubicBezTo>
                    <a:cubicBezTo>
                      <a:pt x="11418" y="965"/>
                      <a:pt x="11129" y="935"/>
                      <a:pt x="10933" y="877"/>
                    </a:cubicBezTo>
                    <a:cubicBezTo>
                      <a:pt x="10750" y="826"/>
                      <a:pt x="10659" y="754"/>
                      <a:pt x="10659" y="661"/>
                    </a:cubicBezTo>
                    <a:cubicBezTo>
                      <a:pt x="10659" y="581"/>
                      <a:pt x="10747" y="507"/>
                      <a:pt x="10924" y="442"/>
                    </a:cubicBezTo>
                    <a:cubicBezTo>
                      <a:pt x="11111" y="377"/>
                      <a:pt x="11306" y="341"/>
                      <a:pt x="11504" y="332"/>
                    </a:cubicBezTo>
                    <a:cubicBezTo>
                      <a:pt x="11545" y="330"/>
                      <a:pt x="11585" y="329"/>
                      <a:pt x="11624" y="329"/>
                    </a:cubicBezTo>
                    <a:close/>
                    <a:moveTo>
                      <a:pt x="2813" y="1"/>
                    </a:moveTo>
                    <a:cubicBezTo>
                      <a:pt x="2162" y="1"/>
                      <a:pt x="1224" y="10"/>
                      <a:pt x="0" y="27"/>
                    </a:cubicBezTo>
                    <a:lnTo>
                      <a:pt x="65" y="768"/>
                    </a:lnTo>
                    <a:lnTo>
                      <a:pt x="109" y="1166"/>
                    </a:lnTo>
                    <a:cubicBezTo>
                      <a:pt x="126" y="1165"/>
                      <a:pt x="146" y="1164"/>
                      <a:pt x="168" y="1164"/>
                    </a:cubicBezTo>
                    <a:cubicBezTo>
                      <a:pt x="231" y="1164"/>
                      <a:pt x="314" y="1171"/>
                      <a:pt x="419" y="1184"/>
                    </a:cubicBezTo>
                    <a:cubicBezTo>
                      <a:pt x="1003" y="1256"/>
                      <a:pt x="1350" y="1296"/>
                      <a:pt x="1459" y="1305"/>
                    </a:cubicBezTo>
                    <a:cubicBezTo>
                      <a:pt x="1441" y="1308"/>
                      <a:pt x="1419" y="1312"/>
                      <a:pt x="1394" y="1314"/>
                    </a:cubicBezTo>
                    <a:cubicBezTo>
                      <a:pt x="2334" y="1382"/>
                      <a:pt x="3273" y="1433"/>
                      <a:pt x="4213" y="1470"/>
                    </a:cubicBezTo>
                    <a:cubicBezTo>
                      <a:pt x="4277" y="1439"/>
                      <a:pt x="4346" y="1423"/>
                      <a:pt x="4415" y="1423"/>
                    </a:cubicBezTo>
                    <a:cubicBezTo>
                      <a:pt x="4425" y="1423"/>
                      <a:pt x="4434" y="1423"/>
                      <a:pt x="4444" y="1424"/>
                    </a:cubicBezTo>
                    <a:cubicBezTo>
                      <a:pt x="4518" y="1429"/>
                      <a:pt x="4592" y="1438"/>
                      <a:pt x="4664" y="1450"/>
                    </a:cubicBezTo>
                    <a:cubicBezTo>
                      <a:pt x="4690" y="1450"/>
                      <a:pt x="4772" y="1456"/>
                      <a:pt x="4912" y="1463"/>
                    </a:cubicBezTo>
                    <a:cubicBezTo>
                      <a:pt x="5053" y="1471"/>
                      <a:pt x="5135" y="1475"/>
                      <a:pt x="5160" y="1478"/>
                    </a:cubicBezTo>
                    <a:lnTo>
                      <a:pt x="6119" y="1484"/>
                    </a:lnTo>
                    <a:lnTo>
                      <a:pt x="6198" y="1498"/>
                    </a:lnTo>
                    <a:lnTo>
                      <a:pt x="7733" y="1498"/>
                    </a:lnTo>
                    <a:cubicBezTo>
                      <a:pt x="7788" y="1482"/>
                      <a:pt x="7945" y="1464"/>
                      <a:pt x="8208" y="1442"/>
                    </a:cubicBezTo>
                    <a:lnTo>
                      <a:pt x="9286" y="1442"/>
                    </a:lnTo>
                    <a:cubicBezTo>
                      <a:pt x="9464" y="1421"/>
                      <a:pt x="9581" y="1407"/>
                      <a:pt x="9641" y="1401"/>
                    </a:cubicBezTo>
                    <a:cubicBezTo>
                      <a:pt x="9865" y="1385"/>
                      <a:pt x="10179" y="1375"/>
                      <a:pt x="10586" y="1373"/>
                    </a:cubicBezTo>
                    <a:lnTo>
                      <a:pt x="11744" y="1371"/>
                    </a:lnTo>
                    <a:cubicBezTo>
                      <a:pt x="11759" y="1368"/>
                      <a:pt x="11787" y="1367"/>
                      <a:pt x="11827" y="1367"/>
                    </a:cubicBezTo>
                    <a:cubicBezTo>
                      <a:pt x="11879" y="1367"/>
                      <a:pt x="11952" y="1369"/>
                      <a:pt x="12044" y="1373"/>
                    </a:cubicBezTo>
                    <a:lnTo>
                      <a:pt x="12058" y="1377"/>
                    </a:lnTo>
                    <a:cubicBezTo>
                      <a:pt x="12065" y="1378"/>
                      <a:pt x="12070" y="1382"/>
                      <a:pt x="12072" y="1389"/>
                    </a:cubicBezTo>
                    <a:cubicBezTo>
                      <a:pt x="12063" y="1392"/>
                      <a:pt x="12051" y="1396"/>
                      <a:pt x="12039" y="1399"/>
                    </a:cubicBezTo>
                    <a:cubicBezTo>
                      <a:pt x="12900" y="1350"/>
                      <a:pt x="13762" y="1289"/>
                      <a:pt x="14625" y="1214"/>
                    </a:cubicBezTo>
                    <a:lnTo>
                      <a:pt x="14691" y="323"/>
                    </a:lnTo>
                    <a:lnTo>
                      <a:pt x="11667" y="127"/>
                    </a:lnTo>
                    <a:lnTo>
                      <a:pt x="7556" y="376"/>
                    </a:lnTo>
                    <a:cubicBezTo>
                      <a:pt x="6215" y="248"/>
                      <a:pt x="4930" y="127"/>
                      <a:pt x="3699" y="11"/>
                    </a:cubicBezTo>
                    <a:cubicBezTo>
                      <a:pt x="3516" y="4"/>
                      <a:pt x="3220" y="1"/>
                      <a:pt x="2813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30"/>
              <p:cNvSpPr/>
              <p:nvPr/>
            </p:nvSpPr>
            <p:spPr>
              <a:xfrm>
                <a:off x="11593767" y="4689158"/>
                <a:ext cx="130905" cy="4583"/>
              </a:xfrm>
              <a:custGeom>
                <a:avLst/>
                <a:gdLst/>
                <a:ahLst/>
                <a:cxnLst/>
                <a:rect l="l" t="t" r="r" b="b"/>
                <a:pathLst>
                  <a:path w="779" h="27" extrusionOk="0">
                    <a:moveTo>
                      <a:pt x="779" y="0"/>
                    </a:moveTo>
                    <a:cubicBezTo>
                      <a:pt x="486" y="2"/>
                      <a:pt x="226" y="11"/>
                      <a:pt x="0" y="27"/>
                    </a:cubicBezTo>
                    <a:cubicBezTo>
                      <a:pt x="260" y="20"/>
                      <a:pt x="519" y="11"/>
                      <a:pt x="779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0"/>
              <p:cNvSpPr/>
              <p:nvPr/>
            </p:nvSpPr>
            <p:spPr>
              <a:xfrm>
                <a:off x="9967287" y="4421300"/>
                <a:ext cx="2484676" cy="81990"/>
              </a:xfrm>
              <a:custGeom>
                <a:avLst/>
                <a:gdLst/>
                <a:ahLst/>
                <a:cxnLst/>
                <a:rect l="l" t="t" r="r" b="b"/>
                <a:pathLst>
                  <a:path w="14786" h="483" extrusionOk="0">
                    <a:moveTo>
                      <a:pt x="2767" y="1"/>
                    </a:moveTo>
                    <a:cubicBezTo>
                      <a:pt x="2220" y="1"/>
                      <a:pt x="1479" y="6"/>
                      <a:pt x="544" y="18"/>
                    </a:cubicBezTo>
                    <a:lnTo>
                      <a:pt x="0" y="134"/>
                    </a:lnTo>
                    <a:cubicBezTo>
                      <a:pt x="1224" y="117"/>
                      <a:pt x="2162" y="108"/>
                      <a:pt x="2814" y="108"/>
                    </a:cubicBezTo>
                    <a:cubicBezTo>
                      <a:pt x="3221" y="108"/>
                      <a:pt x="3517" y="111"/>
                      <a:pt x="3701" y="118"/>
                    </a:cubicBezTo>
                    <a:cubicBezTo>
                      <a:pt x="4930" y="232"/>
                      <a:pt x="6215" y="355"/>
                      <a:pt x="7558" y="483"/>
                    </a:cubicBezTo>
                    <a:lnTo>
                      <a:pt x="11669" y="234"/>
                    </a:lnTo>
                    <a:lnTo>
                      <a:pt x="14693" y="430"/>
                    </a:lnTo>
                    <a:cubicBezTo>
                      <a:pt x="14723" y="407"/>
                      <a:pt x="14754" y="385"/>
                      <a:pt x="14786" y="358"/>
                    </a:cubicBezTo>
                    <a:lnTo>
                      <a:pt x="11667" y="127"/>
                    </a:lnTo>
                    <a:lnTo>
                      <a:pt x="7556" y="376"/>
                    </a:lnTo>
                    <a:cubicBezTo>
                      <a:pt x="6215" y="248"/>
                      <a:pt x="4930" y="127"/>
                      <a:pt x="3699" y="11"/>
                    </a:cubicBezTo>
                    <a:cubicBezTo>
                      <a:pt x="3509" y="4"/>
                      <a:pt x="3198" y="1"/>
                      <a:pt x="2767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30"/>
              <p:cNvSpPr/>
              <p:nvPr/>
            </p:nvSpPr>
            <p:spPr>
              <a:xfrm>
                <a:off x="9779584" y="4060422"/>
                <a:ext cx="3062238" cy="424721"/>
              </a:xfrm>
              <a:custGeom>
                <a:avLst/>
                <a:gdLst/>
                <a:ahLst/>
                <a:cxnLst/>
                <a:rect l="l" t="t" r="r" b="b"/>
                <a:pathLst>
                  <a:path w="18223" h="2502" extrusionOk="0">
                    <a:moveTo>
                      <a:pt x="11515" y="0"/>
                    </a:moveTo>
                    <a:lnTo>
                      <a:pt x="9094" y="42"/>
                    </a:lnTo>
                    <a:cubicBezTo>
                      <a:pt x="8601" y="30"/>
                      <a:pt x="8149" y="25"/>
                      <a:pt x="7732" y="25"/>
                    </a:cubicBezTo>
                    <a:cubicBezTo>
                      <a:pt x="6124" y="188"/>
                      <a:pt x="4631" y="344"/>
                      <a:pt x="3254" y="489"/>
                    </a:cubicBezTo>
                    <a:cubicBezTo>
                      <a:pt x="2839" y="535"/>
                      <a:pt x="2448" y="577"/>
                      <a:pt x="2085" y="615"/>
                    </a:cubicBezTo>
                    <a:lnTo>
                      <a:pt x="1" y="1806"/>
                    </a:lnTo>
                    <a:lnTo>
                      <a:pt x="2320" y="2007"/>
                    </a:lnTo>
                    <a:lnTo>
                      <a:pt x="2327" y="2007"/>
                    </a:lnTo>
                    <a:lnTo>
                      <a:pt x="1664" y="2142"/>
                    </a:lnTo>
                    <a:cubicBezTo>
                      <a:pt x="2582" y="2132"/>
                      <a:pt x="3313" y="2126"/>
                      <a:pt x="3858" y="2126"/>
                    </a:cubicBezTo>
                    <a:cubicBezTo>
                      <a:pt x="4303" y="2126"/>
                      <a:pt x="4623" y="2130"/>
                      <a:pt x="4818" y="2137"/>
                    </a:cubicBezTo>
                    <a:cubicBezTo>
                      <a:pt x="6047" y="2253"/>
                      <a:pt x="7334" y="2374"/>
                      <a:pt x="8675" y="2502"/>
                    </a:cubicBezTo>
                    <a:lnTo>
                      <a:pt x="12788" y="2253"/>
                    </a:lnTo>
                    <a:lnTo>
                      <a:pt x="15903" y="2484"/>
                    </a:lnTo>
                    <a:cubicBezTo>
                      <a:pt x="16129" y="2321"/>
                      <a:pt x="16436" y="2092"/>
                      <a:pt x="16827" y="1795"/>
                    </a:cubicBezTo>
                    <a:cubicBezTo>
                      <a:pt x="16632" y="1764"/>
                      <a:pt x="16350" y="1720"/>
                      <a:pt x="15984" y="1669"/>
                    </a:cubicBezTo>
                    <a:cubicBezTo>
                      <a:pt x="16143" y="1623"/>
                      <a:pt x="16401" y="1546"/>
                      <a:pt x="16759" y="1439"/>
                    </a:cubicBezTo>
                    <a:cubicBezTo>
                      <a:pt x="17156" y="1320"/>
                      <a:pt x="17458" y="1231"/>
                      <a:pt x="17660" y="1169"/>
                    </a:cubicBezTo>
                    <a:cubicBezTo>
                      <a:pt x="18030" y="889"/>
                      <a:pt x="18217" y="749"/>
                      <a:pt x="18222" y="745"/>
                    </a:cubicBezTo>
                    <a:cubicBezTo>
                      <a:pt x="17300" y="598"/>
                      <a:pt x="16043" y="387"/>
                      <a:pt x="14450" y="112"/>
                    </a:cubicBezTo>
                    <a:cubicBezTo>
                      <a:pt x="14425" y="107"/>
                      <a:pt x="14401" y="102"/>
                      <a:pt x="14376" y="98"/>
                    </a:cubicBezTo>
                    <a:cubicBezTo>
                      <a:pt x="14188" y="89"/>
                      <a:pt x="13724" y="72"/>
                      <a:pt x="12986" y="42"/>
                    </a:cubicBezTo>
                    <a:cubicBezTo>
                      <a:pt x="12314" y="14"/>
                      <a:pt x="11825" y="0"/>
                      <a:pt x="11515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30"/>
              <p:cNvSpPr/>
              <p:nvPr/>
            </p:nvSpPr>
            <p:spPr>
              <a:xfrm>
                <a:off x="12465066" y="4258854"/>
                <a:ext cx="281807" cy="194197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1144" extrusionOk="0">
                    <a:moveTo>
                      <a:pt x="1271" y="263"/>
                    </a:moveTo>
                    <a:cubicBezTo>
                      <a:pt x="1393" y="263"/>
                      <a:pt x="1454" y="382"/>
                      <a:pt x="1454" y="619"/>
                    </a:cubicBezTo>
                    <a:cubicBezTo>
                      <a:pt x="1454" y="658"/>
                      <a:pt x="1428" y="714"/>
                      <a:pt x="1372" y="784"/>
                    </a:cubicBezTo>
                    <a:cubicBezTo>
                      <a:pt x="1305" y="872"/>
                      <a:pt x="1230" y="916"/>
                      <a:pt x="1147" y="916"/>
                    </a:cubicBezTo>
                    <a:cubicBezTo>
                      <a:pt x="1067" y="916"/>
                      <a:pt x="1011" y="852"/>
                      <a:pt x="981" y="726"/>
                    </a:cubicBezTo>
                    <a:cubicBezTo>
                      <a:pt x="967" y="600"/>
                      <a:pt x="960" y="533"/>
                      <a:pt x="960" y="526"/>
                    </a:cubicBezTo>
                    <a:cubicBezTo>
                      <a:pt x="960" y="481"/>
                      <a:pt x="984" y="432"/>
                      <a:pt x="1035" y="379"/>
                    </a:cubicBezTo>
                    <a:cubicBezTo>
                      <a:pt x="1083" y="326"/>
                      <a:pt x="1142" y="290"/>
                      <a:pt x="1209" y="272"/>
                    </a:cubicBezTo>
                    <a:cubicBezTo>
                      <a:pt x="1231" y="266"/>
                      <a:pt x="1252" y="263"/>
                      <a:pt x="1271" y="263"/>
                    </a:cubicBezTo>
                    <a:close/>
                    <a:moveTo>
                      <a:pt x="1677" y="0"/>
                    </a:moveTo>
                    <a:cubicBezTo>
                      <a:pt x="1475" y="62"/>
                      <a:pt x="1174" y="151"/>
                      <a:pt x="776" y="270"/>
                    </a:cubicBezTo>
                    <a:cubicBezTo>
                      <a:pt x="418" y="377"/>
                      <a:pt x="160" y="454"/>
                      <a:pt x="1" y="500"/>
                    </a:cubicBezTo>
                    <a:cubicBezTo>
                      <a:pt x="367" y="551"/>
                      <a:pt x="650" y="595"/>
                      <a:pt x="844" y="626"/>
                    </a:cubicBezTo>
                    <a:cubicBezTo>
                      <a:pt x="845" y="627"/>
                      <a:pt x="845" y="628"/>
                      <a:pt x="846" y="628"/>
                    </a:cubicBezTo>
                    <a:cubicBezTo>
                      <a:pt x="846" y="628"/>
                      <a:pt x="847" y="627"/>
                      <a:pt x="848" y="626"/>
                    </a:cubicBezTo>
                    <a:lnTo>
                      <a:pt x="848" y="626"/>
                    </a:lnTo>
                    <a:lnTo>
                      <a:pt x="806" y="1143"/>
                    </a:lnTo>
                    <a:cubicBezTo>
                      <a:pt x="1051" y="1070"/>
                      <a:pt x="1314" y="986"/>
                      <a:pt x="1598" y="891"/>
                    </a:cubicBezTo>
                    <a:lnTo>
                      <a:pt x="1677" y="0"/>
                    </a:ln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30"/>
              <p:cNvSpPr/>
              <p:nvPr/>
            </p:nvSpPr>
            <p:spPr>
              <a:xfrm>
                <a:off x="9842264" y="4411964"/>
                <a:ext cx="103682" cy="113734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70" extrusionOk="0">
                    <a:moveTo>
                      <a:pt x="154" y="1"/>
                    </a:moveTo>
                    <a:cubicBezTo>
                      <a:pt x="52" y="1"/>
                      <a:pt x="1" y="113"/>
                      <a:pt x="1" y="336"/>
                    </a:cubicBezTo>
                    <a:cubicBezTo>
                      <a:pt x="1" y="345"/>
                      <a:pt x="1" y="403"/>
                      <a:pt x="3" y="511"/>
                    </a:cubicBezTo>
                    <a:cubicBezTo>
                      <a:pt x="36" y="617"/>
                      <a:pt x="138" y="667"/>
                      <a:pt x="308" y="669"/>
                    </a:cubicBezTo>
                    <a:cubicBezTo>
                      <a:pt x="444" y="669"/>
                      <a:pt x="536" y="643"/>
                      <a:pt x="581" y="589"/>
                    </a:cubicBezTo>
                    <a:cubicBezTo>
                      <a:pt x="606" y="560"/>
                      <a:pt x="616" y="518"/>
                      <a:pt x="616" y="461"/>
                    </a:cubicBezTo>
                    <a:cubicBezTo>
                      <a:pt x="616" y="417"/>
                      <a:pt x="585" y="354"/>
                      <a:pt x="522" y="268"/>
                    </a:cubicBezTo>
                    <a:cubicBezTo>
                      <a:pt x="464" y="187"/>
                      <a:pt x="392" y="117"/>
                      <a:pt x="309" y="61"/>
                    </a:cubicBezTo>
                    <a:cubicBezTo>
                      <a:pt x="249" y="21"/>
                      <a:pt x="197" y="1"/>
                      <a:pt x="154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30"/>
              <p:cNvSpPr/>
              <p:nvPr/>
            </p:nvSpPr>
            <p:spPr>
              <a:xfrm>
                <a:off x="12626219" y="4303158"/>
                <a:ext cx="83349" cy="111188"/>
              </a:xfrm>
              <a:custGeom>
                <a:avLst/>
                <a:gdLst/>
                <a:ahLst/>
                <a:cxnLst/>
                <a:rect l="l" t="t" r="r" b="b"/>
                <a:pathLst>
                  <a:path w="496" h="655" extrusionOk="0">
                    <a:moveTo>
                      <a:pt x="313" y="0"/>
                    </a:moveTo>
                    <a:cubicBezTo>
                      <a:pt x="293" y="0"/>
                      <a:pt x="272" y="3"/>
                      <a:pt x="250" y="9"/>
                    </a:cubicBezTo>
                    <a:cubicBezTo>
                      <a:pt x="183" y="29"/>
                      <a:pt x="124" y="65"/>
                      <a:pt x="78" y="116"/>
                    </a:cubicBezTo>
                    <a:cubicBezTo>
                      <a:pt x="25" y="171"/>
                      <a:pt x="1" y="220"/>
                      <a:pt x="1" y="265"/>
                    </a:cubicBezTo>
                    <a:cubicBezTo>
                      <a:pt x="1" y="271"/>
                      <a:pt x="8" y="337"/>
                      <a:pt x="22" y="463"/>
                    </a:cubicBezTo>
                    <a:cubicBezTo>
                      <a:pt x="52" y="591"/>
                      <a:pt x="108" y="655"/>
                      <a:pt x="190" y="655"/>
                    </a:cubicBezTo>
                    <a:cubicBezTo>
                      <a:pt x="273" y="655"/>
                      <a:pt x="346" y="611"/>
                      <a:pt x="415" y="523"/>
                    </a:cubicBezTo>
                    <a:cubicBezTo>
                      <a:pt x="469" y="451"/>
                      <a:pt x="495" y="395"/>
                      <a:pt x="495" y="356"/>
                    </a:cubicBezTo>
                    <a:cubicBezTo>
                      <a:pt x="495" y="119"/>
                      <a:pt x="435" y="0"/>
                      <a:pt x="313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30"/>
              <p:cNvSpPr/>
              <p:nvPr/>
            </p:nvSpPr>
            <p:spPr>
              <a:xfrm>
                <a:off x="10224055" y="4495479"/>
                <a:ext cx="59823" cy="78086"/>
              </a:xfrm>
              <a:custGeom>
                <a:avLst/>
                <a:gdLst/>
                <a:ahLst/>
                <a:cxnLst/>
                <a:rect l="l" t="t" r="r" b="b"/>
                <a:pathLst>
                  <a:path w="356" h="460" extrusionOk="0">
                    <a:moveTo>
                      <a:pt x="224" y="1"/>
                    </a:moveTo>
                    <a:cubicBezTo>
                      <a:pt x="211" y="1"/>
                      <a:pt x="196" y="2"/>
                      <a:pt x="180" y="5"/>
                    </a:cubicBezTo>
                    <a:cubicBezTo>
                      <a:pt x="61" y="26"/>
                      <a:pt x="1" y="121"/>
                      <a:pt x="1" y="289"/>
                    </a:cubicBezTo>
                    <a:cubicBezTo>
                      <a:pt x="1" y="293"/>
                      <a:pt x="8" y="323"/>
                      <a:pt x="20" y="379"/>
                    </a:cubicBezTo>
                    <a:cubicBezTo>
                      <a:pt x="48" y="431"/>
                      <a:pt x="99" y="459"/>
                      <a:pt x="171" y="459"/>
                    </a:cubicBezTo>
                    <a:cubicBezTo>
                      <a:pt x="241" y="459"/>
                      <a:pt x="292" y="424"/>
                      <a:pt x="322" y="354"/>
                    </a:cubicBezTo>
                    <a:cubicBezTo>
                      <a:pt x="345" y="302"/>
                      <a:pt x="355" y="244"/>
                      <a:pt x="355" y="186"/>
                    </a:cubicBezTo>
                    <a:cubicBezTo>
                      <a:pt x="355" y="63"/>
                      <a:pt x="312" y="1"/>
                      <a:pt x="224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30"/>
              <p:cNvSpPr/>
              <p:nvPr/>
            </p:nvSpPr>
            <p:spPr>
              <a:xfrm>
                <a:off x="11758113" y="4495139"/>
                <a:ext cx="284664" cy="107793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635" extrusionOk="0">
                    <a:moveTo>
                      <a:pt x="973" y="0"/>
                    </a:moveTo>
                    <a:cubicBezTo>
                      <a:pt x="933" y="0"/>
                      <a:pt x="891" y="2"/>
                      <a:pt x="847" y="4"/>
                    </a:cubicBezTo>
                    <a:cubicBezTo>
                      <a:pt x="649" y="11"/>
                      <a:pt x="453" y="48"/>
                      <a:pt x="267" y="113"/>
                    </a:cubicBezTo>
                    <a:cubicBezTo>
                      <a:pt x="88" y="179"/>
                      <a:pt x="0" y="251"/>
                      <a:pt x="0" y="332"/>
                    </a:cubicBezTo>
                    <a:cubicBezTo>
                      <a:pt x="0" y="425"/>
                      <a:pt x="92" y="498"/>
                      <a:pt x="274" y="549"/>
                    </a:cubicBezTo>
                    <a:cubicBezTo>
                      <a:pt x="472" y="607"/>
                      <a:pt x="761" y="635"/>
                      <a:pt x="1143" y="635"/>
                    </a:cubicBezTo>
                    <a:cubicBezTo>
                      <a:pt x="1377" y="635"/>
                      <a:pt x="1534" y="602"/>
                      <a:pt x="1619" y="535"/>
                    </a:cubicBezTo>
                    <a:cubicBezTo>
                      <a:pt x="1668" y="493"/>
                      <a:pt x="1694" y="433"/>
                      <a:pt x="1694" y="356"/>
                    </a:cubicBezTo>
                    <a:cubicBezTo>
                      <a:pt x="1694" y="225"/>
                      <a:pt x="1605" y="127"/>
                      <a:pt x="1427" y="65"/>
                    </a:cubicBezTo>
                    <a:cubicBezTo>
                      <a:pt x="1303" y="22"/>
                      <a:pt x="1152" y="0"/>
                      <a:pt x="973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30"/>
              <p:cNvSpPr/>
              <p:nvPr/>
            </p:nvSpPr>
            <p:spPr>
              <a:xfrm>
                <a:off x="12055884" y="4516358"/>
                <a:ext cx="62344" cy="77747"/>
              </a:xfrm>
              <a:custGeom>
                <a:avLst/>
                <a:gdLst/>
                <a:ahLst/>
                <a:cxnLst/>
                <a:rect l="l" t="t" r="r" b="b"/>
                <a:pathLst>
                  <a:path w="371" h="458" extrusionOk="0">
                    <a:moveTo>
                      <a:pt x="247" y="0"/>
                    </a:moveTo>
                    <a:cubicBezTo>
                      <a:pt x="229" y="0"/>
                      <a:pt x="209" y="3"/>
                      <a:pt x="187" y="9"/>
                    </a:cubicBezTo>
                    <a:cubicBezTo>
                      <a:pt x="64" y="40"/>
                      <a:pt x="1" y="131"/>
                      <a:pt x="1" y="282"/>
                    </a:cubicBezTo>
                    <a:cubicBezTo>
                      <a:pt x="1" y="286"/>
                      <a:pt x="6" y="317"/>
                      <a:pt x="17" y="375"/>
                    </a:cubicBezTo>
                    <a:cubicBezTo>
                      <a:pt x="43" y="429"/>
                      <a:pt x="90" y="457"/>
                      <a:pt x="157" y="457"/>
                    </a:cubicBezTo>
                    <a:cubicBezTo>
                      <a:pt x="215" y="457"/>
                      <a:pt x="269" y="415"/>
                      <a:pt x="316" y="333"/>
                    </a:cubicBezTo>
                    <a:cubicBezTo>
                      <a:pt x="353" y="266"/>
                      <a:pt x="371" y="214"/>
                      <a:pt x="371" y="175"/>
                    </a:cubicBezTo>
                    <a:cubicBezTo>
                      <a:pt x="371" y="59"/>
                      <a:pt x="330" y="0"/>
                      <a:pt x="247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30"/>
              <p:cNvSpPr/>
              <p:nvPr/>
            </p:nvSpPr>
            <p:spPr>
              <a:xfrm>
                <a:off x="10333787" y="4475109"/>
                <a:ext cx="445817" cy="128163"/>
              </a:xfrm>
              <a:custGeom>
                <a:avLst/>
                <a:gdLst/>
                <a:ahLst/>
                <a:cxnLst/>
                <a:rect l="l" t="t" r="r" b="b"/>
                <a:pathLst>
                  <a:path w="2653" h="755" extrusionOk="0">
                    <a:moveTo>
                      <a:pt x="794" y="1"/>
                    </a:moveTo>
                    <a:cubicBezTo>
                      <a:pt x="461" y="39"/>
                      <a:pt x="256" y="71"/>
                      <a:pt x="181" y="96"/>
                    </a:cubicBezTo>
                    <a:cubicBezTo>
                      <a:pt x="61" y="132"/>
                      <a:pt x="0" y="201"/>
                      <a:pt x="0" y="301"/>
                    </a:cubicBezTo>
                    <a:cubicBezTo>
                      <a:pt x="0" y="439"/>
                      <a:pt x="153" y="548"/>
                      <a:pt x="456" y="627"/>
                    </a:cubicBezTo>
                    <a:cubicBezTo>
                      <a:pt x="793" y="711"/>
                      <a:pt x="1304" y="755"/>
                      <a:pt x="1992" y="755"/>
                    </a:cubicBezTo>
                    <a:cubicBezTo>
                      <a:pt x="2248" y="755"/>
                      <a:pt x="2425" y="732"/>
                      <a:pt x="2523" y="686"/>
                    </a:cubicBezTo>
                    <a:cubicBezTo>
                      <a:pt x="2602" y="655"/>
                      <a:pt x="2653" y="578"/>
                      <a:pt x="2649" y="494"/>
                    </a:cubicBezTo>
                    <a:cubicBezTo>
                      <a:pt x="2649" y="404"/>
                      <a:pt x="2463" y="297"/>
                      <a:pt x="2093" y="173"/>
                    </a:cubicBezTo>
                    <a:cubicBezTo>
                      <a:pt x="1792" y="71"/>
                      <a:pt x="1581" y="13"/>
                      <a:pt x="1460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30"/>
              <p:cNvSpPr/>
              <p:nvPr/>
            </p:nvSpPr>
            <p:spPr>
              <a:xfrm>
                <a:off x="10816908" y="4524505"/>
                <a:ext cx="86374" cy="69599"/>
              </a:xfrm>
              <a:custGeom>
                <a:avLst/>
                <a:gdLst/>
                <a:ahLst/>
                <a:cxnLst/>
                <a:rect l="l" t="t" r="r" b="b"/>
                <a:pathLst>
                  <a:path w="514" h="410" extrusionOk="0">
                    <a:moveTo>
                      <a:pt x="156" y="0"/>
                    </a:moveTo>
                    <a:cubicBezTo>
                      <a:pt x="53" y="0"/>
                      <a:pt x="0" y="61"/>
                      <a:pt x="0" y="181"/>
                    </a:cubicBezTo>
                    <a:cubicBezTo>
                      <a:pt x="0" y="334"/>
                      <a:pt x="113" y="409"/>
                      <a:pt x="340" y="409"/>
                    </a:cubicBezTo>
                    <a:cubicBezTo>
                      <a:pt x="342" y="409"/>
                      <a:pt x="345" y="409"/>
                      <a:pt x="347" y="409"/>
                    </a:cubicBezTo>
                    <a:cubicBezTo>
                      <a:pt x="349" y="409"/>
                      <a:pt x="351" y="409"/>
                      <a:pt x="352" y="409"/>
                    </a:cubicBezTo>
                    <a:cubicBezTo>
                      <a:pt x="403" y="409"/>
                      <a:pt x="452" y="383"/>
                      <a:pt x="479" y="341"/>
                    </a:cubicBezTo>
                    <a:cubicBezTo>
                      <a:pt x="502" y="313"/>
                      <a:pt x="514" y="276"/>
                      <a:pt x="514" y="241"/>
                    </a:cubicBezTo>
                    <a:cubicBezTo>
                      <a:pt x="514" y="136"/>
                      <a:pt x="428" y="61"/>
                      <a:pt x="256" y="15"/>
                    </a:cubicBezTo>
                    <a:cubicBezTo>
                      <a:pt x="219" y="5"/>
                      <a:pt x="186" y="0"/>
                      <a:pt x="156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0"/>
              <p:cNvSpPr/>
              <p:nvPr/>
            </p:nvSpPr>
            <p:spPr>
              <a:xfrm>
                <a:off x="12791236" y="4385824"/>
                <a:ext cx="112084" cy="84027"/>
              </a:xfrm>
              <a:custGeom>
                <a:avLst/>
                <a:gdLst/>
                <a:ahLst/>
                <a:cxnLst/>
                <a:rect l="l" t="t" r="r" b="b"/>
                <a:pathLst>
                  <a:path w="667" h="495" extrusionOk="0">
                    <a:moveTo>
                      <a:pt x="647" y="1"/>
                    </a:moveTo>
                    <a:cubicBezTo>
                      <a:pt x="621" y="3"/>
                      <a:pt x="570" y="31"/>
                      <a:pt x="500" y="83"/>
                    </a:cubicBezTo>
                    <a:cubicBezTo>
                      <a:pt x="446" y="125"/>
                      <a:pt x="392" y="169"/>
                      <a:pt x="341" y="215"/>
                    </a:cubicBezTo>
                    <a:cubicBezTo>
                      <a:pt x="299" y="257"/>
                      <a:pt x="253" y="297"/>
                      <a:pt x="204" y="332"/>
                    </a:cubicBezTo>
                    <a:cubicBezTo>
                      <a:pt x="172" y="353"/>
                      <a:pt x="139" y="376"/>
                      <a:pt x="106" y="397"/>
                    </a:cubicBezTo>
                    <a:cubicBezTo>
                      <a:pt x="36" y="436"/>
                      <a:pt x="1" y="459"/>
                      <a:pt x="1" y="462"/>
                    </a:cubicBezTo>
                    <a:cubicBezTo>
                      <a:pt x="1" y="483"/>
                      <a:pt x="3" y="494"/>
                      <a:pt x="8" y="494"/>
                    </a:cubicBezTo>
                    <a:cubicBezTo>
                      <a:pt x="11" y="494"/>
                      <a:pt x="15" y="489"/>
                      <a:pt x="20" y="480"/>
                    </a:cubicBezTo>
                    <a:cubicBezTo>
                      <a:pt x="83" y="457"/>
                      <a:pt x="144" y="427"/>
                      <a:pt x="200" y="392"/>
                    </a:cubicBezTo>
                    <a:cubicBezTo>
                      <a:pt x="255" y="362"/>
                      <a:pt x="316" y="324"/>
                      <a:pt x="388" y="278"/>
                    </a:cubicBezTo>
                    <a:cubicBezTo>
                      <a:pt x="572" y="164"/>
                      <a:pt x="665" y="90"/>
                      <a:pt x="663" y="55"/>
                    </a:cubicBezTo>
                    <a:cubicBezTo>
                      <a:pt x="667" y="41"/>
                      <a:pt x="663" y="26"/>
                      <a:pt x="656" y="13"/>
                    </a:cubicBezTo>
                    <a:cubicBezTo>
                      <a:pt x="651" y="6"/>
                      <a:pt x="647" y="3"/>
                      <a:pt x="647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0"/>
              <p:cNvSpPr/>
              <p:nvPr/>
            </p:nvSpPr>
            <p:spPr>
              <a:xfrm>
                <a:off x="12840809" y="4490556"/>
                <a:ext cx="44531" cy="30046"/>
              </a:xfrm>
              <a:custGeom>
                <a:avLst/>
                <a:gdLst/>
                <a:ahLst/>
                <a:cxnLst/>
                <a:rect l="l" t="t" r="r" b="b"/>
                <a:pathLst>
                  <a:path w="265" h="177" extrusionOk="0">
                    <a:moveTo>
                      <a:pt x="169" y="0"/>
                    </a:moveTo>
                    <a:cubicBezTo>
                      <a:pt x="122" y="0"/>
                      <a:pt x="84" y="9"/>
                      <a:pt x="54" y="26"/>
                    </a:cubicBezTo>
                    <a:cubicBezTo>
                      <a:pt x="21" y="40"/>
                      <a:pt x="0" y="73"/>
                      <a:pt x="0" y="108"/>
                    </a:cubicBezTo>
                    <a:cubicBezTo>
                      <a:pt x="0" y="138"/>
                      <a:pt x="1" y="153"/>
                      <a:pt x="4" y="153"/>
                    </a:cubicBezTo>
                    <a:cubicBezTo>
                      <a:pt x="4" y="153"/>
                      <a:pt x="5" y="153"/>
                      <a:pt x="5" y="152"/>
                    </a:cubicBezTo>
                    <a:lnTo>
                      <a:pt x="68" y="176"/>
                    </a:lnTo>
                    <a:cubicBezTo>
                      <a:pt x="119" y="173"/>
                      <a:pt x="168" y="154"/>
                      <a:pt x="207" y="120"/>
                    </a:cubicBezTo>
                    <a:cubicBezTo>
                      <a:pt x="246" y="87"/>
                      <a:pt x="265" y="61"/>
                      <a:pt x="265" y="43"/>
                    </a:cubicBezTo>
                    <a:cubicBezTo>
                      <a:pt x="265" y="20"/>
                      <a:pt x="263" y="10"/>
                      <a:pt x="260" y="6"/>
                    </a:cubicBezTo>
                    <a:cubicBezTo>
                      <a:pt x="258" y="8"/>
                      <a:pt x="256" y="9"/>
                      <a:pt x="255" y="9"/>
                    </a:cubicBezTo>
                    <a:cubicBezTo>
                      <a:pt x="255" y="9"/>
                      <a:pt x="254" y="9"/>
                      <a:pt x="254" y="8"/>
                    </a:cubicBezTo>
                    <a:cubicBezTo>
                      <a:pt x="224" y="3"/>
                      <a:pt x="195" y="0"/>
                      <a:pt x="169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0"/>
              <p:cNvSpPr/>
              <p:nvPr/>
            </p:nvSpPr>
            <p:spPr>
              <a:xfrm>
                <a:off x="9641789" y="4641969"/>
                <a:ext cx="60999" cy="28349"/>
              </a:xfrm>
              <a:custGeom>
                <a:avLst/>
                <a:gdLst/>
                <a:ahLst/>
                <a:cxnLst/>
                <a:rect l="l" t="t" r="r" b="b"/>
                <a:pathLst>
                  <a:path w="363" h="167" extrusionOk="0">
                    <a:moveTo>
                      <a:pt x="63" y="1"/>
                    </a:moveTo>
                    <a:cubicBezTo>
                      <a:pt x="21" y="1"/>
                      <a:pt x="0" y="25"/>
                      <a:pt x="0" y="73"/>
                    </a:cubicBezTo>
                    <a:cubicBezTo>
                      <a:pt x="0" y="94"/>
                      <a:pt x="33" y="114"/>
                      <a:pt x="100" y="136"/>
                    </a:cubicBezTo>
                    <a:cubicBezTo>
                      <a:pt x="149" y="154"/>
                      <a:pt x="200" y="164"/>
                      <a:pt x="251" y="166"/>
                    </a:cubicBezTo>
                    <a:cubicBezTo>
                      <a:pt x="295" y="164"/>
                      <a:pt x="335" y="145"/>
                      <a:pt x="363" y="112"/>
                    </a:cubicBezTo>
                    <a:cubicBezTo>
                      <a:pt x="242" y="59"/>
                      <a:pt x="158" y="24"/>
                      <a:pt x="112" y="8"/>
                    </a:cubicBezTo>
                    <a:cubicBezTo>
                      <a:pt x="94" y="3"/>
                      <a:pt x="77" y="1"/>
                      <a:pt x="63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30"/>
              <p:cNvSpPr/>
              <p:nvPr/>
            </p:nvSpPr>
            <p:spPr>
              <a:xfrm>
                <a:off x="9692034" y="4604625"/>
                <a:ext cx="157288" cy="33271"/>
              </a:xfrm>
              <a:custGeom>
                <a:avLst/>
                <a:gdLst/>
                <a:ahLst/>
                <a:cxnLst/>
                <a:rect l="l" t="t" r="r" b="b"/>
                <a:pathLst>
                  <a:path w="936" h="196" extrusionOk="0">
                    <a:moveTo>
                      <a:pt x="8" y="0"/>
                    </a:moveTo>
                    <a:lnTo>
                      <a:pt x="1" y="32"/>
                    </a:lnTo>
                    <a:lnTo>
                      <a:pt x="8" y="53"/>
                    </a:lnTo>
                    <a:cubicBezTo>
                      <a:pt x="10" y="55"/>
                      <a:pt x="73" y="79"/>
                      <a:pt x="195" y="125"/>
                    </a:cubicBezTo>
                    <a:cubicBezTo>
                      <a:pt x="343" y="169"/>
                      <a:pt x="495" y="192"/>
                      <a:pt x="650" y="195"/>
                    </a:cubicBezTo>
                    <a:lnTo>
                      <a:pt x="693" y="195"/>
                    </a:lnTo>
                    <a:cubicBezTo>
                      <a:pt x="774" y="192"/>
                      <a:pt x="856" y="178"/>
                      <a:pt x="935" y="157"/>
                    </a:cubicBezTo>
                    <a:cubicBezTo>
                      <a:pt x="846" y="141"/>
                      <a:pt x="746" y="121"/>
                      <a:pt x="637" y="104"/>
                    </a:cubicBezTo>
                    <a:cubicBezTo>
                      <a:pt x="546" y="88"/>
                      <a:pt x="448" y="71"/>
                      <a:pt x="341" y="53"/>
                    </a:cubicBezTo>
                    <a:cubicBezTo>
                      <a:pt x="127" y="20"/>
                      <a:pt x="17" y="2"/>
                      <a:pt x="8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30"/>
              <p:cNvSpPr/>
              <p:nvPr/>
            </p:nvSpPr>
            <p:spPr>
              <a:xfrm>
                <a:off x="9769501" y="4558794"/>
                <a:ext cx="170563" cy="28179"/>
              </a:xfrm>
              <a:custGeom>
                <a:avLst/>
                <a:gdLst/>
                <a:ahLst/>
                <a:cxnLst/>
                <a:rect l="l" t="t" r="r" b="b"/>
                <a:pathLst>
                  <a:path w="1015" h="166" extrusionOk="0">
                    <a:moveTo>
                      <a:pt x="98" y="0"/>
                    </a:moveTo>
                    <a:cubicBezTo>
                      <a:pt x="55" y="0"/>
                      <a:pt x="16" y="26"/>
                      <a:pt x="1" y="67"/>
                    </a:cubicBezTo>
                    <a:cubicBezTo>
                      <a:pt x="54" y="85"/>
                      <a:pt x="103" y="100"/>
                      <a:pt x="150" y="114"/>
                    </a:cubicBezTo>
                    <a:cubicBezTo>
                      <a:pt x="180" y="121"/>
                      <a:pt x="208" y="128"/>
                      <a:pt x="238" y="134"/>
                    </a:cubicBezTo>
                    <a:cubicBezTo>
                      <a:pt x="376" y="155"/>
                      <a:pt x="515" y="166"/>
                      <a:pt x="656" y="166"/>
                    </a:cubicBezTo>
                    <a:cubicBezTo>
                      <a:pt x="676" y="166"/>
                      <a:pt x="696" y="166"/>
                      <a:pt x="716" y="165"/>
                    </a:cubicBezTo>
                    <a:cubicBezTo>
                      <a:pt x="737" y="165"/>
                      <a:pt x="788" y="162"/>
                      <a:pt x="869" y="151"/>
                    </a:cubicBezTo>
                    <a:cubicBezTo>
                      <a:pt x="946" y="143"/>
                      <a:pt x="993" y="137"/>
                      <a:pt x="1014" y="134"/>
                    </a:cubicBezTo>
                    <a:cubicBezTo>
                      <a:pt x="991" y="118"/>
                      <a:pt x="932" y="100"/>
                      <a:pt x="830" y="79"/>
                    </a:cubicBezTo>
                    <a:cubicBezTo>
                      <a:pt x="804" y="74"/>
                      <a:pt x="776" y="71"/>
                      <a:pt x="746" y="65"/>
                    </a:cubicBezTo>
                    <a:cubicBezTo>
                      <a:pt x="629" y="46"/>
                      <a:pt x="494" y="32"/>
                      <a:pt x="338" y="22"/>
                    </a:cubicBezTo>
                    <a:cubicBezTo>
                      <a:pt x="257" y="15"/>
                      <a:pt x="197" y="8"/>
                      <a:pt x="155" y="4"/>
                    </a:cubicBezTo>
                    <a:lnTo>
                      <a:pt x="139" y="2"/>
                    </a:lnTo>
                    <a:lnTo>
                      <a:pt x="103" y="1"/>
                    </a:lnTo>
                    <a:cubicBezTo>
                      <a:pt x="101" y="0"/>
                      <a:pt x="100" y="0"/>
                      <a:pt x="98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0"/>
              <p:cNvSpPr/>
              <p:nvPr/>
            </p:nvSpPr>
            <p:spPr>
              <a:xfrm>
                <a:off x="12450447" y="4515848"/>
                <a:ext cx="165690" cy="116111"/>
              </a:xfrm>
              <a:custGeom>
                <a:avLst/>
                <a:gdLst/>
                <a:ahLst/>
                <a:cxnLst/>
                <a:rect l="l" t="t" r="r" b="b"/>
                <a:pathLst>
                  <a:path w="986" h="684" extrusionOk="0">
                    <a:moveTo>
                      <a:pt x="970" y="0"/>
                    </a:moveTo>
                    <a:cubicBezTo>
                      <a:pt x="944" y="0"/>
                      <a:pt x="908" y="16"/>
                      <a:pt x="861" y="47"/>
                    </a:cubicBezTo>
                    <a:cubicBezTo>
                      <a:pt x="840" y="61"/>
                      <a:pt x="815" y="76"/>
                      <a:pt x="789" y="99"/>
                    </a:cubicBezTo>
                    <a:cubicBezTo>
                      <a:pt x="749" y="133"/>
                      <a:pt x="682" y="192"/>
                      <a:pt x="589" y="280"/>
                    </a:cubicBezTo>
                    <a:cubicBezTo>
                      <a:pt x="521" y="313"/>
                      <a:pt x="454" y="348"/>
                      <a:pt x="388" y="381"/>
                    </a:cubicBezTo>
                    <a:cubicBezTo>
                      <a:pt x="354" y="399"/>
                      <a:pt x="321" y="417"/>
                      <a:pt x="288" y="434"/>
                    </a:cubicBezTo>
                    <a:cubicBezTo>
                      <a:pt x="97" y="534"/>
                      <a:pt x="0" y="601"/>
                      <a:pt x="0" y="630"/>
                    </a:cubicBezTo>
                    <a:cubicBezTo>
                      <a:pt x="0" y="637"/>
                      <a:pt x="0" y="646"/>
                      <a:pt x="2" y="655"/>
                    </a:cubicBezTo>
                    <a:cubicBezTo>
                      <a:pt x="4" y="662"/>
                      <a:pt x="7" y="669"/>
                      <a:pt x="14" y="674"/>
                    </a:cubicBezTo>
                    <a:cubicBezTo>
                      <a:pt x="25" y="680"/>
                      <a:pt x="37" y="683"/>
                      <a:pt x="49" y="683"/>
                    </a:cubicBezTo>
                    <a:cubicBezTo>
                      <a:pt x="302" y="587"/>
                      <a:pt x="510" y="471"/>
                      <a:pt x="673" y="336"/>
                    </a:cubicBezTo>
                    <a:cubicBezTo>
                      <a:pt x="742" y="280"/>
                      <a:pt x="803" y="218"/>
                      <a:pt x="861" y="154"/>
                    </a:cubicBezTo>
                    <a:cubicBezTo>
                      <a:pt x="903" y="108"/>
                      <a:pt x="943" y="59"/>
                      <a:pt x="985" y="3"/>
                    </a:cubicBezTo>
                    <a:cubicBezTo>
                      <a:pt x="981" y="1"/>
                      <a:pt x="976" y="0"/>
                      <a:pt x="970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0"/>
              <p:cNvSpPr/>
              <p:nvPr/>
            </p:nvSpPr>
            <p:spPr>
              <a:xfrm>
                <a:off x="12538837" y="4614980"/>
                <a:ext cx="48396" cy="38873"/>
              </a:xfrm>
              <a:custGeom>
                <a:avLst/>
                <a:gdLst/>
                <a:ahLst/>
                <a:cxnLst/>
                <a:rect l="l" t="t" r="r" b="b"/>
                <a:pathLst>
                  <a:path w="288" h="229" extrusionOk="0">
                    <a:moveTo>
                      <a:pt x="268" y="1"/>
                    </a:moveTo>
                    <a:cubicBezTo>
                      <a:pt x="242" y="1"/>
                      <a:pt x="191" y="25"/>
                      <a:pt x="114" y="76"/>
                    </a:cubicBezTo>
                    <a:cubicBezTo>
                      <a:pt x="39" y="125"/>
                      <a:pt x="0" y="160"/>
                      <a:pt x="0" y="176"/>
                    </a:cubicBezTo>
                    <a:cubicBezTo>
                      <a:pt x="0" y="201"/>
                      <a:pt x="4" y="215"/>
                      <a:pt x="14" y="220"/>
                    </a:cubicBezTo>
                    <a:cubicBezTo>
                      <a:pt x="23" y="225"/>
                      <a:pt x="33" y="229"/>
                      <a:pt x="44" y="229"/>
                    </a:cubicBezTo>
                    <a:cubicBezTo>
                      <a:pt x="60" y="220"/>
                      <a:pt x="107" y="190"/>
                      <a:pt x="182" y="139"/>
                    </a:cubicBezTo>
                    <a:cubicBezTo>
                      <a:pt x="253" y="96"/>
                      <a:pt x="288" y="60"/>
                      <a:pt x="288" y="39"/>
                    </a:cubicBezTo>
                    <a:cubicBezTo>
                      <a:pt x="288" y="17"/>
                      <a:pt x="286" y="8"/>
                      <a:pt x="282" y="8"/>
                    </a:cubicBezTo>
                    <a:cubicBezTo>
                      <a:pt x="282" y="8"/>
                      <a:pt x="281" y="8"/>
                      <a:pt x="280" y="8"/>
                    </a:cubicBezTo>
                    <a:cubicBezTo>
                      <a:pt x="276" y="8"/>
                      <a:pt x="272" y="6"/>
                      <a:pt x="268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10423354" y="4764695"/>
                <a:ext cx="298443" cy="26991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159" extrusionOk="0">
                    <a:moveTo>
                      <a:pt x="297" y="0"/>
                    </a:moveTo>
                    <a:cubicBezTo>
                      <a:pt x="100" y="0"/>
                      <a:pt x="2" y="10"/>
                      <a:pt x="2" y="30"/>
                    </a:cubicBezTo>
                    <a:cubicBezTo>
                      <a:pt x="0" y="43"/>
                      <a:pt x="2" y="55"/>
                      <a:pt x="7" y="66"/>
                    </a:cubicBezTo>
                    <a:cubicBezTo>
                      <a:pt x="11" y="71"/>
                      <a:pt x="12" y="73"/>
                      <a:pt x="12" y="74"/>
                    </a:cubicBezTo>
                    <a:cubicBezTo>
                      <a:pt x="91" y="80"/>
                      <a:pt x="328" y="99"/>
                      <a:pt x="722" y="134"/>
                    </a:cubicBezTo>
                    <a:cubicBezTo>
                      <a:pt x="887" y="150"/>
                      <a:pt x="1175" y="158"/>
                      <a:pt x="1585" y="158"/>
                    </a:cubicBezTo>
                    <a:cubicBezTo>
                      <a:pt x="1616" y="158"/>
                      <a:pt x="1681" y="144"/>
                      <a:pt x="1776" y="116"/>
                    </a:cubicBezTo>
                    <a:cubicBezTo>
                      <a:pt x="1676" y="67"/>
                      <a:pt x="1353" y="32"/>
                      <a:pt x="810" y="13"/>
                    </a:cubicBezTo>
                    <a:cubicBezTo>
                      <a:pt x="597" y="5"/>
                      <a:pt x="426" y="0"/>
                      <a:pt x="297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12012361" y="4673372"/>
                <a:ext cx="440271" cy="80463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474" extrusionOk="0">
                    <a:moveTo>
                      <a:pt x="2620" y="0"/>
                    </a:moveTo>
                    <a:lnTo>
                      <a:pt x="2467" y="21"/>
                    </a:lnTo>
                    <a:cubicBezTo>
                      <a:pt x="1913" y="93"/>
                      <a:pt x="1596" y="137"/>
                      <a:pt x="1513" y="149"/>
                    </a:cubicBezTo>
                    <a:cubicBezTo>
                      <a:pt x="1057" y="218"/>
                      <a:pt x="553" y="307"/>
                      <a:pt x="0" y="421"/>
                    </a:cubicBezTo>
                    <a:cubicBezTo>
                      <a:pt x="2" y="439"/>
                      <a:pt x="6" y="458"/>
                      <a:pt x="14" y="474"/>
                    </a:cubicBezTo>
                    <a:cubicBezTo>
                      <a:pt x="766" y="412"/>
                      <a:pt x="1301" y="355"/>
                      <a:pt x="1620" y="298"/>
                    </a:cubicBezTo>
                    <a:cubicBezTo>
                      <a:pt x="1910" y="251"/>
                      <a:pt x="2194" y="174"/>
                      <a:pt x="2465" y="67"/>
                    </a:cubicBezTo>
                    <a:cubicBezTo>
                      <a:pt x="2518" y="46"/>
                      <a:pt x="2569" y="25"/>
                      <a:pt x="2620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12423896" y="4713771"/>
                <a:ext cx="65032" cy="33611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98" extrusionOk="0">
                    <a:moveTo>
                      <a:pt x="351" y="1"/>
                    </a:moveTo>
                    <a:cubicBezTo>
                      <a:pt x="312" y="1"/>
                      <a:pt x="249" y="15"/>
                      <a:pt x="163" y="41"/>
                    </a:cubicBezTo>
                    <a:cubicBezTo>
                      <a:pt x="88" y="64"/>
                      <a:pt x="41" y="85"/>
                      <a:pt x="18" y="104"/>
                    </a:cubicBezTo>
                    <a:cubicBezTo>
                      <a:pt x="9" y="111"/>
                      <a:pt x="4" y="118"/>
                      <a:pt x="2" y="129"/>
                    </a:cubicBezTo>
                    <a:cubicBezTo>
                      <a:pt x="0" y="148"/>
                      <a:pt x="7" y="167"/>
                      <a:pt x="20" y="181"/>
                    </a:cubicBezTo>
                    <a:cubicBezTo>
                      <a:pt x="30" y="192"/>
                      <a:pt x="44" y="197"/>
                      <a:pt x="60" y="197"/>
                    </a:cubicBezTo>
                    <a:cubicBezTo>
                      <a:pt x="130" y="195"/>
                      <a:pt x="200" y="181"/>
                      <a:pt x="265" y="153"/>
                    </a:cubicBezTo>
                    <a:cubicBezTo>
                      <a:pt x="346" y="122"/>
                      <a:pt x="386" y="83"/>
                      <a:pt x="384" y="38"/>
                    </a:cubicBezTo>
                    <a:cubicBezTo>
                      <a:pt x="384" y="15"/>
                      <a:pt x="383" y="4"/>
                      <a:pt x="379" y="3"/>
                    </a:cubicBezTo>
                    <a:cubicBezTo>
                      <a:pt x="377" y="4"/>
                      <a:pt x="375" y="4"/>
                      <a:pt x="374" y="4"/>
                    </a:cubicBezTo>
                    <a:cubicBezTo>
                      <a:pt x="373" y="4"/>
                      <a:pt x="372" y="4"/>
                      <a:pt x="372" y="3"/>
                    </a:cubicBezTo>
                    <a:cubicBezTo>
                      <a:pt x="366" y="1"/>
                      <a:pt x="359" y="1"/>
                      <a:pt x="351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0"/>
              <p:cNvSpPr/>
              <p:nvPr/>
            </p:nvSpPr>
            <p:spPr>
              <a:xfrm>
                <a:off x="12711752" y="4316907"/>
                <a:ext cx="147373" cy="126975"/>
              </a:xfrm>
              <a:custGeom>
                <a:avLst/>
                <a:gdLst/>
                <a:ahLst/>
                <a:cxnLst/>
                <a:rect l="l" t="t" r="r" b="b"/>
                <a:pathLst>
                  <a:path w="877" h="748" extrusionOk="0">
                    <a:moveTo>
                      <a:pt x="861" y="0"/>
                    </a:moveTo>
                    <a:cubicBezTo>
                      <a:pt x="836" y="0"/>
                      <a:pt x="781" y="31"/>
                      <a:pt x="698" y="91"/>
                    </a:cubicBezTo>
                    <a:lnTo>
                      <a:pt x="693" y="95"/>
                    </a:lnTo>
                    <a:cubicBezTo>
                      <a:pt x="626" y="144"/>
                      <a:pt x="542" y="212"/>
                      <a:pt x="439" y="300"/>
                    </a:cubicBezTo>
                    <a:cubicBezTo>
                      <a:pt x="384" y="346"/>
                      <a:pt x="335" y="388"/>
                      <a:pt x="291" y="426"/>
                    </a:cubicBezTo>
                    <a:cubicBezTo>
                      <a:pt x="97" y="593"/>
                      <a:pt x="0" y="682"/>
                      <a:pt x="0" y="694"/>
                    </a:cubicBezTo>
                    <a:cubicBezTo>
                      <a:pt x="0" y="717"/>
                      <a:pt x="4" y="730"/>
                      <a:pt x="11" y="737"/>
                    </a:cubicBezTo>
                    <a:cubicBezTo>
                      <a:pt x="11" y="738"/>
                      <a:pt x="20" y="742"/>
                      <a:pt x="35" y="747"/>
                    </a:cubicBezTo>
                    <a:cubicBezTo>
                      <a:pt x="335" y="558"/>
                      <a:pt x="554" y="400"/>
                      <a:pt x="693" y="275"/>
                    </a:cubicBezTo>
                    <a:cubicBezTo>
                      <a:pt x="815" y="165"/>
                      <a:pt x="877" y="79"/>
                      <a:pt x="877" y="18"/>
                    </a:cubicBezTo>
                    <a:cubicBezTo>
                      <a:pt x="877" y="6"/>
                      <a:pt x="871" y="0"/>
                      <a:pt x="861" y="0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0"/>
              <p:cNvSpPr/>
              <p:nvPr/>
            </p:nvSpPr>
            <p:spPr>
              <a:xfrm>
                <a:off x="10664326" y="4671335"/>
                <a:ext cx="1331905" cy="41250"/>
              </a:xfrm>
              <a:custGeom>
                <a:avLst/>
                <a:gdLst/>
                <a:ahLst/>
                <a:cxnLst/>
                <a:rect l="l" t="t" r="r" b="b"/>
                <a:pathLst>
                  <a:path w="7926" h="243" extrusionOk="0">
                    <a:moveTo>
                      <a:pt x="7669" y="1"/>
                    </a:moveTo>
                    <a:cubicBezTo>
                      <a:pt x="7635" y="1"/>
                      <a:pt x="7611" y="2"/>
                      <a:pt x="7598" y="4"/>
                    </a:cubicBezTo>
                    <a:lnTo>
                      <a:pt x="6439" y="7"/>
                    </a:lnTo>
                    <a:cubicBezTo>
                      <a:pt x="6033" y="9"/>
                      <a:pt x="5719" y="18"/>
                      <a:pt x="5494" y="33"/>
                    </a:cubicBezTo>
                    <a:cubicBezTo>
                      <a:pt x="5435" y="41"/>
                      <a:pt x="5317" y="55"/>
                      <a:pt x="5140" y="76"/>
                    </a:cubicBezTo>
                    <a:lnTo>
                      <a:pt x="4062" y="76"/>
                    </a:lnTo>
                    <a:cubicBezTo>
                      <a:pt x="3799" y="98"/>
                      <a:pt x="3641" y="116"/>
                      <a:pt x="3587" y="132"/>
                    </a:cubicBezTo>
                    <a:lnTo>
                      <a:pt x="2051" y="132"/>
                    </a:lnTo>
                    <a:lnTo>
                      <a:pt x="1972" y="118"/>
                    </a:lnTo>
                    <a:lnTo>
                      <a:pt x="1013" y="112"/>
                    </a:lnTo>
                    <a:cubicBezTo>
                      <a:pt x="989" y="109"/>
                      <a:pt x="908" y="104"/>
                      <a:pt x="766" y="97"/>
                    </a:cubicBezTo>
                    <a:cubicBezTo>
                      <a:pt x="626" y="88"/>
                      <a:pt x="544" y="84"/>
                      <a:pt x="517" y="84"/>
                    </a:cubicBezTo>
                    <a:cubicBezTo>
                      <a:pt x="445" y="72"/>
                      <a:pt x="372" y="63"/>
                      <a:pt x="298" y="58"/>
                    </a:cubicBezTo>
                    <a:cubicBezTo>
                      <a:pt x="288" y="57"/>
                      <a:pt x="278" y="57"/>
                      <a:pt x="268" y="57"/>
                    </a:cubicBezTo>
                    <a:cubicBezTo>
                      <a:pt x="199" y="57"/>
                      <a:pt x="130" y="73"/>
                      <a:pt x="67" y="104"/>
                    </a:cubicBezTo>
                    <a:cubicBezTo>
                      <a:pt x="44" y="116"/>
                      <a:pt x="21" y="130"/>
                      <a:pt x="0" y="147"/>
                    </a:cubicBezTo>
                    <a:lnTo>
                      <a:pt x="16" y="195"/>
                    </a:lnTo>
                    <a:cubicBezTo>
                      <a:pt x="185" y="189"/>
                      <a:pt x="334" y="186"/>
                      <a:pt x="465" y="186"/>
                    </a:cubicBezTo>
                    <a:cubicBezTo>
                      <a:pt x="735" y="186"/>
                      <a:pt x="924" y="199"/>
                      <a:pt x="1033" y="225"/>
                    </a:cubicBezTo>
                    <a:lnTo>
                      <a:pt x="1997" y="230"/>
                    </a:lnTo>
                    <a:lnTo>
                      <a:pt x="2079" y="242"/>
                    </a:lnTo>
                    <a:lnTo>
                      <a:pt x="3575" y="242"/>
                    </a:lnTo>
                    <a:cubicBezTo>
                      <a:pt x="3831" y="223"/>
                      <a:pt x="3988" y="205"/>
                      <a:pt x="4048" y="188"/>
                    </a:cubicBezTo>
                    <a:lnTo>
                      <a:pt x="5002" y="188"/>
                    </a:lnTo>
                    <a:cubicBezTo>
                      <a:pt x="5026" y="186"/>
                      <a:pt x="5147" y="172"/>
                      <a:pt x="5363" y="144"/>
                    </a:cubicBezTo>
                    <a:cubicBezTo>
                      <a:pt x="5417" y="140"/>
                      <a:pt x="5473" y="135"/>
                      <a:pt x="5531" y="132"/>
                    </a:cubicBezTo>
                    <a:cubicBezTo>
                      <a:pt x="5757" y="118"/>
                      <a:pt x="6017" y="109"/>
                      <a:pt x="6310" y="107"/>
                    </a:cubicBezTo>
                    <a:lnTo>
                      <a:pt x="6418" y="107"/>
                    </a:lnTo>
                    <a:lnTo>
                      <a:pt x="7575" y="98"/>
                    </a:lnTo>
                    <a:cubicBezTo>
                      <a:pt x="7591" y="93"/>
                      <a:pt x="7645" y="84"/>
                      <a:pt x="7737" y="69"/>
                    </a:cubicBezTo>
                    <a:cubicBezTo>
                      <a:pt x="7803" y="55"/>
                      <a:pt x="7854" y="44"/>
                      <a:pt x="7891" y="33"/>
                    </a:cubicBezTo>
                    <a:cubicBezTo>
                      <a:pt x="7905" y="30"/>
                      <a:pt x="7915" y="26"/>
                      <a:pt x="7926" y="23"/>
                    </a:cubicBezTo>
                    <a:cubicBezTo>
                      <a:pt x="7924" y="18"/>
                      <a:pt x="7919" y="12"/>
                      <a:pt x="7912" y="11"/>
                    </a:cubicBezTo>
                    <a:lnTo>
                      <a:pt x="7898" y="7"/>
                    </a:lnTo>
                    <a:cubicBezTo>
                      <a:pt x="7798" y="3"/>
                      <a:pt x="7721" y="1"/>
                      <a:pt x="7669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30"/>
              <p:cNvSpPr/>
              <p:nvPr/>
            </p:nvSpPr>
            <p:spPr>
              <a:xfrm>
                <a:off x="9971656" y="4636877"/>
                <a:ext cx="241141" cy="32762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93" extrusionOk="0">
                    <a:moveTo>
                      <a:pt x="143" y="1"/>
                    </a:moveTo>
                    <a:cubicBezTo>
                      <a:pt x="121" y="1"/>
                      <a:pt x="102" y="2"/>
                      <a:pt x="85" y="3"/>
                    </a:cubicBezTo>
                    <a:cubicBezTo>
                      <a:pt x="29" y="7"/>
                      <a:pt x="1" y="21"/>
                      <a:pt x="1" y="44"/>
                    </a:cubicBezTo>
                    <a:cubicBezTo>
                      <a:pt x="1" y="70"/>
                      <a:pt x="44" y="94"/>
                      <a:pt x="134" y="116"/>
                    </a:cubicBezTo>
                    <a:cubicBezTo>
                      <a:pt x="200" y="131"/>
                      <a:pt x="267" y="144"/>
                      <a:pt x="334" y="151"/>
                    </a:cubicBezTo>
                    <a:cubicBezTo>
                      <a:pt x="541" y="179"/>
                      <a:pt x="747" y="193"/>
                      <a:pt x="956" y="193"/>
                    </a:cubicBezTo>
                    <a:cubicBezTo>
                      <a:pt x="979" y="193"/>
                      <a:pt x="1052" y="186"/>
                      <a:pt x="1175" y="172"/>
                    </a:cubicBezTo>
                    <a:cubicBezTo>
                      <a:pt x="1254" y="165"/>
                      <a:pt x="1319" y="158"/>
                      <a:pt x="1370" y="151"/>
                    </a:cubicBezTo>
                    <a:cubicBezTo>
                      <a:pt x="1394" y="147"/>
                      <a:pt x="1417" y="144"/>
                      <a:pt x="1435" y="142"/>
                    </a:cubicBezTo>
                    <a:cubicBezTo>
                      <a:pt x="1326" y="133"/>
                      <a:pt x="979" y="93"/>
                      <a:pt x="395" y="21"/>
                    </a:cubicBezTo>
                    <a:cubicBezTo>
                      <a:pt x="290" y="8"/>
                      <a:pt x="207" y="1"/>
                      <a:pt x="143" y="1"/>
                    </a:cubicBez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49" name="Google Shape;1349;p30"/>
          <p:cNvGrpSpPr/>
          <p:nvPr/>
        </p:nvGrpSpPr>
        <p:grpSpPr>
          <a:xfrm>
            <a:off x="-1863031" y="2427689"/>
            <a:ext cx="3553156" cy="2914309"/>
            <a:chOff x="-16105" y="4501294"/>
            <a:chExt cx="784638" cy="643548"/>
          </a:xfrm>
        </p:grpSpPr>
        <p:sp>
          <p:nvSpPr>
            <p:cNvPr id="1350" name="Google Shape;1350;p30"/>
            <p:cNvSpPr/>
            <p:nvPr/>
          </p:nvSpPr>
          <p:spPr>
            <a:xfrm>
              <a:off x="-16105" y="5058384"/>
              <a:ext cx="216373" cy="86443"/>
            </a:xfrm>
            <a:custGeom>
              <a:avLst/>
              <a:gdLst/>
              <a:ahLst/>
              <a:cxnLst/>
              <a:rect l="l" t="t" r="r" b="b"/>
              <a:pathLst>
                <a:path w="1603" h="634" extrusionOk="0">
                  <a:moveTo>
                    <a:pt x="1144" y="1"/>
                  </a:moveTo>
                  <a:lnTo>
                    <a:pt x="1" y="634"/>
                  </a:lnTo>
                  <a:lnTo>
                    <a:pt x="1603" y="634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0"/>
            <p:cNvSpPr/>
            <p:nvPr/>
          </p:nvSpPr>
          <p:spPr>
            <a:xfrm>
              <a:off x="287330" y="4501294"/>
              <a:ext cx="259971" cy="643548"/>
            </a:xfrm>
            <a:custGeom>
              <a:avLst/>
              <a:gdLst/>
              <a:ahLst/>
              <a:cxnLst/>
              <a:rect l="l" t="t" r="r" b="b"/>
              <a:pathLst>
                <a:path w="1926" h="4720" extrusionOk="0">
                  <a:moveTo>
                    <a:pt x="584" y="0"/>
                  </a:moveTo>
                  <a:lnTo>
                    <a:pt x="794" y="921"/>
                  </a:lnTo>
                  <a:lnTo>
                    <a:pt x="547" y="1888"/>
                  </a:lnTo>
                  <a:lnTo>
                    <a:pt x="672" y="2360"/>
                  </a:lnTo>
                  <a:lnTo>
                    <a:pt x="0" y="3503"/>
                  </a:lnTo>
                  <a:lnTo>
                    <a:pt x="658" y="4720"/>
                  </a:lnTo>
                  <a:lnTo>
                    <a:pt x="1213" y="3794"/>
                  </a:lnTo>
                  <a:lnTo>
                    <a:pt x="1282" y="1690"/>
                  </a:lnTo>
                  <a:lnTo>
                    <a:pt x="1594" y="2609"/>
                  </a:lnTo>
                  <a:lnTo>
                    <a:pt x="1764" y="2125"/>
                  </a:lnTo>
                  <a:lnTo>
                    <a:pt x="1925" y="2609"/>
                  </a:lnTo>
                  <a:lnTo>
                    <a:pt x="1904" y="2477"/>
                  </a:lnTo>
                  <a:lnTo>
                    <a:pt x="1539" y="921"/>
                  </a:lnTo>
                  <a:lnTo>
                    <a:pt x="1092" y="921"/>
                  </a:lnTo>
                  <a:lnTo>
                    <a:pt x="1627" y="696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0"/>
            <p:cNvSpPr/>
            <p:nvPr/>
          </p:nvSpPr>
          <p:spPr>
            <a:xfrm>
              <a:off x="451465" y="4856872"/>
              <a:ext cx="151178" cy="287961"/>
            </a:xfrm>
            <a:custGeom>
              <a:avLst/>
              <a:gdLst/>
              <a:ahLst/>
              <a:cxnLst/>
              <a:rect l="l" t="t" r="r" b="b"/>
              <a:pathLst>
                <a:path w="1120" h="2112" extrusionOk="0">
                  <a:moveTo>
                    <a:pt x="709" y="1"/>
                  </a:moveTo>
                  <a:lnTo>
                    <a:pt x="1" y="1491"/>
                  </a:lnTo>
                  <a:lnTo>
                    <a:pt x="548" y="1515"/>
                  </a:lnTo>
                  <a:lnTo>
                    <a:pt x="746" y="2112"/>
                  </a:lnTo>
                  <a:lnTo>
                    <a:pt x="1119" y="1366"/>
                  </a:lnTo>
                  <a:lnTo>
                    <a:pt x="1061" y="928"/>
                  </a:lnTo>
                  <a:lnTo>
                    <a:pt x="7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0"/>
            <p:cNvSpPr/>
            <p:nvPr/>
          </p:nvSpPr>
          <p:spPr>
            <a:xfrm>
              <a:off x="552025" y="5029480"/>
              <a:ext cx="216508" cy="115348"/>
            </a:xfrm>
            <a:custGeom>
              <a:avLst/>
              <a:gdLst/>
              <a:ahLst/>
              <a:cxnLst/>
              <a:rect l="l" t="t" r="r" b="b"/>
              <a:pathLst>
                <a:path w="1604" h="846" extrusionOk="0">
                  <a:moveTo>
                    <a:pt x="634" y="1"/>
                  </a:moveTo>
                  <a:lnTo>
                    <a:pt x="1" y="846"/>
                  </a:lnTo>
                  <a:lnTo>
                    <a:pt x="1603" y="846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0"/>
            <p:cNvSpPr/>
            <p:nvPr/>
          </p:nvSpPr>
          <p:spPr>
            <a:xfrm>
              <a:off x="168278" y="4501294"/>
              <a:ext cx="226361" cy="643548"/>
            </a:xfrm>
            <a:custGeom>
              <a:avLst/>
              <a:gdLst/>
              <a:ahLst/>
              <a:cxnLst/>
              <a:rect l="l" t="t" r="r" b="b"/>
              <a:pathLst>
                <a:path w="1677" h="4720" extrusionOk="0">
                  <a:moveTo>
                    <a:pt x="1466" y="0"/>
                  </a:moveTo>
                  <a:lnTo>
                    <a:pt x="0" y="2230"/>
                  </a:lnTo>
                  <a:lnTo>
                    <a:pt x="162" y="3974"/>
                  </a:lnTo>
                  <a:lnTo>
                    <a:pt x="1031" y="4720"/>
                  </a:lnTo>
                  <a:lnTo>
                    <a:pt x="1540" y="4720"/>
                  </a:lnTo>
                  <a:lnTo>
                    <a:pt x="882" y="3503"/>
                  </a:lnTo>
                  <a:lnTo>
                    <a:pt x="1229" y="2360"/>
                  </a:lnTo>
                  <a:lnTo>
                    <a:pt x="1031" y="1888"/>
                  </a:lnTo>
                  <a:lnTo>
                    <a:pt x="1676" y="921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0"/>
            <p:cNvSpPr/>
            <p:nvPr/>
          </p:nvSpPr>
          <p:spPr>
            <a:xfrm>
              <a:off x="287330" y="4626728"/>
              <a:ext cx="107309" cy="352179"/>
            </a:xfrm>
            <a:custGeom>
              <a:avLst/>
              <a:gdLst/>
              <a:ahLst/>
              <a:cxnLst/>
              <a:rect l="l" t="t" r="r" b="b"/>
              <a:pathLst>
                <a:path w="795" h="2583" extrusionOk="0">
                  <a:moveTo>
                    <a:pt x="794" y="1"/>
                  </a:moveTo>
                  <a:lnTo>
                    <a:pt x="149" y="968"/>
                  </a:lnTo>
                  <a:lnTo>
                    <a:pt x="347" y="1440"/>
                  </a:lnTo>
                  <a:lnTo>
                    <a:pt x="0" y="2583"/>
                  </a:lnTo>
                  <a:lnTo>
                    <a:pt x="672" y="1440"/>
                  </a:lnTo>
                  <a:lnTo>
                    <a:pt x="547" y="968"/>
                  </a:lnTo>
                  <a:lnTo>
                    <a:pt x="7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0"/>
            <p:cNvSpPr/>
            <p:nvPr/>
          </p:nvSpPr>
          <p:spPr>
            <a:xfrm>
              <a:off x="138177" y="4805335"/>
              <a:ext cx="169400" cy="339499"/>
            </a:xfrm>
            <a:custGeom>
              <a:avLst/>
              <a:gdLst/>
              <a:ahLst/>
              <a:cxnLst/>
              <a:rect l="l" t="t" r="r" b="b"/>
              <a:pathLst>
                <a:path w="1255" h="2490" extrusionOk="0">
                  <a:moveTo>
                    <a:pt x="223" y="0"/>
                  </a:moveTo>
                  <a:lnTo>
                    <a:pt x="1" y="1857"/>
                  </a:lnTo>
                  <a:lnTo>
                    <a:pt x="460" y="2490"/>
                  </a:lnTo>
                  <a:lnTo>
                    <a:pt x="1254" y="2490"/>
                  </a:lnTo>
                  <a:lnTo>
                    <a:pt x="385" y="1744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0"/>
            <p:cNvSpPr/>
            <p:nvPr/>
          </p:nvSpPr>
          <p:spPr>
            <a:xfrm>
              <a:off x="434728" y="4596188"/>
              <a:ext cx="109604" cy="242967"/>
            </a:xfrm>
            <a:custGeom>
              <a:avLst/>
              <a:gdLst/>
              <a:ahLst/>
              <a:cxnLst/>
              <a:rect l="l" t="t" r="r" b="b"/>
              <a:pathLst>
                <a:path w="812" h="1782" extrusionOk="0">
                  <a:moveTo>
                    <a:pt x="535" y="0"/>
                  </a:moveTo>
                  <a:lnTo>
                    <a:pt x="0" y="225"/>
                  </a:lnTo>
                  <a:lnTo>
                    <a:pt x="447" y="225"/>
                  </a:lnTo>
                  <a:lnTo>
                    <a:pt x="812" y="1781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0"/>
            <p:cNvSpPr/>
            <p:nvPr/>
          </p:nvSpPr>
          <p:spPr>
            <a:xfrm>
              <a:off x="547166" y="4856872"/>
              <a:ext cx="90437" cy="287961"/>
            </a:xfrm>
            <a:custGeom>
              <a:avLst/>
              <a:gdLst/>
              <a:ahLst/>
              <a:cxnLst/>
              <a:rect l="l" t="t" r="r" b="b"/>
              <a:pathLst>
                <a:path w="670" h="2112" extrusionOk="0">
                  <a:moveTo>
                    <a:pt x="0" y="1"/>
                  </a:moveTo>
                  <a:lnTo>
                    <a:pt x="352" y="928"/>
                  </a:lnTo>
                  <a:lnTo>
                    <a:pt x="410" y="1366"/>
                  </a:lnTo>
                  <a:lnTo>
                    <a:pt x="37" y="2112"/>
                  </a:lnTo>
                  <a:lnTo>
                    <a:pt x="670" y="12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0"/>
            <p:cNvSpPr/>
            <p:nvPr/>
          </p:nvSpPr>
          <p:spPr>
            <a:xfrm>
              <a:off x="376012" y="4856872"/>
              <a:ext cx="176149" cy="287961"/>
            </a:xfrm>
            <a:custGeom>
              <a:avLst/>
              <a:gdLst/>
              <a:ahLst/>
              <a:cxnLst/>
              <a:rect l="l" t="t" r="r" b="b"/>
              <a:pathLst>
                <a:path w="1305" h="2112" extrusionOk="0">
                  <a:moveTo>
                    <a:pt x="1268" y="1"/>
                  </a:moveTo>
                  <a:lnTo>
                    <a:pt x="556" y="1186"/>
                  </a:lnTo>
                  <a:lnTo>
                    <a:pt x="1" y="2112"/>
                  </a:lnTo>
                  <a:lnTo>
                    <a:pt x="1305" y="2112"/>
                  </a:lnTo>
                  <a:lnTo>
                    <a:pt x="1107" y="1515"/>
                  </a:lnTo>
                  <a:lnTo>
                    <a:pt x="560" y="1491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0"/>
            <p:cNvSpPr/>
            <p:nvPr/>
          </p:nvSpPr>
          <p:spPr>
            <a:xfrm>
              <a:off x="451060" y="4731711"/>
              <a:ext cx="96241" cy="286870"/>
            </a:xfrm>
            <a:custGeom>
              <a:avLst/>
              <a:gdLst/>
              <a:ahLst/>
              <a:cxnLst/>
              <a:rect l="l" t="t" r="r" b="b"/>
              <a:pathLst>
                <a:path w="713" h="2104" extrusionOk="0">
                  <a:moveTo>
                    <a:pt x="69" y="0"/>
                  </a:moveTo>
                  <a:lnTo>
                    <a:pt x="0" y="2104"/>
                  </a:lnTo>
                  <a:lnTo>
                    <a:pt x="712" y="919"/>
                  </a:lnTo>
                  <a:lnTo>
                    <a:pt x="551" y="435"/>
                  </a:lnTo>
                  <a:lnTo>
                    <a:pt x="381" y="919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2" name="Google Shape;1362;p30"/>
          <p:cNvSpPr txBox="1">
            <a:spLocks noGrp="1"/>
          </p:cNvSpPr>
          <p:nvPr>
            <p:ph type="title"/>
          </p:nvPr>
        </p:nvSpPr>
        <p:spPr>
          <a:xfrm>
            <a:off x="197580" y="910106"/>
            <a:ext cx="8802388" cy="9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Medical test file after adding new test</a:t>
            </a:r>
            <a:endParaRPr dirty="0">
              <a:solidFill>
                <a:schemeClr val="accent5"/>
              </a:solidFill>
            </a:endParaRPr>
          </a:p>
        </p:txBody>
      </p:sp>
      <p:grpSp>
        <p:nvGrpSpPr>
          <p:cNvPr id="1363" name="Google Shape;1363;p30"/>
          <p:cNvGrpSpPr/>
          <p:nvPr/>
        </p:nvGrpSpPr>
        <p:grpSpPr>
          <a:xfrm>
            <a:off x="5678280" y="2995460"/>
            <a:ext cx="2910590" cy="767260"/>
            <a:chOff x="9641789" y="4060422"/>
            <a:chExt cx="3261531" cy="859771"/>
          </a:xfrm>
        </p:grpSpPr>
        <p:sp>
          <p:nvSpPr>
            <p:cNvPr id="1364" name="Google Shape;1364;p30"/>
            <p:cNvSpPr/>
            <p:nvPr/>
          </p:nvSpPr>
          <p:spPr>
            <a:xfrm>
              <a:off x="12828373" y="4326413"/>
              <a:ext cx="672" cy="6620"/>
            </a:xfrm>
            <a:custGeom>
              <a:avLst/>
              <a:gdLst/>
              <a:ahLst/>
              <a:cxnLst/>
              <a:rect l="l" t="t" r="r" b="b"/>
              <a:pathLst>
                <a:path w="4" h="39" extrusionOk="0">
                  <a:moveTo>
                    <a:pt x="4" y="0"/>
                  </a:moveTo>
                  <a:lnTo>
                    <a:pt x="0" y="39"/>
                  </a:lnTo>
                  <a:lnTo>
                    <a:pt x="4" y="3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3DB5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0"/>
            <p:cNvSpPr/>
            <p:nvPr/>
          </p:nvSpPr>
          <p:spPr>
            <a:xfrm>
              <a:off x="9792019" y="4540122"/>
              <a:ext cx="3697" cy="19522"/>
            </a:xfrm>
            <a:custGeom>
              <a:avLst/>
              <a:gdLst/>
              <a:ahLst/>
              <a:cxnLst/>
              <a:rect l="l" t="t" r="r" b="b"/>
              <a:pathLst>
                <a:path w="22" h="115" extrusionOk="0">
                  <a:moveTo>
                    <a:pt x="0" y="0"/>
                  </a:moveTo>
                  <a:cubicBezTo>
                    <a:pt x="0" y="28"/>
                    <a:pt x="2" y="65"/>
                    <a:pt x="5" y="112"/>
                  </a:cubicBezTo>
                  <a:lnTo>
                    <a:pt x="21" y="114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3DB5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0"/>
            <p:cNvSpPr/>
            <p:nvPr/>
          </p:nvSpPr>
          <p:spPr>
            <a:xfrm>
              <a:off x="9794372" y="4569827"/>
              <a:ext cx="222320" cy="226620"/>
            </a:xfrm>
            <a:custGeom>
              <a:avLst/>
              <a:gdLst/>
              <a:ahLst/>
              <a:cxnLst/>
              <a:rect l="l" t="t" r="r" b="b"/>
              <a:pathLst>
                <a:path w="1323" h="1335" extrusionOk="0">
                  <a:moveTo>
                    <a:pt x="598" y="0"/>
                  </a:moveTo>
                  <a:cubicBezTo>
                    <a:pt x="628" y="6"/>
                    <a:pt x="656" y="9"/>
                    <a:pt x="682" y="14"/>
                  </a:cubicBezTo>
                  <a:cubicBezTo>
                    <a:pt x="784" y="35"/>
                    <a:pt x="845" y="53"/>
                    <a:pt x="866" y="69"/>
                  </a:cubicBezTo>
                  <a:cubicBezTo>
                    <a:pt x="847" y="72"/>
                    <a:pt x="798" y="78"/>
                    <a:pt x="721" y="86"/>
                  </a:cubicBezTo>
                  <a:cubicBezTo>
                    <a:pt x="640" y="97"/>
                    <a:pt x="589" y="100"/>
                    <a:pt x="568" y="100"/>
                  </a:cubicBezTo>
                  <a:cubicBezTo>
                    <a:pt x="548" y="101"/>
                    <a:pt x="528" y="101"/>
                    <a:pt x="508" y="101"/>
                  </a:cubicBezTo>
                  <a:cubicBezTo>
                    <a:pt x="367" y="101"/>
                    <a:pt x="227" y="90"/>
                    <a:pt x="88" y="69"/>
                  </a:cubicBezTo>
                  <a:cubicBezTo>
                    <a:pt x="62" y="63"/>
                    <a:pt x="32" y="56"/>
                    <a:pt x="0" y="48"/>
                  </a:cubicBezTo>
                  <a:lnTo>
                    <a:pt x="0" y="48"/>
                  </a:lnTo>
                  <a:cubicBezTo>
                    <a:pt x="7" y="121"/>
                    <a:pt x="18" y="207"/>
                    <a:pt x="28" y="309"/>
                  </a:cubicBezTo>
                  <a:cubicBezTo>
                    <a:pt x="137" y="326"/>
                    <a:pt x="237" y="346"/>
                    <a:pt x="326" y="362"/>
                  </a:cubicBezTo>
                  <a:cubicBezTo>
                    <a:pt x="247" y="383"/>
                    <a:pt x="165" y="397"/>
                    <a:pt x="83" y="400"/>
                  </a:cubicBezTo>
                  <a:lnTo>
                    <a:pt x="39" y="400"/>
                  </a:lnTo>
                  <a:cubicBezTo>
                    <a:pt x="48" y="467"/>
                    <a:pt x="56" y="537"/>
                    <a:pt x="65" y="614"/>
                  </a:cubicBezTo>
                  <a:cubicBezTo>
                    <a:pt x="93" y="828"/>
                    <a:pt x="121" y="1014"/>
                    <a:pt x="147" y="1173"/>
                  </a:cubicBezTo>
                  <a:cubicBezTo>
                    <a:pt x="332" y="1228"/>
                    <a:pt x="600" y="1271"/>
                    <a:pt x="950" y="1305"/>
                  </a:cubicBezTo>
                  <a:cubicBezTo>
                    <a:pt x="1078" y="1315"/>
                    <a:pt x="1203" y="1326"/>
                    <a:pt x="1322" y="1334"/>
                  </a:cubicBezTo>
                  <a:cubicBezTo>
                    <a:pt x="1313" y="1254"/>
                    <a:pt x="1301" y="1166"/>
                    <a:pt x="1282" y="1070"/>
                  </a:cubicBezTo>
                  <a:cubicBezTo>
                    <a:pt x="1248" y="882"/>
                    <a:pt x="1219" y="696"/>
                    <a:pt x="1189" y="511"/>
                  </a:cubicBezTo>
                  <a:cubicBezTo>
                    <a:pt x="1099" y="489"/>
                    <a:pt x="1056" y="465"/>
                    <a:pt x="1056" y="439"/>
                  </a:cubicBezTo>
                  <a:cubicBezTo>
                    <a:pt x="1056" y="418"/>
                    <a:pt x="1084" y="402"/>
                    <a:pt x="1140" y="398"/>
                  </a:cubicBezTo>
                  <a:lnTo>
                    <a:pt x="1096" y="0"/>
                  </a:lnTo>
                  <a:close/>
                </a:path>
              </a:pathLst>
            </a:custGeom>
            <a:solidFill>
              <a:srgbClr val="317EAF">
                <a:alpha val="55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0"/>
            <p:cNvSpPr/>
            <p:nvPr/>
          </p:nvSpPr>
          <p:spPr>
            <a:xfrm>
              <a:off x="12595131" y="4363587"/>
              <a:ext cx="233075" cy="331696"/>
            </a:xfrm>
            <a:custGeom>
              <a:avLst/>
              <a:gdLst/>
              <a:ahLst/>
              <a:cxnLst/>
              <a:rect l="l" t="t" r="r" b="b"/>
              <a:pathLst>
                <a:path w="1387" h="1954" extrusionOk="0">
                  <a:moveTo>
                    <a:pt x="1387" y="0"/>
                  </a:moveTo>
                  <a:lnTo>
                    <a:pt x="1387" y="0"/>
                  </a:lnTo>
                  <a:cubicBezTo>
                    <a:pt x="1248" y="125"/>
                    <a:pt x="1029" y="283"/>
                    <a:pt x="729" y="472"/>
                  </a:cubicBezTo>
                  <a:cubicBezTo>
                    <a:pt x="714" y="467"/>
                    <a:pt x="705" y="463"/>
                    <a:pt x="705" y="462"/>
                  </a:cubicBezTo>
                  <a:cubicBezTo>
                    <a:pt x="698" y="455"/>
                    <a:pt x="694" y="441"/>
                    <a:pt x="694" y="419"/>
                  </a:cubicBezTo>
                  <a:cubicBezTo>
                    <a:pt x="694" y="407"/>
                    <a:pt x="791" y="318"/>
                    <a:pt x="984" y="151"/>
                  </a:cubicBezTo>
                  <a:lnTo>
                    <a:pt x="984" y="151"/>
                  </a:lnTo>
                  <a:cubicBezTo>
                    <a:pt x="934" y="188"/>
                    <a:pt x="882" y="228"/>
                    <a:pt x="822" y="274"/>
                  </a:cubicBezTo>
                  <a:cubicBezTo>
                    <a:pt x="540" y="369"/>
                    <a:pt x="277" y="453"/>
                    <a:pt x="32" y="526"/>
                  </a:cubicBezTo>
                  <a:lnTo>
                    <a:pt x="23" y="916"/>
                  </a:lnTo>
                  <a:lnTo>
                    <a:pt x="0" y="933"/>
                  </a:lnTo>
                  <a:lnTo>
                    <a:pt x="0" y="942"/>
                  </a:lnTo>
                  <a:cubicBezTo>
                    <a:pt x="46" y="913"/>
                    <a:pt x="82" y="897"/>
                    <a:pt x="109" y="897"/>
                  </a:cubicBezTo>
                  <a:cubicBezTo>
                    <a:pt x="114" y="897"/>
                    <a:pt x="120" y="898"/>
                    <a:pt x="124" y="900"/>
                  </a:cubicBezTo>
                  <a:cubicBezTo>
                    <a:pt x="82" y="954"/>
                    <a:pt x="42" y="1003"/>
                    <a:pt x="0" y="1049"/>
                  </a:cubicBezTo>
                  <a:cubicBezTo>
                    <a:pt x="2" y="1275"/>
                    <a:pt x="2" y="1415"/>
                    <a:pt x="4" y="1470"/>
                  </a:cubicBezTo>
                  <a:cubicBezTo>
                    <a:pt x="9" y="1633"/>
                    <a:pt x="25" y="1794"/>
                    <a:pt x="47" y="1953"/>
                  </a:cubicBezTo>
                  <a:cubicBezTo>
                    <a:pt x="321" y="1740"/>
                    <a:pt x="538" y="1578"/>
                    <a:pt x="703" y="1470"/>
                  </a:cubicBezTo>
                  <a:cubicBezTo>
                    <a:pt x="912" y="1329"/>
                    <a:pt x="1134" y="1210"/>
                    <a:pt x="1366" y="1110"/>
                  </a:cubicBezTo>
                  <a:cubicBezTo>
                    <a:pt x="1353" y="1093"/>
                    <a:pt x="1353" y="896"/>
                    <a:pt x="1367" y="521"/>
                  </a:cubicBezTo>
                  <a:lnTo>
                    <a:pt x="1367" y="521"/>
                  </a:lnTo>
                  <a:cubicBezTo>
                    <a:pt x="1311" y="556"/>
                    <a:pt x="1250" y="584"/>
                    <a:pt x="1187" y="609"/>
                  </a:cubicBezTo>
                  <a:cubicBezTo>
                    <a:pt x="1182" y="619"/>
                    <a:pt x="1178" y="624"/>
                    <a:pt x="1175" y="624"/>
                  </a:cubicBezTo>
                  <a:cubicBezTo>
                    <a:pt x="1170" y="624"/>
                    <a:pt x="1168" y="613"/>
                    <a:pt x="1168" y="591"/>
                  </a:cubicBezTo>
                  <a:cubicBezTo>
                    <a:pt x="1168" y="588"/>
                    <a:pt x="1203" y="567"/>
                    <a:pt x="1273" y="526"/>
                  </a:cubicBezTo>
                  <a:cubicBezTo>
                    <a:pt x="1306" y="505"/>
                    <a:pt x="1338" y="484"/>
                    <a:pt x="1371" y="462"/>
                  </a:cubicBezTo>
                  <a:lnTo>
                    <a:pt x="1371" y="442"/>
                  </a:lnTo>
                  <a:cubicBezTo>
                    <a:pt x="1378" y="256"/>
                    <a:pt x="1383" y="107"/>
                    <a:pt x="1387" y="0"/>
                  </a:cubicBezTo>
                  <a:close/>
                </a:path>
              </a:pathLst>
            </a:custGeom>
            <a:solidFill>
              <a:srgbClr val="317EAF">
                <a:alpha val="55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0"/>
            <p:cNvSpPr/>
            <p:nvPr/>
          </p:nvSpPr>
          <p:spPr>
            <a:xfrm>
              <a:off x="12515479" y="4521959"/>
              <a:ext cx="79820" cy="58734"/>
            </a:xfrm>
            <a:custGeom>
              <a:avLst/>
              <a:gdLst/>
              <a:ahLst/>
              <a:cxnLst/>
              <a:rect l="l" t="t" r="r" b="b"/>
              <a:pathLst>
                <a:path w="475" h="346" extrusionOk="0">
                  <a:moveTo>
                    <a:pt x="474" y="0"/>
                  </a:moveTo>
                  <a:cubicBezTo>
                    <a:pt x="343" y="98"/>
                    <a:pt x="185" y="214"/>
                    <a:pt x="1" y="345"/>
                  </a:cubicBezTo>
                  <a:cubicBezTo>
                    <a:pt x="67" y="312"/>
                    <a:pt x="134" y="277"/>
                    <a:pt x="202" y="244"/>
                  </a:cubicBezTo>
                  <a:cubicBezTo>
                    <a:pt x="295" y="156"/>
                    <a:pt x="362" y="95"/>
                    <a:pt x="402" y="63"/>
                  </a:cubicBezTo>
                  <a:cubicBezTo>
                    <a:pt x="428" y="40"/>
                    <a:pt x="453" y="25"/>
                    <a:pt x="474" y="11"/>
                  </a:cubicBezTo>
                  <a:lnTo>
                    <a:pt x="474" y="0"/>
                  </a:lnTo>
                  <a:close/>
                </a:path>
              </a:pathLst>
            </a:custGeom>
            <a:solidFill>
              <a:srgbClr val="6EC9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0"/>
            <p:cNvSpPr/>
            <p:nvPr/>
          </p:nvSpPr>
          <p:spPr>
            <a:xfrm>
              <a:off x="12426585" y="4541819"/>
              <a:ext cx="183670" cy="262437"/>
            </a:xfrm>
            <a:custGeom>
              <a:avLst/>
              <a:gdLst/>
              <a:ahLst/>
              <a:cxnLst/>
              <a:rect l="l" t="t" r="r" b="b"/>
              <a:pathLst>
                <a:path w="1093" h="1546" extrusionOk="0">
                  <a:moveTo>
                    <a:pt x="936" y="434"/>
                  </a:moveTo>
                  <a:cubicBezTo>
                    <a:pt x="940" y="438"/>
                    <a:pt x="944" y="440"/>
                    <a:pt x="947" y="440"/>
                  </a:cubicBezTo>
                  <a:cubicBezTo>
                    <a:pt x="949" y="440"/>
                    <a:pt x="950" y="439"/>
                    <a:pt x="950" y="439"/>
                  </a:cubicBezTo>
                  <a:cubicBezTo>
                    <a:pt x="954" y="439"/>
                    <a:pt x="956" y="449"/>
                    <a:pt x="956" y="472"/>
                  </a:cubicBezTo>
                  <a:cubicBezTo>
                    <a:pt x="956" y="493"/>
                    <a:pt x="921" y="527"/>
                    <a:pt x="850" y="572"/>
                  </a:cubicBezTo>
                  <a:cubicBezTo>
                    <a:pt x="775" y="621"/>
                    <a:pt x="728" y="651"/>
                    <a:pt x="712" y="662"/>
                  </a:cubicBezTo>
                  <a:cubicBezTo>
                    <a:pt x="701" y="660"/>
                    <a:pt x="691" y="656"/>
                    <a:pt x="682" y="653"/>
                  </a:cubicBezTo>
                  <a:cubicBezTo>
                    <a:pt x="672" y="646"/>
                    <a:pt x="668" y="630"/>
                    <a:pt x="668" y="609"/>
                  </a:cubicBezTo>
                  <a:cubicBezTo>
                    <a:pt x="668" y="593"/>
                    <a:pt x="707" y="558"/>
                    <a:pt x="782" y="507"/>
                  </a:cubicBezTo>
                  <a:cubicBezTo>
                    <a:pt x="859" y="456"/>
                    <a:pt x="910" y="434"/>
                    <a:pt x="936" y="434"/>
                  </a:cubicBezTo>
                  <a:close/>
                  <a:moveTo>
                    <a:pt x="1003" y="1"/>
                  </a:moveTo>
                  <a:cubicBezTo>
                    <a:pt x="945" y="65"/>
                    <a:pt x="884" y="127"/>
                    <a:pt x="815" y="183"/>
                  </a:cubicBezTo>
                  <a:cubicBezTo>
                    <a:pt x="652" y="318"/>
                    <a:pt x="444" y="434"/>
                    <a:pt x="191" y="530"/>
                  </a:cubicBezTo>
                  <a:cubicBezTo>
                    <a:pt x="179" y="530"/>
                    <a:pt x="167" y="527"/>
                    <a:pt x="156" y="521"/>
                  </a:cubicBezTo>
                  <a:cubicBezTo>
                    <a:pt x="149" y="516"/>
                    <a:pt x="146" y="509"/>
                    <a:pt x="144" y="502"/>
                  </a:cubicBezTo>
                  <a:lnTo>
                    <a:pt x="5" y="602"/>
                  </a:lnTo>
                  <a:cubicBezTo>
                    <a:pt x="2" y="669"/>
                    <a:pt x="2" y="733"/>
                    <a:pt x="0" y="796"/>
                  </a:cubicBezTo>
                  <a:lnTo>
                    <a:pt x="153" y="777"/>
                  </a:lnTo>
                  <a:lnTo>
                    <a:pt x="153" y="777"/>
                  </a:lnTo>
                  <a:cubicBezTo>
                    <a:pt x="104" y="798"/>
                    <a:pt x="53" y="821"/>
                    <a:pt x="0" y="842"/>
                  </a:cubicBezTo>
                  <a:lnTo>
                    <a:pt x="0" y="1117"/>
                  </a:lnTo>
                  <a:cubicBezTo>
                    <a:pt x="21" y="1098"/>
                    <a:pt x="70" y="1077"/>
                    <a:pt x="146" y="1054"/>
                  </a:cubicBezTo>
                  <a:cubicBezTo>
                    <a:pt x="231" y="1027"/>
                    <a:pt x="293" y="1014"/>
                    <a:pt x="332" y="1014"/>
                  </a:cubicBezTo>
                  <a:cubicBezTo>
                    <a:pt x="341" y="1014"/>
                    <a:pt x="348" y="1014"/>
                    <a:pt x="354" y="1016"/>
                  </a:cubicBezTo>
                  <a:cubicBezTo>
                    <a:pt x="354" y="1017"/>
                    <a:pt x="355" y="1017"/>
                    <a:pt x="356" y="1017"/>
                  </a:cubicBezTo>
                  <a:cubicBezTo>
                    <a:pt x="357" y="1017"/>
                    <a:pt x="359" y="1017"/>
                    <a:pt x="361" y="1016"/>
                  </a:cubicBezTo>
                  <a:cubicBezTo>
                    <a:pt x="367" y="1017"/>
                    <a:pt x="367" y="1030"/>
                    <a:pt x="367" y="1051"/>
                  </a:cubicBezTo>
                  <a:cubicBezTo>
                    <a:pt x="367" y="1096"/>
                    <a:pt x="328" y="1135"/>
                    <a:pt x="247" y="1166"/>
                  </a:cubicBezTo>
                  <a:cubicBezTo>
                    <a:pt x="183" y="1194"/>
                    <a:pt x="112" y="1208"/>
                    <a:pt x="42" y="1210"/>
                  </a:cubicBezTo>
                  <a:cubicBezTo>
                    <a:pt x="27" y="1210"/>
                    <a:pt x="13" y="1205"/>
                    <a:pt x="2" y="1194"/>
                  </a:cubicBezTo>
                  <a:lnTo>
                    <a:pt x="2" y="1194"/>
                  </a:lnTo>
                  <a:cubicBezTo>
                    <a:pt x="5" y="1321"/>
                    <a:pt x="11" y="1438"/>
                    <a:pt x="20" y="1545"/>
                  </a:cubicBezTo>
                  <a:cubicBezTo>
                    <a:pt x="72" y="1521"/>
                    <a:pt x="198" y="1484"/>
                    <a:pt x="398" y="1440"/>
                  </a:cubicBezTo>
                  <a:cubicBezTo>
                    <a:pt x="607" y="1391"/>
                    <a:pt x="766" y="1352"/>
                    <a:pt x="880" y="1321"/>
                  </a:cubicBezTo>
                  <a:lnTo>
                    <a:pt x="1092" y="1226"/>
                  </a:lnTo>
                  <a:lnTo>
                    <a:pt x="1052" y="917"/>
                  </a:lnTo>
                  <a:lnTo>
                    <a:pt x="1052" y="914"/>
                  </a:lnTo>
                  <a:lnTo>
                    <a:pt x="1049" y="905"/>
                  </a:lnTo>
                  <a:cubicBezTo>
                    <a:pt x="1026" y="744"/>
                    <a:pt x="1012" y="583"/>
                    <a:pt x="1005" y="421"/>
                  </a:cubicBezTo>
                  <a:cubicBezTo>
                    <a:pt x="1005" y="367"/>
                    <a:pt x="1005" y="227"/>
                    <a:pt x="1003" y="1"/>
                  </a:cubicBezTo>
                  <a:close/>
                </a:path>
              </a:pathLst>
            </a:custGeom>
            <a:solidFill>
              <a:srgbClr val="317EAF">
                <a:alpha val="35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0"/>
            <p:cNvSpPr/>
            <p:nvPr/>
          </p:nvSpPr>
          <p:spPr>
            <a:xfrm>
              <a:off x="9994006" y="4643836"/>
              <a:ext cx="2443842" cy="276357"/>
            </a:xfrm>
            <a:custGeom>
              <a:avLst/>
              <a:gdLst/>
              <a:ahLst/>
              <a:cxnLst/>
              <a:rect l="l" t="t" r="r" b="b"/>
              <a:pathLst>
                <a:path w="14543" h="1628" extrusionOk="0">
                  <a:moveTo>
                    <a:pt x="2858" y="711"/>
                  </a:moveTo>
                  <a:cubicBezTo>
                    <a:pt x="2986" y="711"/>
                    <a:pt x="3155" y="715"/>
                    <a:pt x="3365" y="723"/>
                  </a:cubicBezTo>
                  <a:cubicBezTo>
                    <a:pt x="3908" y="744"/>
                    <a:pt x="4231" y="778"/>
                    <a:pt x="4331" y="828"/>
                  </a:cubicBezTo>
                  <a:cubicBezTo>
                    <a:pt x="4236" y="856"/>
                    <a:pt x="4173" y="870"/>
                    <a:pt x="4140" y="870"/>
                  </a:cubicBezTo>
                  <a:lnTo>
                    <a:pt x="4140" y="869"/>
                  </a:lnTo>
                  <a:cubicBezTo>
                    <a:pt x="3730" y="869"/>
                    <a:pt x="3442" y="862"/>
                    <a:pt x="3277" y="846"/>
                  </a:cubicBezTo>
                  <a:cubicBezTo>
                    <a:pt x="2883" y="811"/>
                    <a:pt x="2646" y="790"/>
                    <a:pt x="2567" y="786"/>
                  </a:cubicBezTo>
                  <a:cubicBezTo>
                    <a:pt x="2567" y="785"/>
                    <a:pt x="2566" y="781"/>
                    <a:pt x="2562" y="778"/>
                  </a:cubicBezTo>
                  <a:cubicBezTo>
                    <a:pt x="2557" y="767"/>
                    <a:pt x="2555" y="753"/>
                    <a:pt x="2557" y="742"/>
                  </a:cubicBezTo>
                  <a:cubicBezTo>
                    <a:pt x="2557" y="721"/>
                    <a:pt x="2657" y="711"/>
                    <a:pt x="2858" y="711"/>
                  </a:cubicBezTo>
                  <a:close/>
                  <a:moveTo>
                    <a:pt x="14481" y="1"/>
                  </a:moveTo>
                  <a:lnTo>
                    <a:pt x="14469" y="10"/>
                  </a:lnTo>
                  <a:cubicBezTo>
                    <a:pt x="13607" y="85"/>
                    <a:pt x="12744" y="146"/>
                    <a:pt x="11883" y="195"/>
                  </a:cubicBezTo>
                  <a:cubicBezTo>
                    <a:pt x="11847" y="204"/>
                    <a:pt x="11796" y="217"/>
                    <a:pt x="11727" y="229"/>
                  </a:cubicBezTo>
                  <a:cubicBezTo>
                    <a:pt x="11636" y="245"/>
                    <a:pt x="11584" y="255"/>
                    <a:pt x="11566" y="259"/>
                  </a:cubicBezTo>
                  <a:lnTo>
                    <a:pt x="10411" y="267"/>
                  </a:lnTo>
                  <a:lnTo>
                    <a:pt x="10300" y="267"/>
                  </a:lnTo>
                  <a:cubicBezTo>
                    <a:pt x="10043" y="278"/>
                    <a:pt x="9783" y="287"/>
                    <a:pt x="9524" y="294"/>
                  </a:cubicBezTo>
                  <a:cubicBezTo>
                    <a:pt x="9466" y="297"/>
                    <a:pt x="9408" y="301"/>
                    <a:pt x="9354" y="306"/>
                  </a:cubicBezTo>
                  <a:cubicBezTo>
                    <a:pt x="9138" y="334"/>
                    <a:pt x="9019" y="348"/>
                    <a:pt x="8993" y="350"/>
                  </a:cubicBezTo>
                  <a:lnTo>
                    <a:pt x="8041" y="350"/>
                  </a:lnTo>
                  <a:cubicBezTo>
                    <a:pt x="7979" y="366"/>
                    <a:pt x="7821" y="383"/>
                    <a:pt x="7565" y="404"/>
                  </a:cubicBezTo>
                  <a:lnTo>
                    <a:pt x="6068" y="404"/>
                  </a:lnTo>
                  <a:lnTo>
                    <a:pt x="5986" y="392"/>
                  </a:lnTo>
                  <a:lnTo>
                    <a:pt x="5022" y="385"/>
                  </a:lnTo>
                  <a:cubicBezTo>
                    <a:pt x="4911" y="360"/>
                    <a:pt x="4718" y="347"/>
                    <a:pt x="4441" y="347"/>
                  </a:cubicBezTo>
                  <a:cubicBezTo>
                    <a:pt x="4314" y="347"/>
                    <a:pt x="4168" y="349"/>
                    <a:pt x="4005" y="355"/>
                  </a:cubicBezTo>
                  <a:lnTo>
                    <a:pt x="3989" y="308"/>
                  </a:lnTo>
                  <a:cubicBezTo>
                    <a:pt x="4010" y="292"/>
                    <a:pt x="4031" y="276"/>
                    <a:pt x="4056" y="264"/>
                  </a:cubicBezTo>
                  <a:cubicBezTo>
                    <a:pt x="3116" y="229"/>
                    <a:pt x="2176" y="176"/>
                    <a:pt x="1237" y="110"/>
                  </a:cubicBezTo>
                  <a:cubicBezTo>
                    <a:pt x="1186" y="115"/>
                    <a:pt x="1121" y="122"/>
                    <a:pt x="1042" y="131"/>
                  </a:cubicBezTo>
                  <a:cubicBezTo>
                    <a:pt x="919" y="145"/>
                    <a:pt x="846" y="152"/>
                    <a:pt x="823" y="152"/>
                  </a:cubicBezTo>
                  <a:cubicBezTo>
                    <a:pt x="614" y="152"/>
                    <a:pt x="408" y="138"/>
                    <a:pt x="201" y="110"/>
                  </a:cubicBezTo>
                  <a:cubicBezTo>
                    <a:pt x="134" y="103"/>
                    <a:pt x="67" y="90"/>
                    <a:pt x="1" y="75"/>
                  </a:cubicBezTo>
                  <a:lnTo>
                    <a:pt x="1" y="75"/>
                  </a:lnTo>
                  <a:cubicBezTo>
                    <a:pt x="31" y="260"/>
                    <a:pt x="60" y="446"/>
                    <a:pt x="94" y="632"/>
                  </a:cubicBezTo>
                  <a:cubicBezTo>
                    <a:pt x="111" y="730"/>
                    <a:pt x="125" y="818"/>
                    <a:pt x="136" y="897"/>
                  </a:cubicBezTo>
                  <a:cubicBezTo>
                    <a:pt x="152" y="1007"/>
                    <a:pt x="159" y="1118"/>
                    <a:pt x="157" y="1230"/>
                  </a:cubicBezTo>
                  <a:cubicBezTo>
                    <a:pt x="777" y="1403"/>
                    <a:pt x="1461" y="1505"/>
                    <a:pt x="2206" y="1535"/>
                  </a:cubicBezTo>
                  <a:cubicBezTo>
                    <a:pt x="2557" y="1549"/>
                    <a:pt x="3059" y="1556"/>
                    <a:pt x="3709" y="1556"/>
                  </a:cubicBezTo>
                  <a:cubicBezTo>
                    <a:pt x="3970" y="1556"/>
                    <a:pt x="4256" y="1555"/>
                    <a:pt x="4566" y="1552"/>
                  </a:cubicBezTo>
                  <a:cubicBezTo>
                    <a:pt x="6678" y="1600"/>
                    <a:pt x="8233" y="1626"/>
                    <a:pt x="9227" y="1628"/>
                  </a:cubicBezTo>
                  <a:cubicBezTo>
                    <a:pt x="9717" y="1551"/>
                    <a:pt x="10488" y="1479"/>
                    <a:pt x="11540" y="1414"/>
                  </a:cubicBezTo>
                  <a:cubicBezTo>
                    <a:pt x="12374" y="1361"/>
                    <a:pt x="13375" y="1202"/>
                    <a:pt x="14543" y="935"/>
                  </a:cubicBezTo>
                  <a:cubicBezTo>
                    <a:pt x="14543" y="935"/>
                    <a:pt x="14542" y="935"/>
                    <a:pt x="14540" y="935"/>
                  </a:cubicBezTo>
                  <a:cubicBezTo>
                    <a:pt x="14535" y="935"/>
                    <a:pt x="14520" y="937"/>
                    <a:pt x="14497" y="944"/>
                  </a:cubicBezTo>
                  <a:cubicBezTo>
                    <a:pt x="14489" y="837"/>
                    <a:pt x="14483" y="720"/>
                    <a:pt x="14480" y="593"/>
                  </a:cubicBezTo>
                  <a:cubicBezTo>
                    <a:pt x="14466" y="579"/>
                    <a:pt x="14460" y="560"/>
                    <a:pt x="14462" y="541"/>
                  </a:cubicBezTo>
                  <a:cubicBezTo>
                    <a:pt x="14464" y="530"/>
                    <a:pt x="14469" y="522"/>
                    <a:pt x="14478" y="516"/>
                  </a:cubicBezTo>
                  <a:cubicBezTo>
                    <a:pt x="14476" y="429"/>
                    <a:pt x="14476" y="336"/>
                    <a:pt x="14478" y="241"/>
                  </a:cubicBezTo>
                  <a:lnTo>
                    <a:pt x="14478" y="241"/>
                  </a:lnTo>
                  <a:cubicBezTo>
                    <a:pt x="14205" y="346"/>
                    <a:pt x="13922" y="425"/>
                    <a:pt x="13633" y="472"/>
                  </a:cubicBezTo>
                  <a:cubicBezTo>
                    <a:pt x="13314" y="529"/>
                    <a:pt x="12777" y="586"/>
                    <a:pt x="12025" y="648"/>
                  </a:cubicBezTo>
                  <a:cubicBezTo>
                    <a:pt x="12018" y="630"/>
                    <a:pt x="12013" y="613"/>
                    <a:pt x="12011" y="595"/>
                  </a:cubicBezTo>
                  <a:cubicBezTo>
                    <a:pt x="12565" y="481"/>
                    <a:pt x="13068" y="392"/>
                    <a:pt x="13524" y="323"/>
                  </a:cubicBezTo>
                  <a:cubicBezTo>
                    <a:pt x="13607" y="311"/>
                    <a:pt x="13924" y="269"/>
                    <a:pt x="14478" y="195"/>
                  </a:cubicBezTo>
                  <a:cubicBezTo>
                    <a:pt x="14478" y="132"/>
                    <a:pt x="14480" y="68"/>
                    <a:pt x="14481" y="1"/>
                  </a:cubicBezTo>
                  <a:close/>
                </a:path>
              </a:pathLst>
            </a:custGeom>
            <a:solidFill>
              <a:srgbClr val="317EAF">
                <a:alpha val="559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0"/>
            <p:cNvSpPr/>
            <p:nvPr/>
          </p:nvSpPr>
          <p:spPr>
            <a:xfrm>
              <a:off x="12733430" y="4186882"/>
              <a:ext cx="108387" cy="223225"/>
            </a:xfrm>
            <a:custGeom>
              <a:avLst/>
              <a:gdLst/>
              <a:ahLst/>
              <a:cxnLst/>
              <a:rect l="l" t="t" r="r" b="b"/>
              <a:pathLst>
                <a:path w="645" h="1315" extrusionOk="0">
                  <a:moveTo>
                    <a:pt x="644" y="0"/>
                  </a:moveTo>
                  <a:cubicBezTo>
                    <a:pt x="639" y="2"/>
                    <a:pt x="450" y="144"/>
                    <a:pt x="80" y="424"/>
                  </a:cubicBezTo>
                  <a:lnTo>
                    <a:pt x="1" y="1315"/>
                  </a:lnTo>
                  <a:cubicBezTo>
                    <a:pt x="59" y="1271"/>
                    <a:pt x="111" y="1229"/>
                    <a:pt x="162" y="1192"/>
                  </a:cubicBezTo>
                  <a:cubicBezTo>
                    <a:pt x="206" y="1154"/>
                    <a:pt x="255" y="1112"/>
                    <a:pt x="310" y="1066"/>
                  </a:cubicBezTo>
                  <a:cubicBezTo>
                    <a:pt x="413" y="978"/>
                    <a:pt x="497" y="910"/>
                    <a:pt x="564" y="861"/>
                  </a:cubicBezTo>
                  <a:lnTo>
                    <a:pt x="569" y="822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rgbClr val="9FDCF4">
                <a:alpha val="58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0"/>
            <p:cNvSpPr/>
            <p:nvPr/>
          </p:nvSpPr>
          <p:spPr>
            <a:xfrm>
              <a:off x="9779584" y="4366642"/>
              <a:ext cx="391035" cy="203363"/>
            </a:xfrm>
            <a:custGeom>
              <a:avLst/>
              <a:gdLst/>
              <a:ahLst/>
              <a:cxnLst/>
              <a:rect l="l" t="t" r="r" b="b"/>
              <a:pathLst>
                <a:path w="2327" h="1198" extrusionOk="0">
                  <a:moveTo>
                    <a:pt x="526" y="267"/>
                  </a:moveTo>
                  <a:cubicBezTo>
                    <a:pt x="569" y="267"/>
                    <a:pt x="621" y="288"/>
                    <a:pt x="682" y="328"/>
                  </a:cubicBezTo>
                  <a:cubicBezTo>
                    <a:pt x="765" y="384"/>
                    <a:pt x="837" y="454"/>
                    <a:pt x="895" y="535"/>
                  </a:cubicBezTo>
                  <a:cubicBezTo>
                    <a:pt x="958" y="621"/>
                    <a:pt x="989" y="684"/>
                    <a:pt x="989" y="728"/>
                  </a:cubicBezTo>
                  <a:cubicBezTo>
                    <a:pt x="989" y="785"/>
                    <a:pt x="977" y="827"/>
                    <a:pt x="954" y="856"/>
                  </a:cubicBezTo>
                  <a:cubicBezTo>
                    <a:pt x="909" y="910"/>
                    <a:pt x="817" y="936"/>
                    <a:pt x="681" y="936"/>
                  </a:cubicBezTo>
                  <a:cubicBezTo>
                    <a:pt x="511" y="936"/>
                    <a:pt x="409" y="884"/>
                    <a:pt x="376" y="778"/>
                  </a:cubicBezTo>
                  <a:cubicBezTo>
                    <a:pt x="374" y="670"/>
                    <a:pt x="374" y="612"/>
                    <a:pt x="374" y="603"/>
                  </a:cubicBezTo>
                  <a:cubicBezTo>
                    <a:pt x="374" y="379"/>
                    <a:pt x="425" y="267"/>
                    <a:pt x="526" y="267"/>
                  </a:cubicBezTo>
                  <a:close/>
                  <a:moveTo>
                    <a:pt x="1" y="0"/>
                  </a:moveTo>
                  <a:lnTo>
                    <a:pt x="85" y="1020"/>
                  </a:lnTo>
                  <a:lnTo>
                    <a:pt x="95" y="1136"/>
                  </a:lnTo>
                  <a:cubicBezTo>
                    <a:pt x="137" y="1140"/>
                    <a:pt x="197" y="1145"/>
                    <a:pt x="278" y="1154"/>
                  </a:cubicBezTo>
                  <a:cubicBezTo>
                    <a:pt x="434" y="1164"/>
                    <a:pt x="569" y="1178"/>
                    <a:pt x="686" y="1197"/>
                  </a:cubicBezTo>
                  <a:lnTo>
                    <a:pt x="1184" y="1197"/>
                  </a:lnTo>
                  <a:lnTo>
                    <a:pt x="1119" y="454"/>
                  </a:lnTo>
                  <a:lnTo>
                    <a:pt x="1664" y="338"/>
                  </a:lnTo>
                  <a:lnTo>
                    <a:pt x="2327" y="202"/>
                  </a:lnTo>
                  <a:lnTo>
                    <a:pt x="2320" y="2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0"/>
            <p:cNvSpPr/>
            <p:nvPr/>
          </p:nvSpPr>
          <p:spPr>
            <a:xfrm>
              <a:off x="12425072" y="4365284"/>
              <a:ext cx="182494" cy="280261"/>
            </a:xfrm>
            <a:custGeom>
              <a:avLst/>
              <a:gdLst/>
              <a:ahLst/>
              <a:cxnLst/>
              <a:rect l="l" t="t" r="r" b="b"/>
              <a:pathLst>
                <a:path w="1086" h="1651" extrusionOk="0">
                  <a:moveTo>
                    <a:pt x="1082" y="1"/>
                  </a:moveTo>
                  <a:cubicBezTo>
                    <a:pt x="693" y="296"/>
                    <a:pt x="384" y="525"/>
                    <a:pt x="158" y="690"/>
                  </a:cubicBezTo>
                  <a:cubicBezTo>
                    <a:pt x="127" y="715"/>
                    <a:pt x="95" y="739"/>
                    <a:pt x="65" y="760"/>
                  </a:cubicBezTo>
                  <a:lnTo>
                    <a:pt x="0" y="1651"/>
                  </a:lnTo>
                  <a:lnTo>
                    <a:pt x="0" y="1651"/>
                  </a:lnTo>
                  <a:lnTo>
                    <a:pt x="13" y="1642"/>
                  </a:lnTo>
                  <a:lnTo>
                    <a:pt x="153" y="1542"/>
                  </a:lnTo>
                  <a:cubicBezTo>
                    <a:pt x="151" y="1535"/>
                    <a:pt x="151" y="1526"/>
                    <a:pt x="151" y="1517"/>
                  </a:cubicBezTo>
                  <a:cubicBezTo>
                    <a:pt x="151" y="1488"/>
                    <a:pt x="246" y="1423"/>
                    <a:pt x="439" y="1321"/>
                  </a:cubicBezTo>
                  <a:cubicBezTo>
                    <a:pt x="472" y="1304"/>
                    <a:pt x="505" y="1286"/>
                    <a:pt x="539" y="1268"/>
                  </a:cubicBezTo>
                  <a:cubicBezTo>
                    <a:pt x="723" y="1137"/>
                    <a:pt x="881" y="1023"/>
                    <a:pt x="1012" y="923"/>
                  </a:cubicBezTo>
                  <a:lnTo>
                    <a:pt x="1035" y="906"/>
                  </a:lnTo>
                  <a:lnTo>
                    <a:pt x="1044" y="516"/>
                  </a:lnTo>
                  <a:lnTo>
                    <a:pt x="1086" y="1"/>
                  </a:lnTo>
                  <a:close/>
                </a:path>
              </a:pathLst>
            </a:custGeom>
            <a:solidFill>
              <a:srgbClr val="9FDCF4">
                <a:alpha val="58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0"/>
            <p:cNvSpPr/>
            <p:nvPr/>
          </p:nvSpPr>
          <p:spPr>
            <a:xfrm>
              <a:off x="9967287" y="4439463"/>
              <a:ext cx="2468880" cy="254289"/>
            </a:xfrm>
            <a:custGeom>
              <a:avLst/>
              <a:gdLst/>
              <a:ahLst/>
              <a:cxnLst/>
              <a:rect l="l" t="t" r="r" b="b"/>
              <a:pathLst>
                <a:path w="14692" h="1498" extrusionOk="0">
                  <a:moveTo>
                    <a:pt x="1753" y="331"/>
                  </a:moveTo>
                  <a:cubicBezTo>
                    <a:pt x="1842" y="331"/>
                    <a:pt x="1885" y="393"/>
                    <a:pt x="1883" y="516"/>
                  </a:cubicBezTo>
                  <a:cubicBezTo>
                    <a:pt x="1885" y="574"/>
                    <a:pt x="1873" y="632"/>
                    <a:pt x="1850" y="684"/>
                  </a:cubicBezTo>
                  <a:cubicBezTo>
                    <a:pt x="1820" y="754"/>
                    <a:pt x="1769" y="789"/>
                    <a:pt x="1701" y="789"/>
                  </a:cubicBezTo>
                  <a:cubicBezTo>
                    <a:pt x="1627" y="789"/>
                    <a:pt x="1576" y="761"/>
                    <a:pt x="1548" y="709"/>
                  </a:cubicBezTo>
                  <a:cubicBezTo>
                    <a:pt x="1536" y="653"/>
                    <a:pt x="1531" y="623"/>
                    <a:pt x="1531" y="619"/>
                  </a:cubicBezTo>
                  <a:cubicBezTo>
                    <a:pt x="1531" y="451"/>
                    <a:pt x="1589" y="356"/>
                    <a:pt x="1708" y="335"/>
                  </a:cubicBezTo>
                  <a:cubicBezTo>
                    <a:pt x="1724" y="332"/>
                    <a:pt x="1739" y="331"/>
                    <a:pt x="1753" y="331"/>
                  </a:cubicBezTo>
                  <a:close/>
                  <a:moveTo>
                    <a:pt x="12677" y="453"/>
                  </a:moveTo>
                  <a:cubicBezTo>
                    <a:pt x="12760" y="453"/>
                    <a:pt x="12801" y="512"/>
                    <a:pt x="12800" y="628"/>
                  </a:cubicBezTo>
                  <a:cubicBezTo>
                    <a:pt x="12800" y="667"/>
                    <a:pt x="12782" y="719"/>
                    <a:pt x="12745" y="786"/>
                  </a:cubicBezTo>
                  <a:cubicBezTo>
                    <a:pt x="12698" y="868"/>
                    <a:pt x="12645" y="910"/>
                    <a:pt x="12586" y="910"/>
                  </a:cubicBezTo>
                  <a:cubicBezTo>
                    <a:pt x="12519" y="910"/>
                    <a:pt x="12472" y="882"/>
                    <a:pt x="12447" y="828"/>
                  </a:cubicBezTo>
                  <a:cubicBezTo>
                    <a:pt x="12435" y="770"/>
                    <a:pt x="12430" y="740"/>
                    <a:pt x="12430" y="735"/>
                  </a:cubicBezTo>
                  <a:cubicBezTo>
                    <a:pt x="12430" y="584"/>
                    <a:pt x="12493" y="493"/>
                    <a:pt x="12616" y="462"/>
                  </a:cubicBezTo>
                  <a:cubicBezTo>
                    <a:pt x="12638" y="456"/>
                    <a:pt x="12658" y="453"/>
                    <a:pt x="12677" y="453"/>
                  </a:cubicBezTo>
                  <a:close/>
                  <a:moveTo>
                    <a:pt x="5213" y="502"/>
                  </a:moveTo>
                  <a:cubicBezTo>
                    <a:pt x="5242" y="502"/>
                    <a:pt x="5275" y="507"/>
                    <a:pt x="5312" y="516"/>
                  </a:cubicBezTo>
                  <a:cubicBezTo>
                    <a:pt x="5484" y="562"/>
                    <a:pt x="5570" y="637"/>
                    <a:pt x="5570" y="742"/>
                  </a:cubicBezTo>
                  <a:cubicBezTo>
                    <a:pt x="5568" y="777"/>
                    <a:pt x="5556" y="814"/>
                    <a:pt x="5533" y="842"/>
                  </a:cubicBezTo>
                  <a:lnTo>
                    <a:pt x="5535" y="842"/>
                  </a:lnTo>
                  <a:cubicBezTo>
                    <a:pt x="5506" y="884"/>
                    <a:pt x="5459" y="910"/>
                    <a:pt x="5408" y="910"/>
                  </a:cubicBezTo>
                  <a:cubicBezTo>
                    <a:pt x="5407" y="910"/>
                    <a:pt x="5405" y="910"/>
                    <a:pt x="5403" y="910"/>
                  </a:cubicBezTo>
                  <a:cubicBezTo>
                    <a:pt x="5170" y="910"/>
                    <a:pt x="5054" y="835"/>
                    <a:pt x="5054" y="682"/>
                  </a:cubicBezTo>
                  <a:cubicBezTo>
                    <a:pt x="5054" y="563"/>
                    <a:pt x="5107" y="502"/>
                    <a:pt x="5213" y="502"/>
                  </a:cubicBezTo>
                  <a:close/>
                  <a:moveTo>
                    <a:pt x="3641" y="211"/>
                  </a:moveTo>
                  <a:cubicBezTo>
                    <a:pt x="3762" y="223"/>
                    <a:pt x="3973" y="281"/>
                    <a:pt x="4274" y="383"/>
                  </a:cubicBezTo>
                  <a:cubicBezTo>
                    <a:pt x="4646" y="507"/>
                    <a:pt x="4830" y="614"/>
                    <a:pt x="4830" y="704"/>
                  </a:cubicBezTo>
                  <a:cubicBezTo>
                    <a:pt x="4834" y="788"/>
                    <a:pt x="4783" y="865"/>
                    <a:pt x="4704" y="896"/>
                  </a:cubicBezTo>
                  <a:cubicBezTo>
                    <a:pt x="4606" y="942"/>
                    <a:pt x="4429" y="965"/>
                    <a:pt x="4173" y="965"/>
                  </a:cubicBezTo>
                  <a:cubicBezTo>
                    <a:pt x="3485" y="965"/>
                    <a:pt x="2974" y="921"/>
                    <a:pt x="2637" y="837"/>
                  </a:cubicBezTo>
                  <a:cubicBezTo>
                    <a:pt x="2334" y="758"/>
                    <a:pt x="2183" y="649"/>
                    <a:pt x="2183" y="511"/>
                  </a:cubicBezTo>
                  <a:cubicBezTo>
                    <a:pt x="2183" y="411"/>
                    <a:pt x="2242" y="342"/>
                    <a:pt x="2363" y="306"/>
                  </a:cubicBezTo>
                  <a:cubicBezTo>
                    <a:pt x="2437" y="281"/>
                    <a:pt x="2642" y="249"/>
                    <a:pt x="2977" y="211"/>
                  </a:cubicBezTo>
                  <a:close/>
                  <a:moveTo>
                    <a:pt x="11624" y="329"/>
                  </a:moveTo>
                  <a:cubicBezTo>
                    <a:pt x="11807" y="329"/>
                    <a:pt x="11960" y="350"/>
                    <a:pt x="12084" y="395"/>
                  </a:cubicBezTo>
                  <a:cubicBezTo>
                    <a:pt x="12262" y="456"/>
                    <a:pt x="12351" y="553"/>
                    <a:pt x="12351" y="686"/>
                  </a:cubicBezTo>
                  <a:cubicBezTo>
                    <a:pt x="12351" y="763"/>
                    <a:pt x="12326" y="821"/>
                    <a:pt x="12277" y="863"/>
                  </a:cubicBezTo>
                  <a:cubicBezTo>
                    <a:pt x="12193" y="930"/>
                    <a:pt x="12034" y="965"/>
                    <a:pt x="11800" y="965"/>
                  </a:cubicBezTo>
                  <a:cubicBezTo>
                    <a:pt x="11418" y="965"/>
                    <a:pt x="11129" y="935"/>
                    <a:pt x="10933" y="877"/>
                  </a:cubicBezTo>
                  <a:cubicBezTo>
                    <a:pt x="10750" y="826"/>
                    <a:pt x="10659" y="754"/>
                    <a:pt x="10659" y="661"/>
                  </a:cubicBezTo>
                  <a:cubicBezTo>
                    <a:pt x="10659" y="581"/>
                    <a:pt x="10747" y="507"/>
                    <a:pt x="10924" y="442"/>
                  </a:cubicBezTo>
                  <a:cubicBezTo>
                    <a:pt x="11111" y="377"/>
                    <a:pt x="11306" y="341"/>
                    <a:pt x="11504" y="332"/>
                  </a:cubicBezTo>
                  <a:cubicBezTo>
                    <a:pt x="11545" y="330"/>
                    <a:pt x="11585" y="329"/>
                    <a:pt x="11624" y="329"/>
                  </a:cubicBezTo>
                  <a:close/>
                  <a:moveTo>
                    <a:pt x="2813" y="1"/>
                  </a:moveTo>
                  <a:cubicBezTo>
                    <a:pt x="2162" y="1"/>
                    <a:pt x="1224" y="10"/>
                    <a:pt x="0" y="27"/>
                  </a:cubicBezTo>
                  <a:lnTo>
                    <a:pt x="65" y="768"/>
                  </a:lnTo>
                  <a:lnTo>
                    <a:pt x="109" y="1166"/>
                  </a:lnTo>
                  <a:cubicBezTo>
                    <a:pt x="126" y="1165"/>
                    <a:pt x="146" y="1164"/>
                    <a:pt x="168" y="1164"/>
                  </a:cubicBezTo>
                  <a:cubicBezTo>
                    <a:pt x="231" y="1164"/>
                    <a:pt x="314" y="1171"/>
                    <a:pt x="419" y="1184"/>
                  </a:cubicBezTo>
                  <a:cubicBezTo>
                    <a:pt x="1003" y="1256"/>
                    <a:pt x="1350" y="1296"/>
                    <a:pt x="1459" y="1305"/>
                  </a:cubicBezTo>
                  <a:cubicBezTo>
                    <a:pt x="1441" y="1308"/>
                    <a:pt x="1419" y="1312"/>
                    <a:pt x="1394" y="1314"/>
                  </a:cubicBezTo>
                  <a:cubicBezTo>
                    <a:pt x="2334" y="1382"/>
                    <a:pt x="3273" y="1433"/>
                    <a:pt x="4213" y="1470"/>
                  </a:cubicBezTo>
                  <a:cubicBezTo>
                    <a:pt x="4277" y="1439"/>
                    <a:pt x="4346" y="1423"/>
                    <a:pt x="4415" y="1423"/>
                  </a:cubicBezTo>
                  <a:cubicBezTo>
                    <a:pt x="4425" y="1423"/>
                    <a:pt x="4434" y="1423"/>
                    <a:pt x="4444" y="1424"/>
                  </a:cubicBezTo>
                  <a:cubicBezTo>
                    <a:pt x="4518" y="1429"/>
                    <a:pt x="4592" y="1438"/>
                    <a:pt x="4664" y="1450"/>
                  </a:cubicBezTo>
                  <a:cubicBezTo>
                    <a:pt x="4690" y="1450"/>
                    <a:pt x="4772" y="1456"/>
                    <a:pt x="4912" y="1463"/>
                  </a:cubicBezTo>
                  <a:cubicBezTo>
                    <a:pt x="5053" y="1471"/>
                    <a:pt x="5135" y="1475"/>
                    <a:pt x="5160" y="1478"/>
                  </a:cubicBezTo>
                  <a:lnTo>
                    <a:pt x="6119" y="1484"/>
                  </a:lnTo>
                  <a:lnTo>
                    <a:pt x="6198" y="1498"/>
                  </a:lnTo>
                  <a:lnTo>
                    <a:pt x="7733" y="1498"/>
                  </a:lnTo>
                  <a:cubicBezTo>
                    <a:pt x="7788" y="1482"/>
                    <a:pt x="7945" y="1464"/>
                    <a:pt x="8208" y="1442"/>
                  </a:cubicBezTo>
                  <a:lnTo>
                    <a:pt x="9286" y="1442"/>
                  </a:lnTo>
                  <a:cubicBezTo>
                    <a:pt x="9464" y="1421"/>
                    <a:pt x="9581" y="1407"/>
                    <a:pt x="9641" y="1401"/>
                  </a:cubicBezTo>
                  <a:cubicBezTo>
                    <a:pt x="9865" y="1385"/>
                    <a:pt x="10179" y="1375"/>
                    <a:pt x="10586" y="1373"/>
                  </a:cubicBezTo>
                  <a:lnTo>
                    <a:pt x="11744" y="1371"/>
                  </a:lnTo>
                  <a:cubicBezTo>
                    <a:pt x="11759" y="1368"/>
                    <a:pt x="11787" y="1367"/>
                    <a:pt x="11827" y="1367"/>
                  </a:cubicBezTo>
                  <a:cubicBezTo>
                    <a:pt x="11879" y="1367"/>
                    <a:pt x="11952" y="1369"/>
                    <a:pt x="12044" y="1373"/>
                  </a:cubicBezTo>
                  <a:lnTo>
                    <a:pt x="12058" y="1377"/>
                  </a:lnTo>
                  <a:cubicBezTo>
                    <a:pt x="12065" y="1378"/>
                    <a:pt x="12070" y="1382"/>
                    <a:pt x="12072" y="1389"/>
                  </a:cubicBezTo>
                  <a:cubicBezTo>
                    <a:pt x="12063" y="1392"/>
                    <a:pt x="12051" y="1396"/>
                    <a:pt x="12039" y="1399"/>
                  </a:cubicBezTo>
                  <a:cubicBezTo>
                    <a:pt x="12900" y="1350"/>
                    <a:pt x="13762" y="1289"/>
                    <a:pt x="14625" y="1214"/>
                  </a:cubicBezTo>
                  <a:lnTo>
                    <a:pt x="14691" y="323"/>
                  </a:lnTo>
                  <a:lnTo>
                    <a:pt x="11667" y="127"/>
                  </a:lnTo>
                  <a:lnTo>
                    <a:pt x="7556" y="376"/>
                  </a:lnTo>
                  <a:cubicBezTo>
                    <a:pt x="6215" y="248"/>
                    <a:pt x="4930" y="127"/>
                    <a:pt x="3699" y="11"/>
                  </a:cubicBezTo>
                  <a:cubicBezTo>
                    <a:pt x="3516" y="4"/>
                    <a:pt x="3220" y="1"/>
                    <a:pt x="2813" y="1"/>
                  </a:cubicBezTo>
                  <a:close/>
                </a:path>
              </a:pathLst>
            </a:custGeom>
            <a:solidFill>
              <a:srgbClr val="9FDCF4">
                <a:alpha val="58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0"/>
            <p:cNvSpPr/>
            <p:nvPr/>
          </p:nvSpPr>
          <p:spPr>
            <a:xfrm>
              <a:off x="11593767" y="4689158"/>
              <a:ext cx="130905" cy="4583"/>
            </a:xfrm>
            <a:custGeom>
              <a:avLst/>
              <a:gdLst/>
              <a:ahLst/>
              <a:cxnLst/>
              <a:rect l="l" t="t" r="r" b="b"/>
              <a:pathLst>
                <a:path w="779" h="27" extrusionOk="0">
                  <a:moveTo>
                    <a:pt x="779" y="0"/>
                  </a:moveTo>
                  <a:cubicBezTo>
                    <a:pt x="486" y="2"/>
                    <a:pt x="226" y="11"/>
                    <a:pt x="0" y="27"/>
                  </a:cubicBezTo>
                  <a:cubicBezTo>
                    <a:pt x="260" y="20"/>
                    <a:pt x="519" y="11"/>
                    <a:pt x="779" y="0"/>
                  </a:cubicBezTo>
                  <a:close/>
                </a:path>
              </a:pathLst>
            </a:custGeom>
            <a:solidFill>
              <a:srgbClr val="9D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9967287" y="4421300"/>
              <a:ext cx="2484676" cy="81990"/>
            </a:xfrm>
            <a:custGeom>
              <a:avLst/>
              <a:gdLst/>
              <a:ahLst/>
              <a:cxnLst/>
              <a:rect l="l" t="t" r="r" b="b"/>
              <a:pathLst>
                <a:path w="14786" h="483" extrusionOk="0">
                  <a:moveTo>
                    <a:pt x="2767" y="1"/>
                  </a:moveTo>
                  <a:cubicBezTo>
                    <a:pt x="2220" y="1"/>
                    <a:pt x="1479" y="6"/>
                    <a:pt x="544" y="18"/>
                  </a:cubicBezTo>
                  <a:lnTo>
                    <a:pt x="0" y="134"/>
                  </a:lnTo>
                  <a:cubicBezTo>
                    <a:pt x="1224" y="117"/>
                    <a:pt x="2162" y="108"/>
                    <a:pt x="2814" y="108"/>
                  </a:cubicBezTo>
                  <a:cubicBezTo>
                    <a:pt x="3221" y="108"/>
                    <a:pt x="3517" y="111"/>
                    <a:pt x="3701" y="118"/>
                  </a:cubicBezTo>
                  <a:cubicBezTo>
                    <a:pt x="4930" y="232"/>
                    <a:pt x="6215" y="355"/>
                    <a:pt x="7558" y="483"/>
                  </a:cubicBezTo>
                  <a:lnTo>
                    <a:pt x="11669" y="234"/>
                  </a:lnTo>
                  <a:lnTo>
                    <a:pt x="14693" y="430"/>
                  </a:lnTo>
                  <a:cubicBezTo>
                    <a:pt x="14723" y="407"/>
                    <a:pt x="14754" y="385"/>
                    <a:pt x="14786" y="358"/>
                  </a:cubicBezTo>
                  <a:lnTo>
                    <a:pt x="11667" y="127"/>
                  </a:lnTo>
                  <a:lnTo>
                    <a:pt x="7556" y="376"/>
                  </a:lnTo>
                  <a:cubicBezTo>
                    <a:pt x="6215" y="248"/>
                    <a:pt x="4930" y="127"/>
                    <a:pt x="3699" y="11"/>
                  </a:cubicBezTo>
                  <a:cubicBezTo>
                    <a:pt x="3509" y="4"/>
                    <a:pt x="3198" y="1"/>
                    <a:pt x="2767" y="1"/>
                  </a:cubicBezTo>
                  <a:close/>
                </a:path>
              </a:pathLst>
            </a:custGeom>
            <a:solidFill>
              <a:srgbClr val="EFF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9779584" y="4060422"/>
              <a:ext cx="3062238" cy="424721"/>
            </a:xfrm>
            <a:custGeom>
              <a:avLst/>
              <a:gdLst/>
              <a:ahLst/>
              <a:cxnLst/>
              <a:rect l="l" t="t" r="r" b="b"/>
              <a:pathLst>
                <a:path w="18223" h="2502" extrusionOk="0">
                  <a:moveTo>
                    <a:pt x="11515" y="0"/>
                  </a:moveTo>
                  <a:lnTo>
                    <a:pt x="9094" y="42"/>
                  </a:lnTo>
                  <a:cubicBezTo>
                    <a:pt x="8601" y="30"/>
                    <a:pt x="8149" y="25"/>
                    <a:pt x="7732" y="25"/>
                  </a:cubicBezTo>
                  <a:cubicBezTo>
                    <a:pt x="6124" y="188"/>
                    <a:pt x="4631" y="344"/>
                    <a:pt x="3254" y="489"/>
                  </a:cubicBezTo>
                  <a:cubicBezTo>
                    <a:pt x="2839" y="535"/>
                    <a:pt x="2448" y="577"/>
                    <a:pt x="2085" y="615"/>
                  </a:cubicBezTo>
                  <a:lnTo>
                    <a:pt x="1" y="1806"/>
                  </a:lnTo>
                  <a:lnTo>
                    <a:pt x="2320" y="2007"/>
                  </a:lnTo>
                  <a:lnTo>
                    <a:pt x="2327" y="2007"/>
                  </a:lnTo>
                  <a:lnTo>
                    <a:pt x="1664" y="2142"/>
                  </a:lnTo>
                  <a:cubicBezTo>
                    <a:pt x="2582" y="2132"/>
                    <a:pt x="3313" y="2126"/>
                    <a:pt x="3858" y="2126"/>
                  </a:cubicBezTo>
                  <a:cubicBezTo>
                    <a:pt x="4303" y="2126"/>
                    <a:pt x="4623" y="2130"/>
                    <a:pt x="4818" y="2137"/>
                  </a:cubicBezTo>
                  <a:cubicBezTo>
                    <a:pt x="6047" y="2253"/>
                    <a:pt x="7334" y="2374"/>
                    <a:pt x="8675" y="2502"/>
                  </a:cubicBezTo>
                  <a:lnTo>
                    <a:pt x="12788" y="2253"/>
                  </a:lnTo>
                  <a:lnTo>
                    <a:pt x="15903" y="2484"/>
                  </a:lnTo>
                  <a:cubicBezTo>
                    <a:pt x="16129" y="2321"/>
                    <a:pt x="16436" y="2092"/>
                    <a:pt x="16827" y="1795"/>
                  </a:cubicBezTo>
                  <a:cubicBezTo>
                    <a:pt x="16632" y="1764"/>
                    <a:pt x="16350" y="1720"/>
                    <a:pt x="15984" y="1669"/>
                  </a:cubicBezTo>
                  <a:cubicBezTo>
                    <a:pt x="16143" y="1623"/>
                    <a:pt x="16401" y="1546"/>
                    <a:pt x="16759" y="1439"/>
                  </a:cubicBezTo>
                  <a:cubicBezTo>
                    <a:pt x="17156" y="1320"/>
                    <a:pt x="17458" y="1231"/>
                    <a:pt x="17660" y="1169"/>
                  </a:cubicBezTo>
                  <a:cubicBezTo>
                    <a:pt x="18030" y="889"/>
                    <a:pt x="18217" y="749"/>
                    <a:pt x="18222" y="745"/>
                  </a:cubicBezTo>
                  <a:cubicBezTo>
                    <a:pt x="17300" y="598"/>
                    <a:pt x="16043" y="387"/>
                    <a:pt x="14450" y="112"/>
                  </a:cubicBezTo>
                  <a:cubicBezTo>
                    <a:pt x="14425" y="107"/>
                    <a:pt x="14401" y="102"/>
                    <a:pt x="14376" y="98"/>
                  </a:cubicBezTo>
                  <a:cubicBezTo>
                    <a:pt x="14188" y="89"/>
                    <a:pt x="13724" y="72"/>
                    <a:pt x="12986" y="42"/>
                  </a:cubicBezTo>
                  <a:cubicBezTo>
                    <a:pt x="12314" y="14"/>
                    <a:pt x="11825" y="0"/>
                    <a:pt x="11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0"/>
            <p:cNvSpPr/>
            <p:nvPr/>
          </p:nvSpPr>
          <p:spPr>
            <a:xfrm>
              <a:off x="12465066" y="4258854"/>
              <a:ext cx="281807" cy="194197"/>
            </a:xfrm>
            <a:custGeom>
              <a:avLst/>
              <a:gdLst/>
              <a:ahLst/>
              <a:cxnLst/>
              <a:rect l="l" t="t" r="r" b="b"/>
              <a:pathLst>
                <a:path w="1677" h="1144" extrusionOk="0">
                  <a:moveTo>
                    <a:pt x="1271" y="263"/>
                  </a:moveTo>
                  <a:cubicBezTo>
                    <a:pt x="1393" y="263"/>
                    <a:pt x="1454" y="382"/>
                    <a:pt x="1454" y="619"/>
                  </a:cubicBezTo>
                  <a:cubicBezTo>
                    <a:pt x="1454" y="658"/>
                    <a:pt x="1428" y="714"/>
                    <a:pt x="1372" y="784"/>
                  </a:cubicBezTo>
                  <a:cubicBezTo>
                    <a:pt x="1305" y="872"/>
                    <a:pt x="1230" y="916"/>
                    <a:pt x="1147" y="916"/>
                  </a:cubicBezTo>
                  <a:cubicBezTo>
                    <a:pt x="1067" y="916"/>
                    <a:pt x="1011" y="852"/>
                    <a:pt x="981" y="726"/>
                  </a:cubicBezTo>
                  <a:cubicBezTo>
                    <a:pt x="967" y="600"/>
                    <a:pt x="960" y="533"/>
                    <a:pt x="960" y="526"/>
                  </a:cubicBezTo>
                  <a:cubicBezTo>
                    <a:pt x="960" y="481"/>
                    <a:pt x="984" y="432"/>
                    <a:pt x="1035" y="379"/>
                  </a:cubicBezTo>
                  <a:cubicBezTo>
                    <a:pt x="1083" y="326"/>
                    <a:pt x="1142" y="290"/>
                    <a:pt x="1209" y="272"/>
                  </a:cubicBezTo>
                  <a:cubicBezTo>
                    <a:pt x="1231" y="266"/>
                    <a:pt x="1252" y="263"/>
                    <a:pt x="1271" y="263"/>
                  </a:cubicBezTo>
                  <a:close/>
                  <a:moveTo>
                    <a:pt x="1677" y="0"/>
                  </a:moveTo>
                  <a:cubicBezTo>
                    <a:pt x="1475" y="62"/>
                    <a:pt x="1174" y="151"/>
                    <a:pt x="776" y="270"/>
                  </a:cubicBezTo>
                  <a:cubicBezTo>
                    <a:pt x="418" y="377"/>
                    <a:pt x="160" y="454"/>
                    <a:pt x="1" y="500"/>
                  </a:cubicBezTo>
                  <a:cubicBezTo>
                    <a:pt x="367" y="551"/>
                    <a:pt x="650" y="595"/>
                    <a:pt x="844" y="626"/>
                  </a:cubicBezTo>
                  <a:cubicBezTo>
                    <a:pt x="845" y="627"/>
                    <a:pt x="845" y="628"/>
                    <a:pt x="846" y="628"/>
                  </a:cubicBezTo>
                  <a:cubicBezTo>
                    <a:pt x="846" y="628"/>
                    <a:pt x="847" y="627"/>
                    <a:pt x="848" y="626"/>
                  </a:cubicBezTo>
                  <a:lnTo>
                    <a:pt x="848" y="626"/>
                  </a:lnTo>
                  <a:lnTo>
                    <a:pt x="806" y="1143"/>
                  </a:lnTo>
                  <a:cubicBezTo>
                    <a:pt x="1051" y="1070"/>
                    <a:pt x="1314" y="986"/>
                    <a:pt x="1598" y="891"/>
                  </a:cubicBezTo>
                  <a:lnTo>
                    <a:pt x="1677" y="0"/>
                  </a:lnTo>
                  <a:close/>
                </a:path>
              </a:pathLst>
            </a:custGeom>
            <a:solidFill>
              <a:srgbClr val="9FDCF4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0"/>
            <p:cNvSpPr/>
            <p:nvPr/>
          </p:nvSpPr>
          <p:spPr>
            <a:xfrm>
              <a:off x="9842264" y="4411964"/>
              <a:ext cx="103682" cy="113734"/>
            </a:xfrm>
            <a:custGeom>
              <a:avLst/>
              <a:gdLst/>
              <a:ahLst/>
              <a:cxnLst/>
              <a:rect l="l" t="t" r="r" b="b"/>
              <a:pathLst>
                <a:path w="617" h="670" extrusionOk="0">
                  <a:moveTo>
                    <a:pt x="154" y="1"/>
                  </a:moveTo>
                  <a:cubicBezTo>
                    <a:pt x="52" y="1"/>
                    <a:pt x="1" y="113"/>
                    <a:pt x="1" y="336"/>
                  </a:cubicBezTo>
                  <a:cubicBezTo>
                    <a:pt x="1" y="345"/>
                    <a:pt x="1" y="403"/>
                    <a:pt x="3" y="511"/>
                  </a:cubicBezTo>
                  <a:cubicBezTo>
                    <a:pt x="36" y="617"/>
                    <a:pt x="138" y="667"/>
                    <a:pt x="308" y="669"/>
                  </a:cubicBezTo>
                  <a:cubicBezTo>
                    <a:pt x="444" y="669"/>
                    <a:pt x="536" y="643"/>
                    <a:pt x="581" y="589"/>
                  </a:cubicBezTo>
                  <a:cubicBezTo>
                    <a:pt x="606" y="560"/>
                    <a:pt x="616" y="518"/>
                    <a:pt x="616" y="461"/>
                  </a:cubicBezTo>
                  <a:cubicBezTo>
                    <a:pt x="616" y="417"/>
                    <a:pt x="585" y="354"/>
                    <a:pt x="522" y="268"/>
                  </a:cubicBezTo>
                  <a:cubicBezTo>
                    <a:pt x="464" y="187"/>
                    <a:pt x="392" y="117"/>
                    <a:pt x="309" y="61"/>
                  </a:cubicBezTo>
                  <a:cubicBezTo>
                    <a:pt x="249" y="21"/>
                    <a:pt x="197" y="1"/>
                    <a:pt x="154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0"/>
            <p:cNvSpPr/>
            <p:nvPr/>
          </p:nvSpPr>
          <p:spPr>
            <a:xfrm>
              <a:off x="12626219" y="4303158"/>
              <a:ext cx="83349" cy="111188"/>
            </a:xfrm>
            <a:custGeom>
              <a:avLst/>
              <a:gdLst/>
              <a:ahLst/>
              <a:cxnLst/>
              <a:rect l="l" t="t" r="r" b="b"/>
              <a:pathLst>
                <a:path w="496" h="655" extrusionOk="0">
                  <a:moveTo>
                    <a:pt x="313" y="0"/>
                  </a:moveTo>
                  <a:cubicBezTo>
                    <a:pt x="293" y="0"/>
                    <a:pt x="272" y="3"/>
                    <a:pt x="250" y="9"/>
                  </a:cubicBezTo>
                  <a:cubicBezTo>
                    <a:pt x="183" y="29"/>
                    <a:pt x="124" y="65"/>
                    <a:pt x="78" y="116"/>
                  </a:cubicBezTo>
                  <a:cubicBezTo>
                    <a:pt x="25" y="171"/>
                    <a:pt x="1" y="220"/>
                    <a:pt x="1" y="265"/>
                  </a:cubicBezTo>
                  <a:cubicBezTo>
                    <a:pt x="1" y="271"/>
                    <a:pt x="8" y="337"/>
                    <a:pt x="22" y="463"/>
                  </a:cubicBezTo>
                  <a:cubicBezTo>
                    <a:pt x="52" y="591"/>
                    <a:pt x="108" y="655"/>
                    <a:pt x="190" y="655"/>
                  </a:cubicBezTo>
                  <a:cubicBezTo>
                    <a:pt x="273" y="655"/>
                    <a:pt x="346" y="611"/>
                    <a:pt x="415" y="523"/>
                  </a:cubicBezTo>
                  <a:cubicBezTo>
                    <a:pt x="469" y="451"/>
                    <a:pt x="495" y="395"/>
                    <a:pt x="495" y="356"/>
                  </a:cubicBezTo>
                  <a:cubicBezTo>
                    <a:pt x="495" y="119"/>
                    <a:pt x="43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0"/>
            <p:cNvSpPr/>
            <p:nvPr/>
          </p:nvSpPr>
          <p:spPr>
            <a:xfrm>
              <a:off x="10224055" y="4495479"/>
              <a:ext cx="59823" cy="78086"/>
            </a:xfrm>
            <a:custGeom>
              <a:avLst/>
              <a:gdLst/>
              <a:ahLst/>
              <a:cxnLst/>
              <a:rect l="l" t="t" r="r" b="b"/>
              <a:pathLst>
                <a:path w="356" h="460" extrusionOk="0">
                  <a:moveTo>
                    <a:pt x="224" y="1"/>
                  </a:moveTo>
                  <a:cubicBezTo>
                    <a:pt x="211" y="1"/>
                    <a:pt x="196" y="2"/>
                    <a:pt x="180" y="5"/>
                  </a:cubicBezTo>
                  <a:cubicBezTo>
                    <a:pt x="61" y="26"/>
                    <a:pt x="1" y="121"/>
                    <a:pt x="1" y="289"/>
                  </a:cubicBezTo>
                  <a:cubicBezTo>
                    <a:pt x="1" y="293"/>
                    <a:pt x="8" y="323"/>
                    <a:pt x="20" y="379"/>
                  </a:cubicBezTo>
                  <a:cubicBezTo>
                    <a:pt x="48" y="431"/>
                    <a:pt x="99" y="459"/>
                    <a:pt x="171" y="459"/>
                  </a:cubicBezTo>
                  <a:cubicBezTo>
                    <a:pt x="241" y="459"/>
                    <a:pt x="292" y="424"/>
                    <a:pt x="322" y="354"/>
                  </a:cubicBezTo>
                  <a:cubicBezTo>
                    <a:pt x="345" y="302"/>
                    <a:pt x="355" y="244"/>
                    <a:pt x="355" y="186"/>
                  </a:cubicBezTo>
                  <a:cubicBezTo>
                    <a:pt x="355" y="63"/>
                    <a:pt x="312" y="1"/>
                    <a:pt x="224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0"/>
            <p:cNvSpPr/>
            <p:nvPr/>
          </p:nvSpPr>
          <p:spPr>
            <a:xfrm>
              <a:off x="11758113" y="4495139"/>
              <a:ext cx="284664" cy="107793"/>
            </a:xfrm>
            <a:custGeom>
              <a:avLst/>
              <a:gdLst/>
              <a:ahLst/>
              <a:cxnLst/>
              <a:rect l="l" t="t" r="r" b="b"/>
              <a:pathLst>
                <a:path w="1694" h="635" extrusionOk="0">
                  <a:moveTo>
                    <a:pt x="973" y="0"/>
                  </a:moveTo>
                  <a:cubicBezTo>
                    <a:pt x="933" y="0"/>
                    <a:pt x="891" y="2"/>
                    <a:pt x="847" y="4"/>
                  </a:cubicBezTo>
                  <a:cubicBezTo>
                    <a:pt x="649" y="11"/>
                    <a:pt x="453" y="48"/>
                    <a:pt x="267" y="113"/>
                  </a:cubicBezTo>
                  <a:cubicBezTo>
                    <a:pt x="88" y="179"/>
                    <a:pt x="0" y="251"/>
                    <a:pt x="0" y="332"/>
                  </a:cubicBezTo>
                  <a:cubicBezTo>
                    <a:pt x="0" y="425"/>
                    <a:pt x="92" y="498"/>
                    <a:pt x="274" y="549"/>
                  </a:cubicBezTo>
                  <a:cubicBezTo>
                    <a:pt x="472" y="607"/>
                    <a:pt x="761" y="635"/>
                    <a:pt x="1143" y="635"/>
                  </a:cubicBezTo>
                  <a:cubicBezTo>
                    <a:pt x="1377" y="635"/>
                    <a:pt x="1534" y="602"/>
                    <a:pt x="1619" y="535"/>
                  </a:cubicBezTo>
                  <a:cubicBezTo>
                    <a:pt x="1668" y="493"/>
                    <a:pt x="1694" y="433"/>
                    <a:pt x="1694" y="356"/>
                  </a:cubicBezTo>
                  <a:cubicBezTo>
                    <a:pt x="1694" y="225"/>
                    <a:pt x="1605" y="127"/>
                    <a:pt x="1427" y="65"/>
                  </a:cubicBezTo>
                  <a:cubicBezTo>
                    <a:pt x="1303" y="22"/>
                    <a:pt x="1152" y="0"/>
                    <a:pt x="973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0"/>
            <p:cNvSpPr/>
            <p:nvPr/>
          </p:nvSpPr>
          <p:spPr>
            <a:xfrm>
              <a:off x="12055884" y="4516358"/>
              <a:ext cx="62344" cy="77747"/>
            </a:xfrm>
            <a:custGeom>
              <a:avLst/>
              <a:gdLst/>
              <a:ahLst/>
              <a:cxnLst/>
              <a:rect l="l" t="t" r="r" b="b"/>
              <a:pathLst>
                <a:path w="371" h="458" extrusionOk="0">
                  <a:moveTo>
                    <a:pt x="247" y="0"/>
                  </a:moveTo>
                  <a:cubicBezTo>
                    <a:pt x="229" y="0"/>
                    <a:pt x="209" y="3"/>
                    <a:pt x="187" y="9"/>
                  </a:cubicBezTo>
                  <a:cubicBezTo>
                    <a:pt x="64" y="40"/>
                    <a:pt x="1" y="131"/>
                    <a:pt x="1" y="282"/>
                  </a:cubicBezTo>
                  <a:cubicBezTo>
                    <a:pt x="1" y="286"/>
                    <a:pt x="6" y="317"/>
                    <a:pt x="17" y="375"/>
                  </a:cubicBezTo>
                  <a:cubicBezTo>
                    <a:pt x="43" y="429"/>
                    <a:pt x="90" y="457"/>
                    <a:pt x="157" y="457"/>
                  </a:cubicBezTo>
                  <a:cubicBezTo>
                    <a:pt x="215" y="457"/>
                    <a:pt x="269" y="415"/>
                    <a:pt x="316" y="333"/>
                  </a:cubicBezTo>
                  <a:cubicBezTo>
                    <a:pt x="353" y="266"/>
                    <a:pt x="371" y="214"/>
                    <a:pt x="371" y="175"/>
                  </a:cubicBezTo>
                  <a:cubicBezTo>
                    <a:pt x="371" y="59"/>
                    <a:pt x="330" y="0"/>
                    <a:pt x="247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0"/>
            <p:cNvSpPr/>
            <p:nvPr/>
          </p:nvSpPr>
          <p:spPr>
            <a:xfrm>
              <a:off x="10333787" y="4475109"/>
              <a:ext cx="445817" cy="128163"/>
            </a:xfrm>
            <a:custGeom>
              <a:avLst/>
              <a:gdLst/>
              <a:ahLst/>
              <a:cxnLst/>
              <a:rect l="l" t="t" r="r" b="b"/>
              <a:pathLst>
                <a:path w="2653" h="755" extrusionOk="0">
                  <a:moveTo>
                    <a:pt x="794" y="1"/>
                  </a:moveTo>
                  <a:cubicBezTo>
                    <a:pt x="461" y="39"/>
                    <a:pt x="256" y="71"/>
                    <a:pt x="181" y="96"/>
                  </a:cubicBezTo>
                  <a:cubicBezTo>
                    <a:pt x="61" y="132"/>
                    <a:pt x="0" y="201"/>
                    <a:pt x="0" y="301"/>
                  </a:cubicBezTo>
                  <a:cubicBezTo>
                    <a:pt x="0" y="439"/>
                    <a:pt x="153" y="548"/>
                    <a:pt x="456" y="627"/>
                  </a:cubicBezTo>
                  <a:cubicBezTo>
                    <a:pt x="793" y="711"/>
                    <a:pt x="1304" y="755"/>
                    <a:pt x="1992" y="755"/>
                  </a:cubicBezTo>
                  <a:cubicBezTo>
                    <a:pt x="2248" y="755"/>
                    <a:pt x="2425" y="732"/>
                    <a:pt x="2523" y="686"/>
                  </a:cubicBezTo>
                  <a:cubicBezTo>
                    <a:pt x="2602" y="655"/>
                    <a:pt x="2653" y="578"/>
                    <a:pt x="2649" y="494"/>
                  </a:cubicBezTo>
                  <a:cubicBezTo>
                    <a:pt x="2649" y="404"/>
                    <a:pt x="2463" y="297"/>
                    <a:pt x="2093" y="173"/>
                  </a:cubicBezTo>
                  <a:cubicBezTo>
                    <a:pt x="1792" y="71"/>
                    <a:pt x="1581" y="13"/>
                    <a:pt x="1460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0"/>
            <p:cNvSpPr/>
            <p:nvPr/>
          </p:nvSpPr>
          <p:spPr>
            <a:xfrm>
              <a:off x="10816908" y="4524505"/>
              <a:ext cx="86374" cy="69599"/>
            </a:xfrm>
            <a:custGeom>
              <a:avLst/>
              <a:gdLst/>
              <a:ahLst/>
              <a:cxnLst/>
              <a:rect l="l" t="t" r="r" b="b"/>
              <a:pathLst>
                <a:path w="514" h="410" extrusionOk="0">
                  <a:moveTo>
                    <a:pt x="156" y="0"/>
                  </a:moveTo>
                  <a:cubicBezTo>
                    <a:pt x="53" y="0"/>
                    <a:pt x="0" y="61"/>
                    <a:pt x="0" y="181"/>
                  </a:cubicBezTo>
                  <a:cubicBezTo>
                    <a:pt x="0" y="334"/>
                    <a:pt x="113" y="409"/>
                    <a:pt x="340" y="409"/>
                  </a:cubicBezTo>
                  <a:cubicBezTo>
                    <a:pt x="342" y="409"/>
                    <a:pt x="345" y="409"/>
                    <a:pt x="347" y="409"/>
                  </a:cubicBezTo>
                  <a:cubicBezTo>
                    <a:pt x="349" y="409"/>
                    <a:pt x="351" y="409"/>
                    <a:pt x="352" y="409"/>
                  </a:cubicBezTo>
                  <a:cubicBezTo>
                    <a:pt x="403" y="409"/>
                    <a:pt x="452" y="383"/>
                    <a:pt x="479" y="341"/>
                  </a:cubicBezTo>
                  <a:cubicBezTo>
                    <a:pt x="502" y="313"/>
                    <a:pt x="514" y="276"/>
                    <a:pt x="514" y="241"/>
                  </a:cubicBezTo>
                  <a:cubicBezTo>
                    <a:pt x="514" y="136"/>
                    <a:pt x="428" y="61"/>
                    <a:pt x="256" y="15"/>
                  </a:cubicBezTo>
                  <a:cubicBezTo>
                    <a:pt x="219" y="5"/>
                    <a:pt x="186" y="0"/>
                    <a:pt x="156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0"/>
            <p:cNvSpPr/>
            <p:nvPr/>
          </p:nvSpPr>
          <p:spPr>
            <a:xfrm>
              <a:off x="12791236" y="4385824"/>
              <a:ext cx="112084" cy="84027"/>
            </a:xfrm>
            <a:custGeom>
              <a:avLst/>
              <a:gdLst/>
              <a:ahLst/>
              <a:cxnLst/>
              <a:rect l="l" t="t" r="r" b="b"/>
              <a:pathLst>
                <a:path w="667" h="495" extrusionOk="0">
                  <a:moveTo>
                    <a:pt x="647" y="1"/>
                  </a:moveTo>
                  <a:cubicBezTo>
                    <a:pt x="621" y="3"/>
                    <a:pt x="570" y="31"/>
                    <a:pt x="500" y="83"/>
                  </a:cubicBezTo>
                  <a:cubicBezTo>
                    <a:pt x="446" y="125"/>
                    <a:pt x="392" y="169"/>
                    <a:pt x="341" y="215"/>
                  </a:cubicBezTo>
                  <a:cubicBezTo>
                    <a:pt x="299" y="257"/>
                    <a:pt x="253" y="297"/>
                    <a:pt x="204" y="332"/>
                  </a:cubicBezTo>
                  <a:cubicBezTo>
                    <a:pt x="172" y="353"/>
                    <a:pt x="139" y="376"/>
                    <a:pt x="106" y="397"/>
                  </a:cubicBezTo>
                  <a:cubicBezTo>
                    <a:pt x="36" y="436"/>
                    <a:pt x="1" y="459"/>
                    <a:pt x="1" y="462"/>
                  </a:cubicBezTo>
                  <a:cubicBezTo>
                    <a:pt x="1" y="483"/>
                    <a:pt x="3" y="494"/>
                    <a:pt x="8" y="494"/>
                  </a:cubicBezTo>
                  <a:cubicBezTo>
                    <a:pt x="11" y="494"/>
                    <a:pt x="15" y="489"/>
                    <a:pt x="20" y="480"/>
                  </a:cubicBezTo>
                  <a:cubicBezTo>
                    <a:pt x="83" y="457"/>
                    <a:pt x="144" y="427"/>
                    <a:pt x="200" y="392"/>
                  </a:cubicBezTo>
                  <a:cubicBezTo>
                    <a:pt x="255" y="362"/>
                    <a:pt x="316" y="324"/>
                    <a:pt x="388" y="278"/>
                  </a:cubicBezTo>
                  <a:cubicBezTo>
                    <a:pt x="572" y="164"/>
                    <a:pt x="665" y="90"/>
                    <a:pt x="663" y="55"/>
                  </a:cubicBezTo>
                  <a:cubicBezTo>
                    <a:pt x="667" y="41"/>
                    <a:pt x="663" y="26"/>
                    <a:pt x="656" y="13"/>
                  </a:cubicBezTo>
                  <a:cubicBezTo>
                    <a:pt x="651" y="6"/>
                    <a:pt x="647" y="3"/>
                    <a:pt x="647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0"/>
            <p:cNvSpPr/>
            <p:nvPr/>
          </p:nvSpPr>
          <p:spPr>
            <a:xfrm>
              <a:off x="12840809" y="4490556"/>
              <a:ext cx="44531" cy="30046"/>
            </a:xfrm>
            <a:custGeom>
              <a:avLst/>
              <a:gdLst/>
              <a:ahLst/>
              <a:cxnLst/>
              <a:rect l="l" t="t" r="r" b="b"/>
              <a:pathLst>
                <a:path w="265" h="177" extrusionOk="0">
                  <a:moveTo>
                    <a:pt x="169" y="0"/>
                  </a:moveTo>
                  <a:cubicBezTo>
                    <a:pt x="122" y="0"/>
                    <a:pt x="84" y="9"/>
                    <a:pt x="54" y="26"/>
                  </a:cubicBezTo>
                  <a:cubicBezTo>
                    <a:pt x="21" y="40"/>
                    <a:pt x="0" y="73"/>
                    <a:pt x="0" y="108"/>
                  </a:cubicBezTo>
                  <a:cubicBezTo>
                    <a:pt x="0" y="138"/>
                    <a:pt x="1" y="153"/>
                    <a:pt x="4" y="153"/>
                  </a:cubicBezTo>
                  <a:cubicBezTo>
                    <a:pt x="4" y="153"/>
                    <a:pt x="5" y="153"/>
                    <a:pt x="5" y="152"/>
                  </a:cubicBezTo>
                  <a:lnTo>
                    <a:pt x="68" y="176"/>
                  </a:lnTo>
                  <a:cubicBezTo>
                    <a:pt x="119" y="173"/>
                    <a:pt x="168" y="154"/>
                    <a:pt x="207" y="120"/>
                  </a:cubicBezTo>
                  <a:cubicBezTo>
                    <a:pt x="246" y="87"/>
                    <a:pt x="265" y="61"/>
                    <a:pt x="265" y="43"/>
                  </a:cubicBezTo>
                  <a:cubicBezTo>
                    <a:pt x="265" y="20"/>
                    <a:pt x="263" y="10"/>
                    <a:pt x="260" y="6"/>
                  </a:cubicBezTo>
                  <a:cubicBezTo>
                    <a:pt x="258" y="8"/>
                    <a:pt x="256" y="9"/>
                    <a:pt x="255" y="9"/>
                  </a:cubicBezTo>
                  <a:cubicBezTo>
                    <a:pt x="255" y="9"/>
                    <a:pt x="254" y="9"/>
                    <a:pt x="254" y="8"/>
                  </a:cubicBezTo>
                  <a:cubicBezTo>
                    <a:pt x="224" y="3"/>
                    <a:pt x="195" y="0"/>
                    <a:pt x="16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0"/>
            <p:cNvSpPr/>
            <p:nvPr/>
          </p:nvSpPr>
          <p:spPr>
            <a:xfrm>
              <a:off x="9641789" y="4641969"/>
              <a:ext cx="60999" cy="28349"/>
            </a:xfrm>
            <a:custGeom>
              <a:avLst/>
              <a:gdLst/>
              <a:ahLst/>
              <a:cxnLst/>
              <a:rect l="l" t="t" r="r" b="b"/>
              <a:pathLst>
                <a:path w="363" h="167" extrusionOk="0">
                  <a:moveTo>
                    <a:pt x="63" y="1"/>
                  </a:moveTo>
                  <a:cubicBezTo>
                    <a:pt x="21" y="1"/>
                    <a:pt x="0" y="25"/>
                    <a:pt x="0" y="73"/>
                  </a:cubicBezTo>
                  <a:cubicBezTo>
                    <a:pt x="0" y="94"/>
                    <a:pt x="33" y="114"/>
                    <a:pt x="100" y="136"/>
                  </a:cubicBezTo>
                  <a:cubicBezTo>
                    <a:pt x="149" y="154"/>
                    <a:pt x="200" y="164"/>
                    <a:pt x="251" y="166"/>
                  </a:cubicBezTo>
                  <a:cubicBezTo>
                    <a:pt x="295" y="164"/>
                    <a:pt x="335" y="145"/>
                    <a:pt x="363" y="112"/>
                  </a:cubicBezTo>
                  <a:cubicBezTo>
                    <a:pt x="242" y="59"/>
                    <a:pt x="158" y="24"/>
                    <a:pt x="112" y="8"/>
                  </a:cubicBezTo>
                  <a:cubicBezTo>
                    <a:pt x="94" y="3"/>
                    <a:pt x="77" y="1"/>
                    <a:pt x="63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0"/>
            <p:cNvSpPr/>
            <p:nvPr/>
          </p:nvSpPr>
          <p:spPr>
            <a:xfrm>
              <a:off x="9692034" y="4604625"/>
              <a:ext cx="157288" cy="33271"/>
            </a:xfrm>
            <a:custGeom>
              <a:avLst/>
              <a:gdLst/>
              <a:ahLst/>
              <a:cxnLst/>
              <a:rect l="l" t="t" r="r" b="b"/>
              <a:pathLst>
                <a:path w="936" h="196" extrusionOk="0">
                  <a:moveTo>
                    <a:pt x="8" y="0"/>
                  </a:moveTo>
                  <a:lnTo>
                    <a:pt x="1" y="32"/>
                  </a:lnTo>
                  <a:lnTo>
                    <a:pt x="8" y="53"/>
                  </a:lnTo>
                  <a:cubicBezTo>
                    <a:pt x="10" y="55"/>
                    <a:pt x="73" y="79"/>
                    <a:pt x="195" y="125"/>
                  </a:cubicBezTo>
                  <a:cubicBezTo>
                    <a:pt x="343" y="169"/>
                    <a:pt x="495" y="192"/>
                    <a:pt x="650" y="195"/>
                  </a:cubicBezTo>
                  <a:lnTo>
                    <a:pt x="693" y="195"/>
                  </a:lnTo>
                  <a:cubicBezTo>
                    <a:pt x="774" y="192"/>
                    <a:pt x="856" y="178"/>
                    <a:pt x="935" y="157"/>
                  </a:cubicBezTo>
                  <a:cubicBezTo>
                    <a:pt x="846" y="141"/>
                    <a:pt x="746" y="121"/>
                    <a:pt x="637" y="104"/>
                  </a:cubicBezTo>
                  <a:cubicBezTo>
                    <a:pt x="546" y="88"/>
                    <a:pt x="448" y="71"/>
                    <a:pt x="341" y="53"/>
                  </a:cubicBezTo>
                  <a:cubicBezTo>
                    <a:pt x="127" y="20"/>
                    <a:pt x="17" y="2"/>
                    <a:pt x="8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0"/>
            <p:cNvSpPr/>
            <p:nvPr/>
          </p:nvSpPr>
          <p:spPr>
            <a:xfrm>
              <a:off x="9769501" y="4558794"/>
              <a:ext cx="170563" cy="28179"/>
            </a:xfrm>
            <a:custGeom>
              <a:avLst/>
              <a:gdLst/>
              <a:ahLst/>
              <a:cxnLst/>
              <a:rect l="l" t="t" r="r" b="b"/>
              <a:pathLst>
                <a:path w="1015" h="166" extrusionOk="0">
                  <a:moveTo>
                    <a:pt x="98" y="0"/>
                  </a:moveTo>
                  <a:cubicBezTo>
                    <a:pt x="55" y="0"/>
                    <a:pt x="16" y="26"/>
                    <a:pt x="1" y="67"/>
                  </a:cubicBezTo>
                  <a:cubicBezTo>
                    <a:pt x="54" y="85"/>
                    <a:pt x="103" y="100"/>
                    <a:pt x="150" y="114"/>
                  </a:cubicBezTo>
                  <a:cubicBezTo>
                    <a:pt x="180" y="121"/>
                    <a:pt x="208" y="128"/>
                    <a:pt x="238" y="134"/>
                  </a:cubicBezTo>
                  <a:cubicBezTo>
                    <a:pt x="376" y="155"/>
                    <a:pt x="515" y="166"/>
                    <a:pt x="656" y="166"/>
                  </a:cubicBezTo>
                  <a:cubicBezTo>
                    <a:pt x="676" y="166"/>
                    <a:pt x="696" y="166"/>
                    <a:pt x="716" y="165"/>
                  </a:cubicBezTo>
                  <a:cubicBezTo>
                    <a:pt x="737" y="165"/>
                    <a:pt x="788" y="162"/>
                    <a:pt x="869" y="151"/>
                  </a:cubicBezTo>
                  <a:cubicBezTo>
                    <a:pt x="946" y="143"/>
                    <a:pt x="993" y="137"/>
                    <a:pt x="1014" y="134"/>
                  </a:cubicBezTo>
                  <a:cubicBezTo>
                    <a:pt x="991" y="118"/>
                    <a:pt x="932" y="100"/>
                    <a:pt x="830" y="79"/>
                  </a:cubicBezTo>
                  <a:cubicBezTo>
                    <a:pt x="804" y="74"/>
                    <a:pt x="776" y="71"/>
                    <a:pt x="746" y="65"/>
                  </a:cubicBezTo>
                  <a:cubicBezTo>
                    <a:pt x="629" y="46"/>
                    <a:pt x="494" y="32"/>
                    <a:pt x="338" y="22"/>
                  </a:cubicBezTo>
                  <a:cubicBezTo>
                    <a:pt x="257" y="15"/>
                    <a:pt x="197" y="8"/>
                    <a:pt x="155" y="4"/>
                  </a:cubicBezTo>
                  <a:lnTo>
                    <a:pt x="139" y="2"/>
                  </a:lnTo>
                  <a:lnTo>
                    <a:pt x="103" y="1"/>
                  </a:lnTo>
                  <a:cubicBezTo>
                    <a:pt x="101" y="0"/>
                    <a:pt x="100" y="0"/>
                    <a:pt x="98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0"/>
            <p:cNvSpPr/>
            <p:nvPr/>
          </p:nvSpPr>
          <p:spPr>
            <a:xfrm>
              <a:off x="12450447" y="4515848"/>
              <a:ext cx="165690" cy="116111"/>
            </a:xfrm>
            <a:custGeom>
              <a:avLst/>
              <a:gdLst/>
              <a:ahLst/>
              <a:cxnLst/>
              <a:rect l="l" t="t" r="r" b="b"/>
              <a:pathLst>
                <a:path w="986" h="684" extrusionOk="0">
                  <a:moveTo>
                    <a:pt x="970" y="0"/>
                  </a:moveTo>
                  <a:cubicBezTo>
                    <a:pt x="944" y="0"/>
                    <a:pt x="908" y="16"/>
                    <a:pt x="861" y="47"/>
                  </a:cubicBezTo>
                  <a:cubicBezTo>
                    <a:pt x="840" y="61"/>
                    <a:pt x="815" y="76"/>
                    <a:pt x="789" y="99"/>
                  </a:cubicBezTo>
                  <a:cubicBezTo>
                    <a:pt x="749" y="133"/>
                    <a:pt x="682" y="192"/>
                    <a:pt x="589" y="280"/>
                  </a:cubicBezTo>
                  <a:cubicBezTo>
                    <a:pt x="521" y="313"/>
                    <a:pt x="454" y="348"/>
                    <a:pt x="388" y="381"/>
                  </a:cubicBezTo>
                  <a:cubicBezTo>
                    <a:pt x="354" y="399"/>
                    <a:pt x="321" y="417"/>
                    <a:pt x="288" y="434"/>
                  </a:cubicBezTo>
                  <a:cubicBezTo>
                    <a:pt x="97" y="534"/>
                    <a:pt x="0" y="601"/>
                    <a:pt x="0" y="630"/>
                  </a:cubicBezTo>
                  <a:cubicBezTo>
                    <a:pt x="0" y="637"/>
                    <a:pt x="0" y="646"/>
                    <a:pt x="2" y="655"/>
                  </a:cubicBezTo>
                  <a:cubicBezTo>
                    <a:pt x="4" y="662"/>
                    <a:pt x="7" y="669"/>
                    <a:pt x="14" y="674"/>
                  </a:cubicBezTo>
                  <a:cubicBezTo>
                    <a:pt x="25" y="680"/>
                    <a:pt x="37" y="683"/>
                    <a:pt x="49" y="683"/>
                  </a:cubicBezTo>
                  <a:cubicBezTo>
                    <a:pt x="302" y="587"/>
                    <a:pt x="510" y="471"/>
                    <a:pt x="673" y="336"/>
                  </a:cubicBezTo>
                  <a:cubicBezTo>
                    <a:pt x="742" y="280"/>
                    <a:pt x="803" y="218"/>
                    <a:pt x="861" y="154"/>
                  </a:cubicBezTo>
                  <a:cubicBezTo>
                    <a:pt x="903" y="108"/>
                    <a:pt x="943" y="59"/>
                    <a:pt x="985" y="3"/>
                  </a:cubicBezTo>
                  <a:cubicBezTo>
                    <a:pt x="981" y="1"/>
                    <a:pt x="976" y="0"/>
                    <a:pt x="970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0"/>
            <p:cNvSpPr/>
            <p:nvPr/>
          </p:nvSpPr>
          <p:spPr>
            <a:xfrm>
              <a:off x="12538837" y="4614980"/>
              <a:ext cx="48396" cy="38873"/>
            </a:xfrm>
            <a:custGeom>
              <a:avLst/>
              <a:gdLst/>
              <a:ahLst/>
              <a:cxnLst/>
              <a:rect l="l" t="t" r="r" b="b"/>
              <a:pathLst>
                <a:path w="288" h="229" extrusionOk="0">
                  <a:moveTo>
                    <a:pt x="268" y="1"/>
                  </a:moveTo>
                  <a:cubicBezTo>
                    <a:pt x="242" y="1"/>
                    <a:pt x="191" y="25"/>
                    <a:pt x="114" y="76"/>
                  </a:cubicBezTo>
                  <a:cubicBezTo>
                    <a:pt x="39" y="125"/>
                    <a:pt x="0" y="160"/>
                    <a:pt x="0" y="176"/>
                  </a:cubicBezTo>
                  <a:cubicBezTo>
                    <a:pt x="0" y="201"/>
                    <a:pt x="4" y="215"/>
                    <a:pt x="14" y="220"/>
                  </a:cubicBezTo>
                  <a:cubicBezTo>
                    <a:pt x="23" y="225"/>
                    <a:pt x="33" y="229"/>
                    <a:pt x="44" y="229"/>
                  </a:cubicBezTo>
                  <a:cubicBezTo>
                    <a:pt x="60" y="220"/>
                    <a:pt x="107" y="190"/>
                    <a:pt x="182" y="139"/>
                  </a:cubicBezTo>
                  <a:cubicBezTo>
                    <a:pt x="253" y="96"/>
                    <a:pt x="288" y="60"/>
                    <a:pt x="288" y="39"/>
                  </a:cubicBezTo>
                  <a:cubicBezTo>
                    <a:pt x="288" y="17"/>
                    <a:pt x="286" y="8"/>
                    <a:pt x="282" y="8"/>
                  </a:cubicBezTo>
                  <a:cubicBezTo>
                    <a:pt x="282" y="8"/>
                    <a:pt x="281" y="8"/>
                    <a:pt x="280" y="8"/>
                  </a:cubicBezTo>
                  <a:cubicBezTo>
                    <a:pt x="276" y="8"/>
                    <a:pt x="272" y="6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0"/>
            <p:cNvSpPr/>
            <p:nvPr/>
          </p:nvSpPr>
          <p:spPr>
            <a:xfrm>
              <a:off x="10423354" y="4764695"/>
              <a:ext cx="298443" cy="26991"/>
            </a:xfrm>
            <a:custGeom>
              <a:avLst/>
              <a:gdLst/>
              <a:ahLst/>
              <a:cxnLst/>
              <a:rect l="l" t="t" r="r" b="b"/>
              <a:pathLst>
                <a:path w="1776" h="159" extrusionOk="0">
                  <a:moveTo>
                    <a:pt x="297" y="0"/>
                  </a:moveTo>
                  <a:cubicBezTo>
                    <a:pt x="100" y="0"/>
                    <a:pt x="2" y="10"/>
                    <a:pt x="2" y="30"/>
                  </a:cubicBezTo>
                  <a:cubicBezTo>
                    <a:pt x="0" y="43"/>
                    <a:pt x="2" y="55"/>
                    <a:pt x="7" y="66"/>
                  </a:cubicBezTo>
                  <a:cubicBezTo>
                    <a:pt x="11" y="71"/>
                    <a:pt x="12" y="73"/>
                    <a:pt x="12" y="74"/>
                  </a:cubicBezTo>
                  <a:cubicBezTo>
                    <a:pt x="91" y="80"/>
                    <a:pt x="328" y="99"/>
                    <a:pt x="722" y="134"/>
                  </a:cubicBezTo>
                  <a:cubicBezTo>
                    <a:pt x="887" y="150"/>
                    <a:pt x="1175" y="158"/>
                    <a:pt x="1585" y="158"/>
                  </a:cubicBezTo>
                  <a:cubicBezTo>
                    <a:pt x="1616" y="158"/>
                    <a:pt x="1681" y="144"/>
                    <a:pt x="1776" y="116"/>
                  </a:cubicBezTo>
                  <a:cubicBezTo>
                    <a:pt x="1676" y="67"/>
                    <a:pt x="1353" y="32"/>
                    <a:pt x="810" y="13"/>
                  </a:cubicBezTo>
                  <a:cubicBezTo>
                    <a:pt x="597" y="5"/>
                    <a:pt x="426" y="0"/>
                    <a:pt x="297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0"/>
            <p:cNvSpPr/>
            <p:nvPr/>
          </p:nvSpPr>
          <p:spPr>
            <a:xfrm>
              <a:off x="12012361" y="4673372"/>
              <a:ext cx="440271" cy="80463"/>
            </a:xfrm>
            <a:custGeom>
              <a:avLst/>
              <a:gdLst/>
              <a:ahLst/>
              <a:cxnLst/>
              <a:rect l="l" t="t" r="r" b="b"/>
              <a:pathLst>
                <a:path w="2620" h="474" extrusionOk="0">
                  <a:moveTo>
                    <a:pt x="2620" y="0"/>
                  </a:moveTo>
                  <a:lnTo>
                    <a:pt x="2467" y="21"/>
                  </a:lnTo>
                  <a:cubicBezTo>
                    <a:pt x="1913" y="93"/>
                    <a:pt x="1596" y="137"/>
                    <a:pt x="1513" y="149"/>
                  </a:cubicBezTo>
                  <a:cubicBezTo>
                    <a:pt x="1057" y="218"/>
                    <a:pt x="553" y="307"/>
                    <a:pt x="0" y="421"/>
                  </a:cubicBezTo>
                  <a:cubicBezTo>
                    <a:pt x="2" y="439"/>
                    <a:pt x="6" y="458"/>
                    <a:pt x="14" y="474"/>
                  </a:cubicBezTo>
                  <a:cubicBezTo>
                    <a:pt x="766" y="412"/>
                    <a:pt x="1301" y="355"/>
                    <a:pt x="1620" y="298"/>
                  </a:cubicBezTo>
                  <a:cubicBezTo>
                    <a:pt x="1910" y="251"/>
                    <a:pt x="2194" y="174"/>
                    <a:pt x="2465" y="67"/>
                  </a:cubicBezTo>
                  <a:cubicBezTo>
                    <a:pt x="2518" y="46"/>
                    <a:pt x="2569" y="25"/>
                    <a:pt x="2620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0"/>
            <p:cNvSpPr/>
            <p:nvPr/>
          </p:nvSpPr>
          <p:spPr>
            <a:xfrm>
              <a:off x="12423896" y="4713771"/>
              <a:ext cx="65032" cy="33611"/>
            </a:xfrm>
            <a:custGeom>
              <a:avLst/>
              <a:gdLst/>
              <a:ahLst/>
              <a:cxnLst/>
              <a:rect l="l" t="t" r="r" b="b"/>
              <a:pathLst>
                <a:path w="387" h="198" extrusionOk="0">
                  <a:moveTo>
                    <a:pt x="351" y="1"/>
                  </a:moveTo>
                  <a:cubicBezTo>
                    <a:pt x="312" y="1"/>
                    <a:pt x="249" y="15"/>
                    <a:pt x="163" y="41"/>
                  </a:cubicBezTo>
                  <a:cubicBezTo>
                    <a:pt x="88" y="64"/>
                    <a:pt x="41" y="85"/>
                    <a:pt x="18" y="104"/>
                  </a:cubicBezTo>
                  <a:cubicBezTo>
                    <a:pt x="9" y="111"/>
                    <a:pt x="4" y="118"/>
                    <a:pt x="2" y="129"/>
                  </a:cubicBezTo>
                  <a:cubicBezTo>
                    <a:pt x="0" y="148"/>
                    <a:pt x="7" y="167"/>
                    <a:pt x="20" y="181"/>
                  </a:cubicBezTo>
                  <a:cubicBezTo>
                    <a:pt x="30" y="192"/>
                    <a:pt x="44" y="197"/>
                    <a:pt x="60" y="197"/>
                  </a:cubicBezTo>
                  <a:cubicBezTo>
                    <a:pt x="130" y="195"/>
                    <a:pt x="200" y="181"/>
                    <a:pt x="265" y="153"/>
                  </a:cubicBezTo>
                  <a:cubicBezTo>
                    <a:pt x="346" y="122"/>
                    <a:pt x="386" y="83"/>
                    <a:pt x="384" y="38"/>
                  </a:cubicBezTo>
                  <a:cubicBezTo>
                    <a:pt x="384" y="15"/>
                    <a:pt x="383" y="4"/>
                    <a:pt x="379" y="3"/>
                  </a:cubicBezTo>
                  <a:cubicBezTo>
                    <a:pt x="377" y="4"/>
                    <a:pt x="375" y="4"/>
                    <a:pt x="374" y="4"/>
                  </a:cubicBezTo>
                  <a:cubicBezTo>
                    <a:pt x="373" y="4"/>
                    <a:pt x="372" y="4"/>
                    <a:pt x="372" y="3"/>
                  </a:cubicBezTo>
                  <a:cubicBezTo>
                    <a:pt x="366" y="1"/>
                    <a:pt x="359" y="1"/>
                    <a:pt x="351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0"/>
            <p:cNvSpPr/>
            <p:nvPr/>
          </p:nvSpPr>
          <p:spPr>
            <a:xfrm>
              <a:off x="12711752" y="4316907"/>
              <a:ext cx="147373" cy="126975"/>
            </a:xfrm>
            <a:custGeom>
              <a:avLst/>
              <a:gdLst/>
              <a:ahLst/>
              <a:cxnLst/>
              <a:rect l="l" t="t" r="r" b="b"/>
              <a:pathLst>
                <a:path w="877" h="748" extrusionOk="0">
                  <a:moveTo>
                    <a:pt x="861" y="0"/>
                  </a:moveTo>
                  <a:cubicBezTo>
                    <a:pt x="836" y="0"/>
                    <a:pt x="781" y="31"/>
                    <a:pt x="698" y="91"/>
                  </a:cubicBezTo>
                  <a:lnTo>
                    <a:pt x="693" y="95"/>
                  </a:lnTo>
                  <a:cubicBezTo>
                    <a:pt x="626" y="144"/>
                    <a:pt x="542" y="212"/>
                    <a:pt x="439" y="300"/>
                  </a:cubicBezTo>
                  <a:cubicBezTo>
                    <a:pt x="384" y="346"/>
                    <a:pt x="335" y="388"/>
                    <a:pt x="291" y="426"/>
                  </a:cubicBezTo>
                  <a:cubicBezTo>
                    <a:pt x="97" y="593"/>
                    <a:pt x="0" y="682"/>
                    <a:pt x="0" y="694"/>
                  </a:cubicBezTo>
                  <a:cubicBezTo>
                    <a:pt x="0" y="717"/>
                    <a:pt x="4" y="730"/>
                    <a:pt x="11" y="737"/>
                  </a:cubicBezTo>
                  <a:cubicBezTo>
                    <a:pt x="11" y="738"/>
                    <a:pt x="20" y="742"/>
                    <a:pt x="35" y="747"/>
                  </a:cubicBezTo>
                  <a:cubicBezTo>
                    <a:pt x="335" y="558"/>
                    <a:pt x="554" y="400"/>
                    <a:pt x="693" y="275"/>
                  </a:cubicBezTo>
                  <a:cubicBezTo>
                    <a:pt x="815" y="165"/>
                    <a:pt x="877" y="79"/>
                    <a:pt x="877" y="18"/>
                  </a:cubicBezTo>
                  <a:cubicBezTo>
                    <a:pt x="877" y="6"/>
                    <a:pt x="871" y="0"/>
                    <a:pt x="861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0"/>
            <p:cNvSpPr/>
            <p:nvPr/>
          </p:nvSpPr>
          <p:spPr>
            <a:xfrm>
              <a:off x="10664326" y="4671335"/>
              <a:ext cx="1331905" cy="41250"/>
            </a:xfrm>
            <a:custGeom>
              <a:avLst/>
              <a:gdLst/>
              <a:ahLst/>
              <a:cxnLst/>
              <a:rect l="l" t="t" r="r" b="b"/>
              <a:pathLst>
                <a:path w="7926" h="243" extrusionOk="0">
                  <a:moveTo>
                    <a:pt x="7669" y="1"/>
                  </a:moveTo>
                  <a:cubicBezTo>
                    <a:pt x="7635" y="1"/>
                    <a:pt x="7611" y="2"/>
                    <a:pt x="7598" y="4"/>
                  </a:cubicBezTo>
                  <a:lnTo>
                    <a:pt x="6439" y="7"/>
                  </a:lnTo>
                  <a:cubicBezTo>
                    <a:pt x="6033" y="9"/>
                    <a:pt x="5719" y="18"/>
                    <a:pt x="5494" y="33"/>
                  </a:cubicBezTo>
                  <a:cubicBezTo>
                    <a:pt x="5435" y="41"/>
                    <a:pt x="5317" y="55"/>
                    <a:pt x="5140" y="76"/>
                  </a:cubicBezTo>
                  <a:lnTo>
                    <a:pt x="4062" y="76"/>
                  </a:lnTo>
                  <a:cubicBezTo>
                    <a:pt x="3799" y="98"/>
                    <a:pt x="3641" y="116"/>
                    <a:pt x="3587" y="132"/>
                  </a:cubicBezTo>
                  <a:lnTo>
                    <a:pt x="2051" y="132"/>
                  </a:lnTo>
                  <a:lnTo>
                    <a:pt x="1972" y="118"/>
                  </a:lnTo>
                  <a:lnTo>
                    <a:pt x="1013" y="112"/>
                  </a:lnTo>
                  <a:cubicBezTo>
                    <a:pt x="989" y="109"/>
                    <a:pt x="908" y="104"/>
                    <a:pt x="766" y="97"/>
                  </a:cubicBezTo>
                  <a:cubicBezTo>
                    <a:pt x="626" y="88"/>
                    <a:pt x="544" y="84"/>
                    <a:pt x="517" y="84"/>
                  </a:cubicBezTo>
                  <a:cubicBezTo>
                    <a:pt x="445" y="72"/>
                    <a:pt x="372" y="63"/>
                    <a:pt x="298" y="58"/>
                  </a:cubicBezTo>
                  <a:cubicBezTo>
                    <a:pt x="288" y="57"/>
                    <a:pt x="278" y="57"/>
                    <a:pt x="268" y="57"/>
                  </a:cubicBezTo>
                  <a:cubicBezTo>
                    <a:pt x="199" y="57"/>
                    <a:pt x="130" y="73"/>
                    <a:pt x="67" y="104"/>
                  </a:cubicBezTo>
                  <a:cubicBezTo>
                    <a:pt x="44" y="116"/>
                    <a:pt x="21" y="130"/>
                    <a:pt x="0" y="147"/>
                  </a:cubicBezTo>
                  <a:lnTo>
                    <a:pt x="16" y="195"/>
                  </a:lnTo>
                  <a:cubicBezTo>
                    <a:pt x="185" y="189"/>
                    <a:pt x="334" y="186"/>
                    <a:pt x="465" y="186"/>
                  </a:cubicBezTo>
                  <a:cubicBezTo>
                    <a:pt x="735" y="186"/>
                    <a:pt x="924" y="199"/>
                    <a:pt x="1033" y="225"/>
                  </a:cubicBezTo>
                  <a:lnTo>
                    <a:pt x="1997" y="230"/>
                  </a:lnTo>
                  <a:lnTo>
                    <a:pt x="2079" y="242"/>
                  </a:lnTo>
                  <a:lnTo>
                    <a:pt x="3575" y="242"/>
                  </a:lnTo>
                  <a:cubicBezTo>
                    <a:pt x="3831" y="223"/>
                    <a:pt x="3988" y="205"/>
                    <a:pt x="4048" y="188"/>
                  </a:cubicBezTo>
                  <a:lnTo>
                    <a:pt x="5002" y="188"/>
                  </a:lnTo>
                  <a:cubicBezTo>
                    <a:pt x="5026" y="186"/>
                    <a:pt x="5147" y="172"/>
                    <a:pt x="5363" y="144"/>
                  </a:cubicBezTo>
                  <a:cubicBezTo>
                    <a:pt x="5417" y="140"/>
                    <a:pt x="5473" y="135"/>
                    <a:pt x="5531" y="132"/>
                  </a:cubicBezTo>
                  <a:cubicBezTo>
                    <a:pt x="5757" y="118"/>
                    <a:pt x="6017" y="109"/>
                    <a:pt x="6310" y="107"/>
                  </a:cubicBezTo>
                  <a:lnTo>
                    <a:pt x="6418" y="107"/>
                  </a:lnTo>
                  <a:lnTo>
                    <a:pt x="7575" y="98"/>
                  </a:lnTo>
                  <a:cubicBezTo>
                    <a:pt x="7591" y="93"/>
                    <a:pt x="7645" y="84"/>
                    <a:pt x="7737" y="69"/>
                  </a:cubicBezTo>
                  <a:cubicBezTo>
                    <a:pt x="7803" y="55"/>
                    <a:pt x="7854" y="44"/>
                    <a:pt x="7891" y="33"/>
                  </a:cubicBezTo>
                  <a:cubicBezTo>
                    <a:pt x="7905" y="30"/>
                    <a:pt x="7915" y="26"/>
                    <a:pt x="7926" y="23"/>
                  </a:cubicBezTo>
                  <a:cubicBezTo>
                    <a:pt x="7924" y="18"/>
                    <a:pt x="7919" y="12"/>
                    <a:pt x="7912" y="11"/>
                  </a:cubicBezTo>
                  <a:lnTo>
                    <a:pt x="7898" y="7"/>
                  </a:lnTo>
                  <a:cubicBezTo>
                    <a:pt x="7798" y="3"/>
                    <a:pt x="7721" y="1"/>
                    <a:pt x="766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0"/>
            <p:cNvSpPr/>
            <p:nvPr/>
          </p:nvSpPr>
          <p:spPr>
            <a:xfrm>
              <a:off x="9971656" y="4636877"/>
              <a:ext cx="241141" cy="32762"/>
            </a:xfrm>
            <a:custGeom>
              <a:avLst/>
              <a:gdLst/>
              <a:ahLst/>
              <a:cxnLst/>
              <a:rect l="l" t="t" r="r" b="b"/>
              <a:pathLst>
                <a:path w="1435" h="193" extrusionOk="0">
                  <a:moveTo>
                    <a:pt x="143" y="1"/>
                  </a:moveTo>
                  <a:cubicBezTo>
                    <a:pt x="121" y="1"/>
                    <a:pt x="102" y="2"/>
                    <a:pt x="85" y="3"/>
                  </a:cubicBezTo>
                  <a:cubicBezTo>
                    <a:pt x="29" y="7"/>
                    <a:pt x="1" y="21"/>
                    <a:pt x="1" y="44"/>
                  </a:cubicBezTo>
                  <a:cubicBezTo>
                    <a:pt x="1" y="70"/>
                    <a:pt x="44" y="94"/>
                    <a:pt x="134" y="116"/>
                  </a:cubicBezTo>
                  <a:cubicBezTo>
                    <a:pt x="200" y="131"/>
                    <a:pt x="267" y="144"/>
                    <a:pt x="334" y="151"/>
                  </a:cubicBezTo>
                  <a:cubicBezTo>
                    <a:pt x="541" y="179"/>
                    <a:pt x="747" y="193"/>
                    <a:pt x="956" y="193"/>
                  </a:cubicBezTo>
                  <a:cubicBezTo>
                    <a:pt x="979" y="193"/>
                    <a:pt x="1052" y="186"/>
                    <a:pt x="1175" y="172"/>
                  </a:cubicBezTo>
                  <a:cubicBezTo>
                    <a:pt x="1254" y="165"/>
                    <a:pt x="1319" y="158"/>
                    <a:pt x="1370" y="151"/>
                  </a:cubicBezTo>
                  <a:cubicBezTo>
                    <a:pt x="1394" y="147"/>
                    <a:pt x="1417" y="144"/>
                    <a:pt x="1435" y="142"/>
                  </a:cubicBezTo>
                  <a:cubicBezTo>
                    <a:pt x="1326" y="133"/>
                    <a:pt x="979" y="93"/>
                    <a:pt x="395" y="21"/>
                  </a:cubicBezTo>
                  <a:cubicBezTo>
                    <a:pt x="290" y="8"/>
                    <a:pt x="207" y="1"/>
                    <a:pt x="143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0" name="Google Shape;1400;p30"/>
          <p:cNvSpPr/>
          <p:nvPr/>
        </p:nvSpPr>
        <p:spPr>
          <a:xfrm>
            <a:off x="6124064" y="997493"/>
            <a:ext cx="105285" cy="91055"/>
          </a:xfrm>
          <a:custGeom>
            <a:avLst/>
            <a:gdLst/>
            <a:ahLst/>
            <a:cxnLst/>
            <a:rect l="l" t="t" r="r" b="b"/>
            <a:pathLst>
              <a:path w="299" h="256" extrusionOk="0">
                <a:moveTo>
                  <a:pt x="129" y="1"/>
                </a:moveTo>
                <a:cubicBezTo>
                  <a:pt x="63" y="1"/>
                  <a:pt x="0" y="52"/>
                  <a:pt x="0" y="128"/>
                </a:cubicBezTo>
                <a:cubicBezTo>
                  <a:pt x="0" y="198"/>
                  <a:pt x="58" y="256"/>
                  <a:pt x="128" y="256"/>
                </a:cubicBezTo>
                <a:cubicBezTo>
                  <a:pt x="241" y="256"/>
                  <a:pt x="298" y="119"/>
                  <a:pt x="218" y="38"/>
                </a:cubicBezTo>
                <a:cubicBezTo>
                  <a:pt x="192" y="12"/>
                  <a:pt x="160" y="1"/>
                  <a:pt x="129" y="1"/>
                </a:cubicBezTo>
                <a:close/>
              </a:path>
            </a:pathLst>
          </a:custGeom>
          <a:solidFill>
            <a:srgbClr val="FFFFFF">
              <a:alpha val="44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200FAE-2248-4B65-871B-58DFD88E5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2" y="2185036"/>
            <a:ext cx="9144000" cy="16936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5" name="Google Shape;1405;p31"/>
          <p:cNvGrpSpPr/>
          <p:nvPr/>
        </p:nvGrpSpPr>
        <p:grpSpPr>
          <a:xfrm>
            <a:off x="5708134" y="3762968"/>
            <a:ext cx="2539506" cy="926938"/>
            <a:chOff x="5708134" y="3762968"/>
            <a:chExt cx="2539506" cy="926938"/>
          </a:xfrm>
        </p:grpSpPr>
        <p:grpSp>
          <p:nvGrpSpPr>
            <p:cNvPr id="1406" name="Google Shape;1406;p31"/>
            <p:cNvGrpSpPr/>
            <p:nvPr/>
          </p:nvGrpSpPr>
          <p:grpSpPr>
            <a:xfrm>
              <a:off x="5708134" y="3762968"/>
              <a:ext cx="2539481" cy="926938"/>
              <a:chOff x="51655" y="3808136"/>
              <a:chExt cx="699736" cy="263687"/>
            </a:xfrm>
          </p:grpSpPr>
          <p:sp>
            <p:nvSpPr>
              <p:cNvPr id="1407" name="Google Shape;1407;p31"/>
              <p:cNvSpPr/>
              <p:nvPr/>
            </p:nvSpPr>
            <p:spPr>
              <a:xfrm>
                <a:off x="397608" y="3973518"/>
                <a:ext cx="133090" cy="91624"/>
              </a:xfrm>
              <a:custGeom>
                <a:avLst/>
                <a:gdLst/>
                <a:ahLst/>
                <a:cxnLst/>
                <a:rect l="l" t="t" r="r" b="b"/>
                <a:pathLst>
                  <a:path w="986" h="672" extrusionOk="0">
                    <a:moveTo>
                      <a:pt x="968" y="0"/>
                    </a:moveTo>
                    <a:lnTo>
                      <a:pt x="0" y="81"/>
                    </a:lnTo>
                    <a:lnTo>
                      <a:pt x="18" y="672"/>
                    </a:lnTo>
                    <a:lnTo>
                      <a:pt x="985" y="589"/>
                    </a:lnTo>
                    <a:lnTo>
                      <a:pt x="9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31"/>
              <p:cNvSpPr/>
              <p:nvPr/>
            </p:nvSpPr>
            <p:spPr>
              <a:xfrm>
                <a:off x="51655" y="3808136"/>
                <a:ext cx="697442" cy="183384"/>
              </a:xfrm>
              <a:custGeom>
                <a:avLst/>
                <a:gdLst/>
                <a:ahLst/>
                <a:cxnLst/>
                <a:rect l="l" t="t" r="r" b="b"/>
                <a:pathLst>
                  <a:path w="5167" h="1345" extrusionOk="0">
                    <a:moveTo>
                      <a:pt x="3254" y="0"/>
                    </a:moveTo>
                    <a:lnTo>
                      <a:pt x="1218" y="63"/>
                    </a:lnTo>
                    <a:lnTo>
                      <a:pt x="0" y="545"/>
                    </a:lnTo>
                    <a:lnTo>
                      <a:pt x="826" y="1122"/>
                    </a:lnTo>
                    <a:lnTo>
                      <a:pt x="1813" y="1220"/>
                    </a:lnTo>
                    <a:lnTo>
                      <a:pt x="2230" y="926"/>
                    </a:lnTo>
                    <a:lnTo>
                      <a:pt x="1983" y="1236"/>
                    </a:lnTo>
                    <a:lnTo>
                      <a:pt x="2563" y="1294"/>
                    </a:lnTo>
                    <a:lnTo>
                      <a:pt x="3531" y="1213"/>
                    </a:lnTo>
                    <a:lnTo>
                      <a:pt x="3923" y="1345"/>
                    </a:lnTo>
                    <a:lnTo>
                      <a:pt x="4553" y="1182"/>
                    </a:lnTo>
                    <a:lnTo>
                      <a:pt x="5166" y="496"/>
                    </a:lnTo>
                    <a:lnTo>
                      <a:pt x="3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31"/>
              <p:cNvSpPr/>
              <p:nvPr/>
            </p:nvSpPr>
            <p:spPr>
              <a:xfrm>
                <a:off x="296239" y="3934252"/>
                <a:ext cx="56422" cy="4254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2" extrusionOk="0">
                    <a:moveTo>
                      <a:pt x="418" y="1"/>
                    </a:moveTo>
                    <a:lnTo>
                      <a:pt x="1" y="295"/>
                    </a:lnTo>
                    <a:lnTo>
                      <a:pt x="171" y="311"/>
                    </a:lnTo>
                    <a:lnTo>
                      <a:pt x="4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31"/>
              <p:cNvSpPr/>
              <p:nvPr/>
            </p:nvSpPr>
            <p:spPr>
              <a:xfrm>
                <a:off x="666083" y="3875761"/>
                <a:ext cx="85307" cy="173840"/>
              </a:xfrm>
              <a:custGeom>
                <a:avLst/>
                <a:gdLst/>
                <a:ahLst/>
                <a:cxnLst/>
                <a:rect l="l" t="t" r="r" b="b"/>
                <a:pathLst>
                  <a:path w="632" h="1275" extrusionOk="0">
                    <a:moveTo>
                      <a:pt x="614" y="0"/>
                    </a:moveTo>
                    <a:lnTo>
                      <a:pt x="1" y="686"/>
                    </a:lnTo>
                    <a:lnTo>
                      <a:pt x="20" y="1275"/>
                    </a:lnTo>
                    <a:lnTo>
                      <a:pt x="632" y="589"/>
                    </a:lnTo>
                    <a:lnTo>
                      <a:pt x="61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31"/>
              <p:cNvSpPr/>
              <p:nvPr/>
            </p:nvSpPr>
            <p:spPr>
              <a:xfrm>
                <a:off x="581181" y="3969155"/>
                <a:ext cx="87737" cy="102668"/>
              </a:xfrm>
              <a:custGeom>
                <a:avLst/>
                <a:gdLst/>
                <a:ahLst/>
                <a:cxnLst/>
                <a:rect l="l" t="t" r="r" b="b"/>
                <a:pathLst>
                  <a:path w="650" h="753" extrusionOk="0">
                    <a:moveTo>
                      <a:pt x="630" y="1"/>
                    </a:moveTo>
                    <a:lnTo>
                      <a:pt x="0" y="164"/>
                    </a:lnTo>
                    <a:lnTo>
                      <a:pt x="20" y="753"/>
                    </a:lnTo>
                    <a:lnTo>
                      <a:pt x="649" y="590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31"/>
              <p:cNvSpPr/>
              <p:nvPr/>
            </p:nvSpPr>
            <p:spPr>
              <a:xfrm>
                <a:off x="528134" y="3973518"/>
                <a:ext cx="55747" cy="98305"/>
              </a:xfrm>
              <a:custGeom>
                <a:avLst/>
                <a:gdLst/>
                <a:ahLst/>
                <a:cxnLst/>
                <a:rect l="l" t="t" r="r" b="b"/>
                <a:pathLst>
                  <a:path w="413" h="721" extrusionOk="0">
                    <a:moveTo>
                      <a:pt x="1" y="0"/>
                    </a:moveTo>
                    <a:lnTo>
                      <a:pt x="18" y="589"/>
                    </a:lnTo>
                    <a:lnTo>
                      <a:pt x="413" y="721"/>
                    </a:lnTo>
                    <a:lnTo>
                      <a:pt x="393" y="1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31"/>
              <p:cNvSpPr/>
              <p:nvPr/>
            </p:nvSpPr>
            <p:spPr>
              <a:xfrm>
                <a:off x="163013" y="3961111"/>
                <a:ext cx="237025" cy="104031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763" extrusionOk="0">
                    <a:moveTo>
                      <a:pt x="1" y="0"/>
                    </a:moveTo>
                    <a:lnTo>
                      <a:pt x="20" y="591"/>
                    </a:lnTo>
                    <a:lnTo>
                      <a:pt x="1756" y="763"/>
                    </a:lnTo>
                    <a:lnTo>
                      <a:pt x="1738" y="172"/>
                    </a:lnTo>
                    <a:lnTo>
                      <a:pt x="1158" y="114"/>
                    </a:lnTo>
                    <a:lnTo>
                      <a:pt x="984" y="559"/>
                    </a:lnTo>
                    <a:lnTo>
                      <a:pt x="968" y="112"/>
                    </a:lnTo>
                    <a:lnTo>
                      <a:pt x="1158" y="114"/>
                    </a:lnTo>
                    <a:lnTo>
                      <a:pt x="988" y="9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31"/>
              <p:cNvSpPr/>
              <p:nvPr/>
            </p:nvSpPr>
            <p:spPr>
              <a:xfrm>
                <a:off x="293674" y="3976381"/>
                <a:ext cx="25646" cy="61083"/>
              </a:xfrm>
              <a:custGeom>
                <a:avLst/>
                <a:gdLst/>
                <a:ahLst/>
                <a:cxnLst/>
                <a:rect l="l" t="t" r="r" b="b"/>
                <a:pathLst>
                  <a:path w="190" h="448" extrusionOk="0">
                    <a:moveTo>
                      <a:pt x="0" y="0"/>
                    </a:moveTo>
                    <a:lnTo>
                      <a:pt x="16" y="447"/>
                    </a:lnTo>
                    <a:lnTo>
                      <a:pt x="19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31"/>
              <p:cNvSpPr/>
              <p:nvPr/>
            </p:nvSpPr>
            <p:spPr>
              <a:xfrm>
                <a:off x="51655" y="3882442"/>
                <a:ext cx="114193" cy="159251"/>
              </a:xfrm>
              <a:custGeom>
                <a:avLst/>
                <a:gdLst/>
                <a:ahLst/>
                <a:cxnLst/>
                <a:rect l="l" t="t" r="r" b="b"/>
                <a:pathLst>
                  <a:path w="846" h="1168" extrusionOk="0">
                    <a:moveTo>
                      <a:pt x="0" y="0"/>
                    </a:moveTo>
                    <a:lnTo>
                      <a:pt x="18" y="589"/>
                    </a:lnTo>
                    <a:lnTo>
                      <a:pt x="845" y="1168"/>
                    </a:lnTo>
                    <a:lnTo>
                      <a:pt x="826" y="5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6" name="Google Shape;1416;p31"/>
            <p:cNvGrpSpPr/>
            <p:nvPr/>
          </p:nvGrpSpPr>
          <p:grpSpPr>
            <a:xfrm>
              <a:off x="5708134" y="3762968"/>
              <a:ext cx="2539481" cy="926938"/>
              <a:chOff x="51655" y="3808136"/>
              <a:chExt cx="699736" cy="263687"/>
            </a:xfrm>
          </p:grpSpPr>
          <p:sp>
            <p:nvSpPr>
              <p:cNvPr id="1417" name="Google Shape;1417;p31"/>
              <p:cNvSpPr/>
              <p:nvPr/>
            </p:nvSpPr>
            <p:spPr>
              <a:xfrm>
                <a:off x="397608" y="3973518"/>
                <a:ext cx="133090" cy="91624"/>
              </a:xfrm>
              <a:custGeom>
                <a:avLst/>
                <a:gdLst/>
                <a:ahLst/>
                <a:cxnLst/>
                <a:rect l="l" t="t" r="r" b="b"/>
                <a:pathLst>
                  <a:path w="986" h="672" extrusionOk="0">
                    <a:moveTo>
                      <a:pt x="968" y="0"/>
                    </a:moveTo>
                    <a:lnTo>
                      <a:pt x="0" y="81"/>
                    </a:lnTo>
                    <a:lnTo>
                      <a:pt x="18" y="672"/>
                    </a:lnTo>
                    <a:lnTo>
                      <a:pt x="985" y="589"/>
                    </a:lnTo>
                    <a:lnTo>
                      <a:pt x="968" y="0"/>
                    </a:lnTo>
                    <a:close/>
                  </a:path>
                </a:pathLst>
              </a:custGeom>
              <a:solidFill>
                <a:srgbClr val="9FDCF4">
                  <a:alpha val="58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31"/>
              <p:cNvSpPr/>
              <p:nvPr/>
            </p:nvSpPr>
            <p:spPr>
              <a:xfrm>
                <a:off x="51655" y="3808136"/>
                <a:ext cx="697442" cy="183384"/>
              </a:xfrm>
              <a:custGeom>
                <a:avLst/>
                <a:gdLst/>
                <a:ahLst/>
                <a:cxnLst/>
                <a:rect l="l" t="t" r="r" b="b"/>
                <a:pathLst>
                  <a:path w="5167" h="1345" extrusionOk="0">
                    <a:moveTo>
                      <a:pt x="3254" y="0"/>
                    </a:moveTo>
                    <a:lnTo>
                      <a:pt x="1218" y="63"/>
                    </a:lnTo>
                    <a:lnTo>
                      <a:pt x="0" y="545"/>
                    </a:lnTo>
                    <a:lnTo>
                      <a:pt x="826" y="1122"/>
                    </a:lnTo>
                    <a:lnTo>
                      <a:pt x="1813" y="1220"/>
                    </a:lnTo>
                    <a:lnTo>
                      <a:pt x="2230" y="926"/>
                    </a:lnTo>
                    <a:lnTo>
                      <a:pt x="1983" y="1236"/>
                    </a:lnTo>
                    <a:lnTo>
                      <a:pt x="2563" y="1294"/>
                    </a:lnTo>
                    <a:lnTo>
                      <a:pt x="3531" y="1213"/>
                    </a:lnTo>
                    <a:lnTo>
                      <a:pt x="3923" y="1345"/>
                    </a:lnTo>
                    <a:lnTo>
                      <a:pt x="4553" y="1182"/>
                    </a:lnTo>
                    <a:lnTo>
                      <a:pt x="5166" y="496"/>
                    </a:lnTo>
                    <a:lnTo>
                      <a:pt x="3254" y="0"/>
                    </a:lnTo>
                    <a:close/>
                  </a:path>
                </a:pathLst>
              </a:custGeom>
              <a:solidFill>
                <a:srgbClr val="9FDCF4">
                  <a:alpha val="58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31"/>
              <p:cNvSpPr/>
              <p:nvPr/>
            </p:nvSpPr>
            <p:spPr>
              <a:xfrm>
                <a:off x="296239" y="3934252"/>
                <a:ext cx="56422" cy="4254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2" extrusionOk="0">
                    <a:moveTo>
                      <a:pt x="418" y="1"/>
                    </a:moveTo>
                    <a:lnTo>
                      <a:pt x="1" y="295"/>
                    </a:lnTo>
                    <a:lnTo>
                      <a:pt x="171" y="311"/>
                    </a:lnTo>
                    <a:lnTo>
                      <a:pt x="418" y="1"/>
                    </a:lnTo>
                    <a:close/>
                  </a:path>
                </a:pathLst>
              </a:custGeom>
              <a:solidFill>
                <a:srgbClr val="9FDCF4">
                  <a:alpha val="58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31"/>
              <p:cNvSpPr/>
              <p:nvPr/>
            </p:nvSpPr>
            <p:spPr>
              <a:xfrm>
                <a:off x="666083" y="3875761"/>
                <a:ext cx="85307" cy="173840"/>
              </a:xfrm>
              <a:custGeom>
                <a:avLst/>
                <a:gdLst/>
                <a:ahLst/>
                <a:cxnLst/>
                <a:rect l="l" t="t" r="r" b="b"/>
                <a:pathLst>
                  <a:path w="632" h="1275" extrusionOk="0">
                    <a:moveTo>
                      <a:pt x="614" y="0"/>
                    </a:moveTo>
                    <a:lnTo>
                      <a:pt x="1" y="686"/>
                    </a:lnTo>
                    <a:lnTo>
                      <a:pt x="20" y="1275"/>
                    </a:lnTo>
                    <a:lnTo>
                      <a:pt x="632" y="589"/>
                    </a:lnTo>
                    <a:lnTo>
                      <a:pt x="614" y="0"/>
                    </a:lnTo>
                    <a:close/>
                  </a:path>
                </a:pathLst>
              </a:custGeom>
              <a:solidFill>
                <a:srgbClr val="9FDCF4">
                  <a:alpha val="58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31"/>
              <p:cNvSpPr/>
              <p:nvPr/>
            </p:nvSpPr>
            <p:spPr>
              <a:xfrm>
                <a:off x="581181" y="3969155"/>
                <a:ext cx="87737" cy="102668"/>
              </a:xfrm>
              <a:custGeom>
                <a:avLst/>
                <a:gdLst/>
                <a:ahLst/>
                <a:cxnLst/>
                <a:rect l="l" t="t" r="r" b="b"/>
                <a:pathLst>
                  <a:path w="650" h="753" extrusionOk="0">
                    <a:moveTo>
                      <a:pt x="630" y="1"/>
                    </a:moveTo>
                    <a:lnTo>
                      <a:pt x="0" y="164"/>
                    </a:lnTo>
                    <a:lnTo>
                      <a:pt x="20" y="753"/>
                    </a:lnTo>
                    <a:lnTo>
                      <a:pt x="649" y="590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9FDCF4">
                  <a:alpha val="58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31"/>
              <p:cNvSpPr/>
              <p:nvPr/>
            </p:nvSpPr>
            <p:spPr>
              <a:xfrm>
                <a:off x="528134" y="3973518"/>
                <a:ext cx="55747" cy="98305"/>
              </a:xfrm>
              <a:custGeom>
                <a:avLst/>
                <a:gdLst/>
                <a:ahLst/>
                <a:cxnLst/>
                <a:rect l="l" t="t" r="r" b="b"/>
                <a:pathLst>
                  <a:path w="413" h="721" extrusionOk="0">
                    <a:moveTo>
                      <a:pt x="1" y="0"/>
                    </a:moveTo>
                    <a:lnTo>
                      <a:pt x="18" y="589"/>
                    </a:lnTo>
                    <a:lnTo>
                      <a:pt x="413" y="721"/>
                    </a:lnTo>
                    <a:lnTo>
                      <a:pt x="393" y="1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FDCF4">
                  <a:alpha val="58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31"/>
              <p:cNvSpPr/>
              <p:nvPr/>
            </p:nvSpPr>
            <p:spPr>
              <a:xfrm>
                <a:off x="163013" y="3961111"/>
                <a:ext cx="237025" cy="104031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763" extrusionOk="0">
                    <a:moveTo>
                      <a:pt x="1" y="0"/>
                    </a:moveTo>
                    <a:lnTo>
                      <a:pt x="20" y="591"/>
                    </a:lnTo>
                    <a:lnTo>
                      <a:pt x="1756" y="763"/>
                    </a:lnTo>
                    <a:lnTo>
                      <a:pt x="1738" y="172"/>
                    </a:lnTo>
                    <a:lnTo>
                      <a:pt x="1158" y="114"/>
                    </a:lnTo>
                    <a:lnTo>
                      <a:pt x="984" y="559"/>
                    </a:lnTo>
                    <a:lnTo>
                      <a:pt x="968" y="112"/>
                    </a:lnTo>
                    <a:lnTo>
                      <a:pt x="1158" y="114"/>
                    </a:lnTo>
                    <a:lnTo>
                      <a:pt x="988" y="9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FDCF4">
                  <a:alpha val="58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31"/>
              <p:cNvSpPr/>
              <p:nvPr/>
            </p:nvSpPr>
            <p:spPr>
              <a:xfrm>
                <a:off x="293674" y="3976381"/>
                <a:ext cx="25646" cy="61083"/>
              </a:xfrm>
              <a:custGeom>
                <a:avLst/>
                <a:gdLst/>
                <a:ahLst/>
                <a:cxnLst/>
                <a:rect l="l" t="t" r="r" b="b"/>
                <a:pathLst>
                  <a:path w="190" h="448" extrusionOk="0">
                    <a:moveTo>
                      <a:pt x="0" y="0"/>
                    </a:moveTo>
                    <a:lnTo>
                      <a:pt x="16" y="447"/>
                    </a:lnTo>
                    <a:lnTo>
                      <a:pt x="19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FDCF4">
                  <a:alpha val="58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31"/>
              <p:cNvSpPr/>
              <p:nvPr/>
            </p:nvSpPr>
            <p:spPr>
              <a:xfrm>
                <a:off x="51655" y="3882442"/>
                <a:ext cx="114193" cy="159251"/>
              </a:xfrm>
              <a:custGeom>
                <a:avLst/>
                <a:gdLst/>
                <a:ahLst/>
                <a:cxnLst/>
                <a:rect l="l" t="t" r="r" b="b"/>
                <a:pathLst>
                  <a:path w="846" h="1168" extrusionOk="0">
                    <a:moveTo>
                      <a:pt x="0" y="0"/>
                    </a:moveTo>
                    <a:lnTo>
                      <a:pt x="18" y="589"/>
                    </a:lnTo>
                    <a:lnTo>
                      <a:pt x="845" y="1168"/>
                    </a:lnTo>
                    <a:lnTo>
                      <a:pt x="826" y="5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FDCF4">
                  <a:alpha val="58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6" name="Google Shape;1426;p31"/>
            <p:cNvGrpSpPr/>
            <p:nvPr/>
          </p:nvGrpSpPr>
          <p:grpSpPr>
            <a:xfrm>
              <a:off x="5708159" y="3762968"/>
              <a:ext cx="2539481" cy="926938"/>
              <a:chOff x="51655" y="3808136"/>
              <a:chExt cx="699736" cy="263687"/>
            </a:xfrm>
          </p:grpSpPr>
          <p:sp>
            <p:nvSpPr>
              <p:cNvPr id="1427" name="Google Shape;1427;p31"/>
              <p:cNvSpPr/>
              <p:nvPr/>
            </p:nvSpPr>
            <p:spPr>
              <a:xfrm>
                <a:off x="397608" y="3973518"/>
                <a:ext cx="133090" cy="91624"/>
              </a:xfrm>
              <a:custGeom>
                <a:avLst/>
                <a:gdLst/>
                <a:ahLst/>
                <a:cxnLst/>
                <a:rect l="l" t="t" r="r" b="b"/>
                <a:pathLst>
                  <a:path w="986" h="672" extrusionOk="0">
                    <a:moveTo>
                      <a:pt x="968" y="0"/>
                    </a:moveTo>
                    <a:lnTo>
                      <a:pt x="0" y="81"/>
                    </a:lnTo>
                    <a:lnTo>
                      <a:pt x="18" y="672"/>
                    </a:lnTo>
                    <a:lnTo>
                      <a:pt x="985" y="589"/>
                    </a:lnTo>
                    <a:lnTo>
                      <a:pt x="968" y="0"/>
                    </a:ln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31"/>
              <p:cNvSpPr/>
              <p:nvPr/>
            </p:nvSpPr>
            <p:spPr>
              <a:xfrm>
                <a:off x="51655" y="3808136"/>
                <a:ext cx="697442" cy="183384"/>
              </a:xfrm>
              <a:custGeom>
                <a:avLst/>
                <a:gdLst/>
                <a:ahLst/>
                <a:cxnLst/>
                <a:rect l="l" t="t" r="r" b="b"/>
                <a:pathLst>
                  <a:path w="5167" h="1345" extrusionOk="0">
                    <a:moveTo>
                      <a:pt x="3254" y="0"/>
                    </a:moveTo>
                    <a:lnTo>
                      <a:pt x="1218" y="63"/>
                    </a:lnTo>
                    <a:lnTo>
                      <a:pt x="0" y="545"/>
                    </a:lnTo>
                    <a:lnTo>
                      <a:pt x="826" y="1122"/>
                    </a:lnTo>
                    <a:lnTo>
                      <a:pt x="1813" y="1220"/>
                    </a:lnTo>
                    <a:lnTo>
                      <a:pt x="2230" y="926"/>
                    </a:lnTo>
                    <a:lnTo>
                      <a:pt x="1983" y="1236"/>
                    </a:lnTo>
                    <a:lnTo>
                      <a:pt x="2563" y="1294"/>
                    </a:lnTo>
                    <a:lnTo>
                      <a:pt x="3531" y="1213"/>
                    </a:lnTo>
                    <a:lnTo>
                      <a:pt x="3923" y="1345"/>
                    </a:lnTo>
                    <a:lnTo>
                      <a:pt x="4553" y="1182"/>
                    </a:lnTo>
                    <a:lnTo>
                      <a:pt x="5166" y="496"/>
                    </a:lnTo>
                    <a:lnTo>
                      <a:pt x="3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31"/>
              <p:cNvSpPr/>
              <p:nvPr/>
            </p:nvSpPr>
            <p:spPr>
              <a:xfrm>
                <a:off x="296239" y="3934252"/>
                <a:ext cx="56422" cy="4254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2" extrusionOk="0">
                    <a:moveTo>
                      <a:pt x="418" y="1"/>
                    </a:moveTo>
                    <a:lnTo>
                      <a:pt x="1" y="295"/>
                    </a:lnTo>
                    <a:lnTo>
                      <a:pt x="171" y="311"/>
                    </a:lnTo>
                    <a:lnTo>
                      <a:pt x="418" y="1"/>
                    </a:ln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31"/>
              <p:cNvSpPr/>
              <p:nvPr/>
            </p:nvSpPr>
            <p:spPr>
              <a:xfrm>
                <a:off x="666083" y="3875761"/>
                <a:ext cx="85307" cy="173840"/>
              </a:xfrm>
              <a:custGeom>
                <a:avLst/>
                <a:gdLst/>
                <a:ahLst/>
                <a:cxnLst/>
                <a:rect l="l" t="t" r="r" b="b"/>
                <a:pathLst>
                  <a:path w="632" h="1275" extrusionOk="0">
                    <a:moveTo>
                      <a:pt x="614" y="0"/>
                    </a:moveTo>
                    <a:lnTo>
                      <a:pt x="1" y="686"/>
                    </a:lnTo>
                    <a:lnTo>
                      <a:pt x="20" y="1275"/>
                    </a:lnTo>
                    <a:lnTo>
                      <a:pt x="632" y="589"/>
                    </a:lnTo>
                    <a:lnTo>
                      <a:pt x="614" y="0"/>
                    </a:lnTo>
                    <a:close/>
                  </a:path>
                </a:pathLst>
              </a:custGeom>
              <a:solidFill>
                <a:srgbClr val="317EAF">
                  <a:alpha val="2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31"/>
              <p:cNvSpPr/>
              <p:nvPr/>
            </p:nvSpPr>
            <p:spPr>
              <a:xfrm>
                <a:off x="581181" y="3969155"/>
                <a:ext cx="87737" cy="102668"/>
              </a:xfrm>
              <a:custGeom>
                <a:avLst/>
                <a:gdLst/>
                <a:ahLst/>
                <a:cxnLst/>
                <a:rect l="l" t="t" r="r" b="b"/>
                <a:pathLst>
                  <a:path w="650" h="753" extrusionOk="0">
                    <a:moveTo>
                      <a:pt x="630" y="1"/>
                    </a:moveTo>
                    <a:lnTo>
                      <a:pt x="0" y="164"/>
                    </a:lnTo>
                    <a:lnTo>
                      <a:pt x="20" y="753"/>
                    </a:lnTo>
                    <a:lnTo>
                      <a:pt x="649" y="590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9FDCF4">
                  <a:alpha val="172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31"/>
              <p:cNvSpPr/>
              <p:nvPr/>
            </p:nvSpPr>
            <p:spPr>
              <a:xfrm>
                <a:off x="528134" y="3973518"/>
                <a:ext cx="55747" cy="98305"/>
              </a:xfrm>
              <a:custGeom>
                <a:avLst/>
                <a:gdLst/>
                <a:ahLst/>
                <a:cxnLst/>
                <a:rect l="l" t="t" r="r" b="b"/>
                <a:pathLst>
                  <a:path w="413" h="721" extrusionOk="0">
                    <a:moveTo>
                      <a:pt x="1" y="0"/>
                    </a:moveTo>
                    <a:lnTo>
                      <a:pt x="18" y="589"/>
                    </a:lnTo>
                    <a:lnTo>
                      <a:pt x="413" y="721"/>
                    </a:lnTo>
                    <a:lnTo>
                      <a:pt x="393" y="1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317EAF">
                  <a:alpha val="2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31"/>
              <p:cNvSpPr/>
              <p:nvPr/>
            </p:nvSpPr>
            <p:spPr>
              <a:xfrm>
                <a:off x="163013" y="3961111"/>
                <a:ext cx="237025" cy="104031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763" extrusionOk="0">
                    <a:moveTo>
                      <a:pt x="1" y="0"/>
                    </a:moveTo>
                    <a:lnTo>
                      <a:pt x="20" y="591"/>
                    </a:lnTo>
                    <a:lnTo>
                      <a:pt x="1756" y="763"/>
                    </a:lnTo>
                    <a:lnTo>
                      <a:pt x="1738" y="172"/>
                    </a:lnTo>
                    <a:lnTo>
                      <a:pt x="1158" y="114"/>
                    </a:lnTo>
                    <a:lnTo>
                      <a:pt x="984" y="559"/>
                    </a:lnTo>
                    <a:lnTo>
                      <a:pt x="968" y="112"/>
                    </a:lnTo>
                    <a:lnTo>
                      <a:pt x="1158" y="114"/>
                    </a:lnTo>
                    <a:lnTo>
                      <a:pt x="988" y="9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FDCF4">
                  <a:alpha val="172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31"/>
              <p:cNvSpPr/>
              <p:nvPr/>
            </p:nvSpPr>
            <p:spPr>
              <a:xfrm>
                <a:off x="293674" y="3976381"/>
                <a:ext cx="25646" cy="61083"/>
              </a:xfrm>
              <a:custGeom>
                <a:avLst/>
                <a:gdLst/>
                <a:ahLst/>
                <a:cxnLst/>
                <a:rect l="l" t="t" r="r" b="b"/>
                <a:pathLst>
                  <a:path w="190" h="448" extrusionOk="0">
                    <a:moveTo>
                      <a:pt x="0" y="0"/>
                    </a:moveTo>
                    <a:lnTo>
                      <a:pt x="16" y="447"/>
                    </a:lnTo>
                    <a:lnTo>
                      <a:pt x="19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FDCF4">
                  <a:alpha val="7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31"/>
              <p:cNvSpPr/>
              <p:nvPr/>
            </p:nvSpPr>
            <p:spPr>
              <a:xfrm>
                <a:off x="51655" y="3882442"/>
                <a:ext cx="114193" cy="159251"/>
              </a:xfrm>
              <a:custGeom>
                <a:avLst/>
                <a:gdLst/>
                <a:ahLst/>
                <a:cxnLst/>
                <a:rect l="l" t="t" r="r" b="b"/>
                <a:pathLst>
                  <a:path w="846" h="1168" extrusionOk="0">
                    <a:moveTo>
                      <a:pt x="0" y="0"/>
                    </a:moveTo>
                    <a:lnTo>
                      <a:pt x="18" y="589"/>
                    </a:lnTo>
                    <a:lnTo>
                      <a:pt x="845" y="1168"/>
                    </a:lnTo>
                    <a:lnTo>
                      <a:pt x="826" y="5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17EAF">
                  <a:alpha val="2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36" name="Google Shape;1436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Adding new medical record:</a:t>
            </a:r>
            <a:endParaRPr dirty="0">
              <a:solidFill>
                <a:schemeClr val="accent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446075-F1A7-4466-9BEF-EDA582C12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548" y="1095160"/>
            <a:ext cx="6658904" cy="29055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32"/>
          <p:cNvSpPr txBox="1">
            <a:spLocks noGrp="1"/>
          </p:cNvSpPr>
          <p:nvPr>
            <p:ph type="title"/>
          </p:nvPr>
        </p:nvSpPr>
        <p:spPr>
          <a:xfrm>
            <a:off x="112036" y="241643"/>
            <a:ext cx="5829300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5"/>
                </a:solidFill>
              </a:rPr>
              <a:t>T</a:t>
            </a:r>
            <a:r>
              <a:rPr lang="en" dirty="0">
                <a:solidFill>
                  <a:schemeClr val="accent5"/>
                </a:solidFill>
              </a:rPr>
              <a:t>he medical record file after adding the new record</a:t>
            </a:r>
            <a:endParaRPr dirty="0">
              <a:solidFill>
                <a:schemeClr val="accent5"/>
              </a:solidFill>
            </a:endParaRPr>
          </a:p>
        </p:txBody>
      </p:sp>
      <p:grpSp>
        <p:nvGrpSpPr>
          <p:cNvPr id="1448" name="Google Shape;1448;p32"/>
          <p:cNvGrpSpPr/>
          <p:nvPr/>
        </p:nvGrpSpPr>
        <p:grpSpPr>
          <a:xfrm>
            <a:off x="112036" y="4638018"/>
            <a:ext cx="1216491" cy="269699"/>
            <a:chOff x="51655" y="3808136"/>
            <a:chExt cx="699736" cy="263687"/>
          </a:xfrm>
        </p:grpSpPr>
        <p:sp>
          <p:nvSpPr>
            <p:cNvPr id="1449" name="Google Shape;1449;p32"/>
            <p:cNvSpPr/>
            <p:nvPr/>
          </p:nvSpPr>
          <p:spPr>
            <a:xfrm>
              <a:off x="397608" y="3973518"/>
              <a:ext cx="133090" cy="91624"/>
            </a:xfrm>
            <a:custGeom>
              <a:avLst/>
              <a:gdLst/>
              <a:ahLst/>
              <a:cxnLst/>
              <a:rect l="l" t="t" r="r" b="b"/>
              <a:pathLst>
                <a:path w="986" h="672" extrusionOk="0">
                  <a:moveTo>
                    <a:pt x="968" y="0"/>
                  </a:moveTo>
                  <a:lnTo>
                    <a:pt x="0" y="81"/>
                  </a:lnTo>
                  <a:lnTo>
                    <a:pt x="18" y="672"/>
                  </a:lnTo>
                  <a:lnTo>
                    <a:pt x="985" y="589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2"/>
            <p:cNvSpPr/>
            <p:nvPr/>
          </p:nvSpPr>
          <p:spPr>
            <a:xfrm>
              <a:off x="51655" y="3808136"/>
              <a:ext cx="697442" cy="183384"/>
            </a:xfrm>
            <a:custGeom>
              <a:avLst/>
              <a:gdLst/>
              <a:ahLst/>
              <a:cxnLst/>
              <a:rect l="l" t="t" r="r" b="b"/>
              <a:pathLst>
                <a:path w="5167" h="1345" extrusionOk="0">
                  <a:moveTo>
                    <a:pt x="3254" y="0"/>
                  </a:moveTo>
                  <a:lnTo>
                    <a:pt x="1218" y="63"/>
                  </a:lnTo>
                  <a:lnTo>
                    <a:pt x="0" y="545"/>
                  </a:lnTo>
                  <a:lnTo>
                    <a:pt x="826" y="1122"/>
                  </a:lnTo>
                  <a:lnTo>
                    <a:pt x="1813" y="1220"/>
                  </a:lnTo>
                  <a:lnTo>
                    <a:pt x="2230" y="926"/>
                  </a:lnTo>
                  <a:lnTo>
                    <a:pt x="1983" y="1236"/>
                  </a:lnTo>
                  <a:lnTo>
                    <a:pt x="2563" y="1294"/>
                  </a:lnTo>
                  <a:lnTo>
                    <a:pt x="3531" y="1213"/>
                  </a:lnTo>
                  <a:lnTo>
                    <a:pt x="3923" y="1345"/>
                  </a:lnTo>
                  <a:lnTo>
                    <a:pt x="4553" y="1182"/>
                  </a:lnTo>
                  <a:lnTo>
                    <a:pt x="5166" y="496"/>
                  </a:lnTo>
                  <a:lnTo>
                    <a:pt x="32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2"/>
            <p:cNvSpPr/>
            <p:nvPr/>
          </p:nvSpPr>
          <p:spPr>
            <a:xfrm>
              <a:off x="296239" y="3934252"/>
              <a:ext cx="56422" cy="42540"/>
            </a:xfrm>
            <a:custGeom>
              <a:avLst/>
              <a:gdLst/>
              <a:ahLst/>
              <a:cxnLst/>
              <a:rect l="l" t="t" r="r" b="b"/>
              <a:pathLst>
                <a:path w="418" h="312" extrusionOk="0">
                  <a:moveTo>
                    <a:pt x="418" y="1"/>
                  </a:moveTo>
                  <a:lnTo>
                    <a:pt x="1" y="295"/>
                  </a:lnTo>
                  <a:lnTo>
                    <a:pt x="171" y="311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2"/>
            <p:cNvSpPr/>
            <p:nvPr/>
          </p:nvSpPr>
          <p:spPr>
            <a:xfrm>
              <a:off x="666083" y="3875761"/>
              <a:ext cx="85307" cy="173840"/>
            </a:xfrm>
            <a:custGeom>
              <a:avLst/>
              <a:gdLst/>
              <a:ahLst/>
              <a:cxnLst/>
              <a:rect l="l" t="t" r="r" b="b"/>
              <a:pathLst>
                <a:path w="632" h="1275" extrusionOk="0">
                  <a:moveTo>
                    <a:pt x="614" y="0"/>
                  </a:moveTo>
                  <a:lnTo>
                    <a:pt x="1" y="686"/>
                  </a:lnTo>
                  <a:lnTo>
                    <a:pt x="20" y="1275"/>
                  </a:lnTo>
                  <a:lnTo>
                    <a:pt x="632" y="589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2"/>
            <p:cNvSpPr/>
            <p:nvPr/>
          </p:nvSpPr>
          <p:spPr>
            <a:xfrm>
              <a:off x="581181" y="3969155"/>
              <a:ext cx="87737" cy="102668"/>
            </a:xfrm>
            <a:custGeom>
              <a:avLst/>
              <a:gdLst/>
              <a:ahLst/>
              <a:cxnLst/>
              <a:rect l="l" t="t" r="r" b="b"/>
              <a:pathLst>
                <a:path w="650" h="753" extrusionOk="0">
                  <a:moveTo>
                    <a:pt x="630" y="1"/>
                  </a:moveTo>
                  <a:lnTo>
                    <a:pt x="0" y="164"/>
                  </a:lnTo>
                  <a:lnTo>
                    <a:pt x="20" y="753"/>
                  </a:lnTo>
                  <a:lnTo>
                    <a:pt x="649" y="590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9FDCF4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2"/>
            <p:cNvSpPr/>
            <p:nvPr/>
          </p:nvSpPr>
          <p:spPr>
            <a:xfrm>
              <a:off x="528134" y="3973518"/>
              <a:ext cx="55747" cy="98305"/>
            </a:xfrm>
            <a:custGeom>
              <a:avLst/>
              <a:gdLst/>
              <a:ahLst/>
              <a:cxnLst/>
              <a:rect l="l" t="t" r="r" b="b"/>
              <a:pathLst>
                <a:path w="413" h="721" extrusionOk="0">
                  <a:moveTo>
                    <a:pt x="1" y="0"/>
                  </a:moveTo>
                  <a:lnTo>
                    <a:pt x="18" y="589"/>
                  </a:lnTo>
                  <a:lnTo>
                    <a:pt x="413" y="721"/>
                  </a:lnTo>
                  <a:lnTo>
                    <a:pt x="393" y="1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2"/>
            <p:cNvSpPr/>
            <p:nvPr/>
          </p:nvSpPr>
          <p:spPr>
            <a:xfrm>
              <a:off x="163013" y="3961111"/>
              <a:ext cx="237025" cy="104031"/>
            </a:xfrm>
            <a:custGeom>
              <a:avLst/>
              <a:gdLst/>
              <a:ahLst/>
              <a:cxnLst/>
              <a:rect l="l" t="t" r="r" b="b"/>
              <a:pathLst>
                <a:path w="1756" h="763" extrusionOk="0">
                  <a:moveTo>
                    <a:pt x="1" y="0"/>
                  </a:moveTo>
                  <a:lnTo>
                    <a:pt x="20" y="591"/>
                  </a:lnTo>
                  <a:lnTo>
                    <a:pt x="1756" y="763"/>
                  </a:lnTo>
                  <a:lnTo>
                    <a:pt x="1738" y="172"/>
                  </a:lnTo>
                  <a:lnTo>
                    <a:pt x="1158" y="114"/>
                  </a:lnTo>
                  <a:lnTo>
                    <a:pt x="984" y="559"/>
                  </a:lnTo>
                  <a:lnTo>
                    <a:pt x="968" y="112"/>
                  </a:lnTo>
                  <a:lnTo>
                    <a:pt x="1158" y="114"/>
                  </a:lnTo>
                  <a:lnTo>
                    <a:pt x="988" y="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DCF4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2"/>
            <p:cNvSpPr/>
            <p:nvPr/>
          </p:nvSpPr>
          <p:spPr>
            <a:xfrm>
              <a:off x="293674" y="3976381"/>
              <a:ext cx="25646" cy="61083"/>
            </a:xfrm>
            <a:custGeom>
              <a:avLst/>
              <a:gdLst/>
              <a:ahLst/>
              <a:cxnLst/>
              <a:rect l="l" t="t" r="r" b="b"/>
              <a:pathLst>
                <a:path w="190" h="448" extrusionOk="0">
                  <a:moveTo>
                    <a:pt x="0" y="0"/>
                  </a:moveTo>
                  <a:lnTo>
                    <a:pt x="16" y="447"/>
                  </a:lnTo>
                  <a:lnTo>
                    <a:pt x="19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2"/>
            <p:cNvSpPr/>
            <p:nvPr/>
          </p:nvSpPr>
          <p:spPr>
            <a:xfrm>
              <a:off x="51655" y="3882442"/>
              <a:ext cx="114193" cy="159251"/>
            </a:xfrm>
            <a:custGeom>
              <a:avLst/>
              <a:gdLst/>
              <a:ahLst/>
              <a:cxnLst/>
              <a:rect l="l" t="t" r="r" b="b"/>
              <a:pathLst>
                <a:path w="846" h="1168" extrusionOk="0">
                  <a:moveTo>
                    <a:pt x="0" y="0"/>
                  </a:moveTo>
                  <a:lnTo>
                    <a:pt x="18" y="589"/>
                  </a:lnTo>
                  <a:lnTo>
                    <a:pt x="845" y="1168"/>
                  </a:lnTo>
                  <a:lnTo>
                    <a:pt x="826" y="5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8" name="Google Shape;1468;p32"/>
          <p:cNvGrpSpPr/>
          <p:nvPr/>
        </p:nvGrpSpPr>
        <p:grpSpPr>
          <a:xfrm>
            <a:off x="361483" y="3493588"/>
            <a:ext cx="744935" cy="1224544"/>
            <a:chOff x="4376206" y="127998"/>
            <a:chExt cx="744935" cy="1224544"/>
          </a:xfrm>
        </p:grpSpPr>
        <p:grpSp>
          <p:nvGrpSpPr>
            <p:cNvPr id="1469" name="Google Shape;1469;p32"/>
            <p:cNvGrpSpPr/>
            <p:nvPr/>
          </p:nvGrpSpPr>
          <p:grpSpPr>
            <a:xfrm>
              <a:off x="4479744" y="1185557"/>
              <a:ext cx="377423" cy="166985"/>
              <a:chOff x="5775300" y="4463363"/>
              <a:chExt cx="190377" cy="84217"/>
            </a:xfrm>
          </p:grpSpPr>
          <p:sp>
            <p:nvSpPr>
              <p:cNvPr id="1470" name="Google Shape;1470;p32"/>
              <p:cNvSpPr/>
              <p:nvPr/>
            </p:nvSpPr>
            <p:spPr>
              <a:xfrm>
                <a:off x="5872779" y="4502669"/>
                <a:ext cx="86472" cy="15791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231" extrusionOk="0">
                    <a:moveTo>
                      <a:pt x="0" y="1"/>
                    </a:moveTo>
                    <a:cubicBezTo>
                      <a:pt x="370" y="94"/>
                      <a:pt x="784" y="102"/>
                      <a:pt x="908" y="102"/>
                    </a:cubicBezTo>
                    <a:cubicBezTo>
                      <a:pt x="996" y="102"/>
                      <a:pt x="1155" y="162"/>
                      <a:pt x="1264" y="230"/>
                    </a:cubicBezTo>
                    <a:cubicBezTo>
                      <a:pt x="1184" y="148"/>
                      <a:pt x="982" y="53"/>
                      <a:pt x="875" y="53"/>
                    </a:cubicBezTo>
                    <a:lnTo>
                      <a:pt x="805" y="53"/>
                    </a:lnTo>
                    <a:cubicBezTo>
                      <a:pt x="761" y="55"/>
                      <a:pt x="705" y="57"/>
                      <a:pt x="642" y="57"/>
                    </a:cubicBezTo>
                    <a:cubicBezTo>
                      <a:pt x="632" y="57"/>
                      <a:pt x="622" y="57"/>
                      <a:pt x="613" y="57"/>
                    </a:cubicBezTo>
                    <a:cubicBezTo>
                      <a:pt x="407" y="57"/>
                      <a:pt x="203" y="39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32"/>
              <p:cNvSpPr/>
              <p:nvPr/>
            </p:nvSpPr>
            <p:spPr>
              <a:xfrm>
                <a:off x="5880162" y="4506634"/>
                <a:ext cx="85515" cy="22831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334" extrusionOk="0">
                    <a:moveTo>
                      <a:pt x="1" y="1"/>
                    </a:moveTo>
                    <a:cubicBezTo>
                      <a:pt x="218" y="65"/>
                      <a:pt x="443" y="100"/>
                      <a:pt x="669" y="104"/>
                    </a:cubicBezTo>
                    <a:cubicBezTo>
                      <a:pt x="792" y="104"/>
                      <a:pt x="1170" y="227"/>
                      <a:pt x="1244" y="334"/>
                    </a:cubicBezTo>
                    <a:lnTo>
                      <a:pt x="1244" y="332"/>
                    </a:lnTo>
                    <a:cubicBezTo>
                      <a:pt x="1251" y="318"/>
                      <a:pt x="1249" y="300"/>
                      <a:pt x="1240" y="286"/>
                    </a:cubicBezTo>
                    <a:cubicBezTo>
                      <a:pt x="1186" y="193"/>
                      <a:pt x="921" y="74"/>
                      <a:pt x="800" y="74"/>
                    </a:cubicBezTo>
                    <a:cubicBezTo>
                      <a:pt x="791" y="74"/>
                      <a:pt x="782" y="74"/>
                      <a:pt x="773" y="74"/>
                    </a:cubicBezTo>
                    <a:cubicBezTo>
                      <a:pt x="514" y="74"/>
                      <a:pt x="255" y="50"/>
                      <a:pt x="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32"/>
              <p:cNvSpPr/>
              <p:nvPr/>
            </p:nvSpPr>
            <p:spPr>
              <a:xfrm>
                <a:off x="5805378" y="4463363"/>
                <a:ext cx="110124" cy="52088"/>
              </a:xfrm>
              <a:custGeom>
                <a:avLst/>
                <a:gdLst/>
                <a:ahLst/>
                <a:cxnLst/>
                <a:rect l="l" t="t" r="r" b="b"/>
                <a:pathLst>
                  <a:path w="1611" h="762" extrusionOk="0">
                    <a:moveTo>
                      <a:pt x="236" y="1"/>
                    </a:moveTo>
                    <a:cubicBezTo>
                      <a:pt x="157" y="1"/>
                      <a:pt x="75" y="64"/>
                      <a:pt x="1" y="141"/>
                    </a:cubicBezTo>
                    <a:cubicBezTo>
                      <a:pt x="20" y="134"/>
                      <a:pt x="39" y="130"/>
                      <a:pt x="61" y="130"/>
                    </a:cubicBezTo>
                    <a:cubicBezTo>
                      <a:pt x="146" y="130"/>
                      <a:pt x="218" y="194"/>
                      <a:pt x="271" y="318"/>
                    </a:cubicBezTo>
                    <a:cubicBezTo>
                      <a:pt x="323" y="442"/>
                      <a:pt x="420" y="541"/>
                      <a:pt x="536" y="620"/>
                    </a:cubicBezTo>
                    <a:cubicBezTo>
                      <a:pt x="742" y="712"/>
                      <a:pt x="1048" y="760"/>
                      <a:pt x="1451" y="762"/>
                    </a:cubicBezTo>
                    <a:cubicBezTo>
                      <a:pt x="1514" y="762"/>
                      <a:pt x="1568" y="762"/>
                      <a:pt x="1610" y="760"/>
                    </a:cubicBezTo>
                    <a:cubicBezTo>
                      <a:pt x="1303" y="733"/>
                      <a:pt x="615" y="627"/>
                      <a:pt x="420" y="171"/>
                    </a:cubicBezTo>
                    <a:cubicBezTo>
                      <a:pt x="371" y="59"/>
                      <a:pt x="309" y="1"/>
                      <a:pt x="2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32"/>
              <p:cNvSpPr/>
              <p:nvPr/>
            </p:nvSpPr>
            <p:spPr>
              <a:xfrm>
                <a:off x="5924868" y="4515726"/>
                <a:ext cx="39374" cy="20234"/>
              </a:xfrm>
              <a:custGeom>
                <a:avLst/>
                <a:gdLst/>
                <a:ahLst/>
                <a:cxnLst/>
                <a:rect l="l" t="t" r="r" b="b"/>
                <a:pathLst>
                  <a:path w="576" h="296" extrusionOk="0">
                    <a:moveTo>
                      <a:pt x="1" y="1"/>
                    </a:moveTo>
                    <a:cubicBezTo>
                      <a:pt x="141" y="32"/>
                      <a:pt x="365" y="146"/>
                      <a:pt x="390" y="244"/>
                    </a:cubicBezTo>
                    <a:cubicBezTo>
                      <a:pt x="406" y="260"/>
                      <a:pt x="422" y="276"/>
                      <a:pt x="434" y="295"/>
                    </a:cubicBezTo>
                    <a:cubicBezTo>
                      <a:pt x="532" y="283"/>
                      <a:pt x="564" y="262"/>
                      <a:pt x="571" y="248"/>
                    </a:cubicBezTo>
                    <a:cubicBezTo>
                      <a:pt x="576" y="239"/>
                      <a:pt x="574" y="230"/>
                      <a:pt x="569" y="222"/>
                    </a:cubicBezTo>
                    <a:cubicBezTo>
                      <a:pt x="516" y="132"/>
                      <a:pt x="141" y="1"/>
                      <a:pt x="1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32"/>
              <p:cNvSpPr/>
              <p:nvPr/>
            </p:nvSpPr>
            <p:spPr>
              <a:xfrm>
                <a:off x="5860748" y="4513606"/>
                <a:ext cx="86472" cy="15722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230" extrusionOk="0">
                    <a:moveTo>
                      <a:pt x="1" y="0"/>
                    </a:moveTo>
                    <a:cubicBezTo>
                      <a:pt x="371" y="93"/>
                      <a:pt x="783" y="102"/>
                      <a:pt x="907" y="102"/>
                    </a:cubicBezTo>
                    <a:cubicBezTo>
                      <a:pt x="995" y="102"/>
                      <a:pt x="1154" y="160"/>
                      <a:pt x="1265" y="230"/>
                    </a:cubicBezTo>
                    <a:cubicBezTo>
                      <a:pt x="1184" y="146"/>
                      <a:pt x="983" y="53"/>
                      <a:pt x="876" y="53"/>
                    </a:cubicBezTo>
                    <a:cubicBezTo>
                      <a:pt x="858" y="53"/>
                      <a:pt x="834" y="53"/>
                      <a:pt x="806" y="55"/>
                    </a:cubicBezTo>
                    <a:cubicBezTo>
                      <a:pt x="762" y="55"/>
                      <a:pt x="706" y="56"/>
                      <a:pt x="641" y="56"/>
                    </a:cubicBezTo>
                    <a:cubicBezTo>
                      <a:pt x="631" y="56"/>
                      <a:pt x="621" y="56"/>
                      <a:pt x="612" y="56"/>
                    </a:cubicBezTo>
                    <a:cubicBezTo>
                      <a:pt x="407" y="56"/>
                      <a:pt x="202" y="39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32"/>
              <p:cNvSpPr/>
              <p:nvPr/>
            </p:nvSpPr>
            <p:spPr>
              <a:xfrm>
                <a:off x="5868063" y="4517571"/>
                <a:ext cx="85515" cy="22831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334" extrusionOk="0">
                    <a:moveTo>
                      <a:pt x="1" y="0"/>
                    </a:moveTo>
                    <a:cubicBezTo>
                      <a:pt x="218" y="65"/>
                      <a:pt x="443" y="98"/>
                      <a:pt x="669" y="104"/>
                    </a:cubicBezTo>
                    <a:cubicBezTo>
                      <a:pt x="791" y="104"/>
                      <a:pt x="1170" y="226"/>
                      <a:pt x="1244" y="333"/>
                    </a:cubicBezTo>
                    <a:lnTo>
                      <a:pt x="1244" y="331"/>
                    </a:lnTo>
                    <a:cubicBezTo>
                      <a:pt x="1251" y="316"/>
                      <a:pt x="1249" y="298"/>
                      <a:pt x="1240" y="286"/>
                    </a:cubicBezTo>
                    <a:cubicBezTo>
                      <a:pt x="1188" y="191"/>
                      <a:pt x="921" y="74"/>
                      <a:pt x="800" y="74"/>
                    </a:cubicBezTo>
                    <a:cubicBezTo>
                      <a:pt x="532" y="74"/>
                      <a:pt x="266" y="49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32"/>
              <p:cNvSpPr/>
              <p:nvPr/>
            </p:nvSpPr>
            <p:spPr>
              <a:xfrm>
                <a:off x="5775300" y="4474164"/>
                <a:ext cx="176978" cy="73416"/>
              </a:xfrm>
              <a:custGeom>
                <a:avLst/>
                <a:gdLst/>
                <a:ahLst/>
                <a:cxnLst/>
                <a:rect l="l" t="t" r="r" b="b"/>
                <a:pathLst>
                  <a:path w="2589" h="1074" extrusionOk="0">
                    <a:moveTo>
                      <a:pt x="499" y="0"/>
                    </a:moveTo>
                    <a:cubicBezTo>
                      <a:pt x="306" y="0"/>
                      <a:pt x="85" y="377"/>
                      <a:pt x="66" y="409"/>
                    </a:cubicBezTo>
                    <a:cubicBezTo>
                      <a:pt x="1" y="781"/>
                      <a:pt x="167" y="830"/>
                      <a:pt x="467" y="919"/>
                    </a:cubicBezTo>
                    <a:lnTo>
                      <a:pt x="564" y="947"/>
                    </a:lnTo>
                    <a:cubicBezTo>
                      <a:pt x="811" y="1024"/>
                      <a:pt x="1219" y="1038"/>
                      <a:pt x="1652" y="1054"/>
                    </a:cubicBezTo>
                    <a:cubicBezTo>
                      <a:pt x="1766" y="1058"/>
                      <a:pt x="1882" y="1063"/>
                      <a:pt x="1999" y="1068"/>
                    </a:cubicBezTo>
                    <a:cubicBezTo>
                      <a:pt x="2078" y="1072"/>
                      <a:pt x="2150" y="1073"/>
                      <a:pt x="2213" y="1073"/>
                    </a:cubicBezTo>
                    <a:cubicBezTo>
                      <a:pt x="2506" y="1073"/>
                      <a:pt x="2571" y="1037"/>
                      <a:pt x="2583" y="1014"/>
                    </a:cubicBezTo>
                    <a:cubicBezTo>
                      <a:pt x="2585" y="1009"/>
                      <a:pt x="2588" y="1002"/>
                      <a:pt x="2581" y="989"/>
                    </a:cubicBezTo>
                    <a:cubicBezTo>
                      <a:pt x="2529" y="898"/>
                      <a:pt x="2154" y="767"/>
                      <a:pt x="2026" y="767"/>
                    </a:cubicBezTo>
                    <a:cubicBezTo>
                      <a:pt x="2015" y="767"/>
                      <a:pt x="934" y="760"/>
                      <a:pt x="683" y="171"/>
                    </a:cubicBezTo>
                    <a:cubicBezTo>
                      <a:pt x="634" y="58"/>
                      <a:pt x="572" y="0"/>
                      <a:pt x="4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77" name="Google Shape;1477;p32"/>
            <p:cNvSpPr/>
            <p:nvPr/>
          </p:nvSpPr>
          <p:spPr>
            <a:xfrm>
              <a:off x="4545800" y="353625"/>
              <a:ext cx="310750" cy="765575"/>
            </a:xfrm>
            <a:custGeom>
              <a:avLst/>
              <a:gdLst/>
              <a:ahLst/>
              <a:cxnLst/>
              <a:rect l="l" t="t" r="r" b="b"/>
              <a:pathLst>
                <a:path w="12430" h="30623" extrusionOk="0">
                  <a:moveTo>
                    <a:pt x="12430" y="1000"/>
                  </a:moveTo>
                  <a:lnTo>
                    <a:pt x="8192" y="27956"/>
                  </a:lnTo>
                  <a:lnTo>
                    <a:pt x="0" y="30623"/>
                  </a:lnTo>
                  <a:lnTo>
                    <a:pt x="2763" y="20955"/>
                  </a:lnTo>
                  <a:lnTo>
                    <a:pt x="4001" y="11049"/>
                  </a:lnTo>
                  <a:lnTo>
                    <a:pt x="6620" y="6286"/>
                  </a:lnTo>
                  <a:lnTo>
                    <a:pt x="1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478" name="Google Shape;1478;p32"/>
            <p:cNvSpPr/>
            <p:nvPr/>
          </p:nvSpPr>
          <p:spPr>
            <a:xfrm>
              <a:off x="4762500" y="495300"/>
              <a:ext cx="142875" cy="240500"/>
            </a:xfrm>
            <a:custGeom>
              <a:avLst/>
              <a:gdLst/>
              <a:ahLst/>
              <a:cxnLst/>
              <a:rect l="l" t="t" r="r" b="b"/>
              <a:pathLst>
                <a:path w="5715" h="9620" extrusionOk="0">
                  <a:moveTo>
                    <a:pt x="1381" y="0"/>
                  </a:moveTo>
                  <a:lnTo>
                    <a:pt x="0" y="4001"/>
                  </a:lnTo>
                  <a:lnTo>
                    <a:pt x="3691" y="9620"/>
                  </a:lnTo>
                  <a:lnTo>
                    <a:pt x="5715" y="4429"/>
                  </a:lnTo>
                  <a:close/>
                </a:path>
              </a:pathLst>
            </a:custGeom>
            <a:gradFill>
              <a:gsLst>
                <a:gs pos="0">
                  <a:srgbClr val="4C5892"/>
                </a:gs>
                <a:gs pos="100000">
                  <a:srgbClr val="222638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</p:sp>
        <p:sp>
          <p:nvSpPr>
            <p:cNvPr id="1479" name="Google Shape;1479;p32"/>
            <p:cNvSpPr/>
            <p:nvPr/>
          </p:nvSpPr>
          <p:spPr>
            <a:xfrm>
              <a:off x="4637800" y="573925"/>
              <a:ext cx="61325" cy="186325"/>
            </a:xfrm>
            <a:custGeom>
              <a:avLst/>
              <a:gdLst/>
              <a:ahLst/>
              <a:cxnLst/>
              <a:rect l="l" t="t" r="r" b="b"/>
              <a:pathLst>
                <a:path w="2453" h="7453" extrusionOk="0">
                  <a:moveTo>
                    <a:pt x="1881" y="333"/>
                  </a:moveTo>
                  <a:lnTo>
                    <a:pt x="0" y="5429"/>
                  </a:lnTo>
                  <a:lnTo>
                    <a:pt x="1477" y="7453"/>
                  </a:lnTo>
                  <a:lnTo>
                    <a:pt x="24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480" name="Google Shape;1480;p32"/>
            <p:cNvSpPr/>
            <p:nvPr/>
          </p:nvSpPr>
          <p:spPr>
            <a:xfrm>
              <a:off x="4376206" y="173125"/>
              <a:ext cx="654591" cy="1066719"/>
            </a:xfrm>
            <a:custGeom>
              <a:avLst/>
              <a:gdLst/>
              <a:ahLst/>
              <a:cxnLst/>
              <a:rect l="l" t="t" r="r" b="b"/>
              <a:pathLst>
                <a:path w="9576" h="15605" extrusionOk="0">
                  <a:moveTo>
                    <a:pt x="7770" y="0"/>
                  </a:moveTo>
                  <a:cubicBezTo>
                    <a:pt x="7323" y="0"/>
                    <a:pt x="6869" y="186"/>
                    <a:pt x="6431" y="526"/>
                  </a:cubicBezTo>
                  <a:cubicBezTo>
                    <a:pt x="6415" y="539"/>
                    <a:pt x="6399" y="553"/>
                    <a:pt x="6382" y="565"/>
                  </a:cubicBezTo>
                  <a:cubicBezTo>
                    <a:pt x="6087" y="802"/>
                    <a:pt x="5800" y="1110"/>
                    <a:pt x="5528" y="1478"/>
                  </a:cubicBezTo>
                  <a:cubicBezTo>
                    <a:pt x="5524" y="1485"/>
                    <a:pt x="5521" y="1491"/>
                    <a:pt x="5516" y="1494"/>
                  </a:cubicBezTo>
                  <a:cubicBezTo>
                    <a:pt x="5502" y="1513"/>
                    <a:pt x="5488" y="1533"/>
                    <a:pt x="5474" y="1552"/>
                  </a:cubicBezTo>
                  <a:cubicBezTo>
                    <a:pt x="5460" y="1571"/>
                    <a:pt x="5449" y="1589"/>
                    <a:pt x="5435" y="1606"/>
                  </a:cubicBezTo>
                  <a:cubicBezTo>
                    <a:pt x="5410" y="1641"/>
                    <a:pt x="5386" y="1678"/>
                    <a:pt x="5361" y="1715"/>
                  </a:cubicBezTo>
                  <a:cubicBezTo>
                    <a:pt x="5351" y="1729"/>
                    <a:pt x="5342" y="1743"/>
                    <a:pt x="5332" y="1759"/>
                  </a:cubicBezTo>
                  <a:cubicBezTo>
                    <a:pt x="5298" y="1810"/>
                    <a:pt x="5263" y="1862"/>
                    <a:pt x="5230" y="1917"/>
                  </a:cubicBezTo>
                  <a:cubicBezTo>
                    <a:pt x="5225" y="1925"/>
                    <a:pt x="5219" y="1934"/>
                    <a:pt x="5214" y="1943"/>
                  </a:cubicBezTo>
                  <a:cubicBezTo>
                    <a:pt x="5186" y="1988"/>
                    <a:pt x="5158" y="2034"/>
                    <a:pt x="5130" y="2080"/>
                  </a:cubicBezTo>
                  <a:cubicBezTo>
                    <a:pt x="5119" y="2099"/>
                    <a:pt x="5107" y="2118"/>
                    <a:pt x="5097" y="2137"/>
                  </a:cubicBezTo>
                  <a:cubicBezTo>
                    <a:pt x="5074" y="2174"/>
                    <a:pt x="5053" y="2213"/>
                    <a:pt x="5030" y="2251"/>
                  </a:cubicBezTo>
                  <a:cubicBezTo>
                    <a:pt x="5018" y="2272"/>
                    <a:pt x="5007" y="2295"/>
                    <a:pt x="4995" y="2316"/>
                  </a:cubicBezTo>
                  <a:cubicBezTo>
                    <a:pt x="4974" y="2353"/>
                    <a:pt x="4953" y="2392"/>
                    <a:pt x="4934" y="2428"/>
                  </a:cubicBezTo>
                  <a:lnTo>
                    <a:pt x="4897" y="2497"/>
                  </a:lnTo>
                  <a:cubicBezTo>
                    <a:pt x="4877" y="2535"/>
                    <a:pt x="4856" y="2576"/>
                    <a:pt x="4835" y="2616"/>
                  </a:cubicBezTo>
                  <a:cubicBezTo>
                    <a:pt x="4825" y="2639"/>
                    <a:pt x="4814" y="2660"/>
                    <a:pt x="4804" y="2681"/>
                  </a:cubicBezTo>
                  <a:cubicBezTo>
                    <a:pt x="4779" y="2730"/>
                    <a:pt x="4755" y="2781"/>
                    <a:pt x="4730" y="2832"/>
                  </a:cubicBezTo>
                  <a:cubicBezTo>
                    <a:pt x="4725" y="2844"/>
                    <a:pt x="4718" y="2856"/>
                    <a:pt x="4713" y="2868"/>
                  </a:cubicBezTo>
                  <a:cubicBezTo>
                    <a:pt x="4683" y="2933"/>
                    <a:pt x="4653" y="2998"/>
                    <a:pt x="4623" y="3063"/>
                  </a:cubicBezTo>
                  <a:cubicBezTo>
                    <a:pt x="4616" y="3081"/>
                    <a:pt x="4607" y="3098"/>
                    <a:pt x="4600" y="3116"/>
                  </a:cubicBezTo>
                  <a:cubicBezTo>
                    <a:pt x="4578" y="3165"/>
                    <a:pt x="4558" y="3214"/>
                    <a:pt x="4537" y="3263"/>
                  </a:cubicBezTo>
                  <a:cubicBezTo>
                    <a:pt x="4527" y="3287"/>
                    <a:pt x="4516" y="3312"/>
                    <a:pt x="4506" y="3337"/>
                  </a:cubicBezTo>
                  <a:cubicBezTo>
                    <a:pt x="4488" y="3380"/>
                    <a:pt x="4471" y="3424"/>
                    <a:pt x="4453" y="3468"/>
                  </a:cubicBezTo>
                  <a:cubicBezTo>
                    <a:pt x="4443" y="3494"/>
                    <a:pt x="4432" y="3521"/>
                    <a:pt x="4422" y="3549"/>
                  </a:cubicBezTo>
                  <a:cubicBezTo>
                    <a:pt x="4404" y="3592"/>
                    <a:pt x="4387" y="3636"/>
                    <a:pt x="4371" y="3680"/>
                  </a:cubicBezTo>
                  <a:cubicBezTo>
                    <a:pt x="4360" y="3708"/>
                    <a:pt x="4350" y="3734"/>
                    <a:pt x="4339" y="3761"/>
                  </a:cubicBezTo>
                  <a:cubicBezTo>
                    <a:pt x="4322" y="3810"/>
                    <a:pt x="4304" y="3859"/>
                    <a:pt x="4287" y="3908"/>
                  </a:cubicBezTo>
                  <a:cubicBezTo>
                    <a:pt x="4278" y="3931"/>
                    <a:pt x="4271" y="3954"/>
                    <a:pt x="4262" y="3976"/>
                  </a:cubicBezTo>
                  <a:cubicBezTo>
                    <a:pt x="4236" y="4050"/>
                    <a:pt x="4211" y="4124"/>
                    <a:pt x="4187" y="4197"/>
                  </a:cubicBezTo>
                  <a:cubicBezTo>
                    <a:pt x="4132" y="4362"/>
                    <a:pt x="4054" y="4562"/>
                    <a:pt x="3959" y="4790"/>
                  </a:cubicBezTo>
                  <a:cubicBezTo>
                    <a:pt x="3943" y="4827"/>
                    <a:pt x="3927" y="4865"/>
                    <a:pt x="3912" y="4906"/>
                  </a:cubicBezTo>
                  <a:lnTo>
                    <a:pt x="3861" y="5025"/>
                  </a:lnTo>
                  <a:cubicBezTo>
                    <a:pt x="3817" y="5132"/>
                    <a:pt x="3771" y="5242"/>
                    <a:pt x="3722" y="5358"/>
                  </a:cubicBezTo>
                  <a:cubicBezTo>
                    <a:pt x="3628" y="5589"/>
                    <a:pt x="3526" y="5842"/>
                    <a:pt x="3422" y="6113"/>
                  </a:cubicBezTo>
                  <a:cubicBezTo>
                    <a:pt x="3387" y="6205"/>
                    <a:pt x="3354" y="6299"/>
                    <a:pt x="3319" y="6394"/>
                  </a:cubicBezTo>
                  <a:cubicBezTo>
                    <a:pt x="3266" y="6538"/>
                    <a:pt x="3216" y="6687"/>
                    <a:pt x="3163" y="6841"/>
                  </a:cubicBezTo>
                  <a:cubicBezTo>
                    <a:pt x="3142" y="6904"/>
                    <a:pt x="3121" y="6969"/>
                    <a:pt x="3100" y="7036"/>
                  </a:cubicBezTo>
                  <a:cubicBezTo>
                    <a:pt x="3056" y="7169"/>
                    <a:pt x="3014" y="7306"/>
                    <a:pt x="2972" y="7448"/>
                  </a:cubicBezTo>
                  <a:cubicBezTo>
                    <a:pt x="2965" y="7476"/>
                    <a:pt x="2956" y="7505"/>
                    <a:pt x="2947" y="7535"/>
                  </a:cubicBezTo>
                  <a:cubicBezTo>
                    <a:pt x="2889" y="7733"/>
                    <a:pt x="2835" y="7938"/>
                    <a:pt x="2783" y="8151"/>
                  </a:cubicBezTo>
                  <a:cubicBezTo>
                    <a:pt x="2775" y="8179"/>
                    <a:pt x="2768" y="8205"/>
                    <a:pt x="2763" y="8231"/>
                  </a:cubicBezTo>
                  <a:cubicBezTo>
                    <a:pt x="2721" y="8401"/>
                    <a:pt x="2683" y="8575"/>
                    <a:pt x="2646" y="8752"/>
                  </a:cubicBezTo>
                  <a:cubicBezTo>
                    <a:pt x="2621" y="8871"/>
                    <a:pt x="2597" y="8992"/>
                    <a:pt x="2574" y="9115"/>
                  </a:cubicBezTo>
                  <a:cubicBezTo>
                    <a:pt x="2570" y="9138"/>
                    <a:pt x="2567" y="9159"/>
                    <a:pt x="2562" y="9181"/>
                  </a:cubicBezTo>
                  <a:cubicBezTo>
                    <a:pt x="2542" y="9294"/>
                    <a:pt x="2523" y="9408"/>
                    <a:pt x="2506" y="9523"/>
                  </a:cubicBezTo>
                  <a:cubicBezTo>
                    <a:pt x="2491" y="9604"/>
                    <a:pt x="2481" y="9685"/>
                    <a:pt x="2469" y="9767"/>
                  </a:cubicBezTo>
                  <a:cubicBezTo>
                    <a:pt x="2448" y="9907"/>
                    <a:pt x="2430" y="10051"/>
                    <a:pt x="2413" y="10198"/>
                  </a:cubicBezTo>
                  <a:cubicBezTo>
                    <a:pt x="2353" y="10763"/>
                    <a:pt x="2239" y="11318"/>
                    <a:pt x="2074" y="11862"/>
                  </a:cubicBezTo>
                  <a:cubicBezTo>
                    <a:pt x="2041" y="11969"/>
                    <a:pt x="2008" y="12070"/>
                    <a:pt x="1973" y="12169"/>
                  </a:cubicBezTo>
                  <a:cubicBezTo>
                    <a:pt x="1946" y="12239"/>
                    <a:pt x="1922" y="12305"/>
                    <a:pt x="1895" y="12372"/>
                  </a:cubicBezTo>
                  <a:cubicBezTo>
                    <a:pt x="1873" y="12428"/>
                    <a:pt x="1852" y="12482"/>
                    <a:pt x="1829" y="12537"/>
                  </a:cubicBezTo>
                  <a:cubicBezTo>
                    <a:pt x="1813" y="12570"/>
                    <a:pt x="1799" y="12603"/>
                    <a:pt x="1787" y="12635"/>
                  </a:cubicBezTo>
                  <a:cubicBezTo>
                    <a:pt x="1753" y="12710"/>
                    <a:pt x="1720" y="12784"/>
                    <a:pt x="1685" y="12856"/>
                  </a:cubicBezTo>
                  <a:cubicBezTo>
                    <a:pt x="1664" y="12898"/>
                    <a:pt x="1643" y="12940"/>
                    <a:pt x="1624" y="12980"/>
                  </a:cubicBezTo>
                  <a:cubicBezTo>
                    <a:pt x="1312" y="13594"/>
                    <a:pt x="961" y="14064"/>
                    <a:pt x="647" y="14485"/>
                  </a:cubicBezTo>
                  <a:cubicBezTo>
                    <a:pt x="588" y="14563"/>
                    <a:pt x="530" y="14641"/>
                    <a:pt x="472" y="14718"/>
                  </a:cubicBezTo>
                  <a:cubicBezTo>
                    <a:pt x="388" y="14833"/>
                    <a:pt x="305" y="14949"/>
                    <a:pt x="226" y="15065"/>
                  </a:cubicBezTo>
                  <a:cubicBezTo>
                    <a:pt x="202" y="15103"/>
                    <a:pt x="176" y="15142"/>
                    <a:pt x="151" y="15181"/>
                  </a:cubicBezTo>
                  <a:cubicBezTo>
                    <a:pt x="102" y="15258"/>
                    <a:pt x="55" y="15337"/>
                    <a:pt x="9" y="15415"/>
                  </a:cubicBezTo>
                  <a:cubicBezTo>
                    <a:pt x="6" y="15422"/>
                    <a:pt x="4" y="15429"/>
                    <a:pt x="2" y="15438"/>
                  </a:cubicBezTo>
                  <a:lnTo>
                    <a:pt x="2" y="15445"/>
                  </a:lnTo>
                  <a:cubicBezTo>
                    <a:pt x="0" y="15450"/>
                    <a:pt x="0" y="15456"/>
                    <a:pt x="0" y="15459"/>
                  </a:cubicBezTo>
                  <a:cubicBezTo>
                    <a:pt x="0" y="15465"/>
                    <a:pt x="2" y="15470"/>
                    <a:pt x="2" y="15473"/>
                  </a:cubicBezTo>
                  <a:lnTo>
                    <a:pt x="2" y="15480"/>
                  </a:lnTo>
                  <a:cubicBezTo>
                    <a:pt x="4" y="15487"/>
                    <a:pt x="7" y="15494"/>
                    <a:pt x="11" y="15500"/>
                  </a:cubicBezTo>
                  <a:cubicBezTo>
                    <a:pt x="18" y="15508"/>
                    <a:pt x="25" y="15517"/>
                    <a:pt x="34" y="15524"/>
                  </a:cubicBezTo>
                  <a:cubicBezTo>
                    <a:pt x="65" y="15550"/>
                    <a:pt x="121" y="15570"/>
                    <a:pt x="197" y="15584"/>
                  </a:cubicBezTo>
                  <a:cubicBezTo>
                    <a:pt x="230" y="15589"/>
                    <a:pt x="265" y="15594"/>
                    <a:pt x="305" y="15598"/>
                  </a:cubicBezTo>
                  <a:cubicBezTo>
                    <a:pt x="356" y="15603"/>
                    <a:pt x="412" y="15605"/>
                    <a:pt x="475" y="15605"/>
                  </a:cubicBezTo>
                  <a:cubicBezTo>
                    <a:pt x="505" y="15605"/>
                    <a:pt x="537" y="15605"/>
                    <a:pt x="570" y="15603"/>
                  </a:cubicBezTo>
                  <a:lnTo>
                    <a:pt x="598" y="15603"/>
                  </a:lnTo>
                  <a:cubicBezTo>
                    <a:pt x="628" y="15601"/>
                    <a:pt x="659" y="15599"/>
                    <a:pt x="693" y="15598"/>
                  </a:cubicBezTo>
                  <a:lnTo>
                    <a:pt x="703" y="15598"/>
                  </a:lnTo>
                  <a:cubicBezTo>
                    <a:pt x="738" y="15596"/>
                    <a:pt x="775" y="15592"/>
                    <a:pt x="812" y="15589"/>
                  </a:cubicBezTo>
                  <a:lnTo>
                    <a:pt x="847" y="15585"/>
                  </a:lnTo>
                  <a:cubicBezTo>
                    <a:pt x="880" y="15584"/>
                    <a:pt x="914" y="15578"/>
                    <a:pt x="947" y="15575"/>
                  </a:cubicBezTo>
                  <a:lnTo>
                    <a:pt x="966" y="15573"/>
                  </a:lnTo>
                  <a:cubicBezTo>
                    <a:pt x="1007" y="15570"/>
                    <a:pt x="1047" y="15564"/>
                    <a:pt x="1089" y="15559"/>
                  </a:cubicBezTo>
                  <a:lnTo>
                    <a:pt x="1126" y="15554"/>
                  </a:lnTo>
                  <a:lnTo>
                    <a:pt x="1163" y="15549"/>
                  </a:lnTo>
                  <a:cubicBezTo>
                    <a:pt x="1936" y="15307"/>
                    <a:pt x="2323" y="14581"/>
                    <a:pt x="2658" y="13817"/>
                  </a:cubicBezTo>
                  <a:lnTo>
                    <a:pt x="2669" y="13792"/>
                  </a:lnTo>
                  <a:cubicBezTo>
                    <a:pt x="2683" y="13762"/>
                    <a:pt x="2695" y="13731"/>
                    <a:pt x="2707" y="13701"/>
                  </a:cubicBezTo>
                  <a:cubicBezTo>
                    <a:pt x="2739" y="13629"/>
                    <a:pt x="2768" y="13559"/>
                    <a:pt x="2798" y="13487"/>
                  </a:cubicBezTo>
                  <a:cubicBezTo>
                    <a:pt x="2837" y="13398"/>
                    <a:pt x="2872" y="13312"/>
                    <a:pt x="2909" y="13226"/>
                  </a:cubicBezTo>
                  <a:cubicBezTo>
                    <a:pt x="2946" y="13140"/>
                    <a:pt x="2982" y="13057"/>
                    <a:pt x="3021" y="12975"/>
                  </a:cubicBezTo>
                  <a:cubicBezTo>
                    <a:pt x="3159" y="12672"/>
                    <a:pt x="3280" y="12362"/>
                    <a:pt x="3382" y="12044"/>
                  </a:cubicBezTo>
                  <a:cubicBezTo>
                    <a:pt x="3410" y="11957"/>
                    <a:pt x="3438" y="11871"/>
                    <a:pt x="3463" y="11781"/>
                  </a:cubicBezTo>
                  <a:cubicBezTo>
                    <a:pt x="3505" y="11639"/>
                    <a:pt x="3545" y="11494"/>
                    <a:pt x="3582" y="11346"/>
                  </a:cubicBezTo>
                  <a:cubicBezTo>
                    <a:pt x="3619" y="11199"/>
                    <a:pt x="3652" y="11048"/>
                    <a:pt x="3684" y="10894"/>
                  </a:cubicBezTo>
                  <a:cubicBezTo>
                    <a:pt x="3731" y="10665"/>
                    <a:pt x="3773" y="10426"/>
                    <a:pt x="3808" y="10184"/>
                  </a:cubicBezTo>
                  <a:cubicBezTo>
                    <a:pt x="3845" y="9940"/>
                    <a:pt x="3875" y="9692"/>
                    <a:pt x="3899" y="9436"/>
                  </a:cubicBezTo>
                  <a:cubicBezTo>
                    <a:pt x="3917" y="9246"/>
                    <a:pt x="3931" y="9053"/>
                    <a:pt x="3945" y="8852"/>
                  </a:cubicBezTo>
                  <a:cubicBezTo>
                    <a:pt x="3962" y="8591"/>
                    <a:pt x="3980" y="8328"/>
                    <a:pt x="4010" y="8066"/>
                  </a:cubicBezTo>
                  <a:cubicBezTo>
                    <a:pt x="4017" y="8014"/>
                    <a:pt x="4022" y="7961"/>
                    <a:pt x="4029" y="7910"/>
                  </a:cubicBezTo>
                  <a:cubicBezTo>
                    <a:pt x="4097" y="7391"/>
                    <a:pt x="4220" y="6888"/>
                    <a:pt x="4487" y="6445"/>
                  </a:cubicBezTo>
                  <a:lnTo>
                    <a:pt x="4513" y="6401"/>
                  </a:lnTo>
                  <a:lnTo>
                    <a:pt x="4550" y="6317"/>
                  </a:lnTo>
                  <a:lnTo>
                    <a:pt x="4553" y="6324"/>
                  </a:lnTo>
                  <a:lnTo>
                    <a:pt x="4555" y="6329"/>
                  </a:lnTo>
                  <a:lnTo>
                    <a:pt x="4527" y="6461"/>
                  </a:lnTo>
                  <a:lnTo>
                    <a:pt x="4527" y="6462"/>
                  </a:lnTo>
                  <a:cubicBezTo>
                    <a:pt x="4516" y="6510"/>
                    <a:pt x="4506" y="6555"/>
                    <a:pt x="4497" y="6601"/>
                  </a:cubicBezTo>
                  <a:cubicBezTo>
                    <a:pt x="4494" y="6617"/>
                    <a:pt x="4490" y="6632"/>
                    <a:pt x="4488" y="6648"/>
                  </a:cubicBezTo>
                  <a:cubicBezTo>
                    <a:pt x="4481" y="6680"/>
                    <a:pt x="4476" y="6710"/>
                    <a:pt x="4471" y="6741"/>
                  </a:cubicBezTo>
                  <a:cubicBezTo>
                    <a:pt x="4467" y="6759"/>
                    <a:pt x="4464" y="6778"/>
                    <a:pt x="4460" y="6795"/>
                  </a:cubicBezTo>
                  <a:cubicBezTo>
                    <a:pt x="4457" y="6823"/>
                    <a:pt x="4451" y="6852"/>
                    <a:pt x="4448" y="6878"/>
                  </a:cubicBezTo>
                  <a:cubicBezTo>
                    <a:pt x="4444" y="6897"/>
                    <a:pt x="4443" y="6916"/>
                    <a:pt x="4439" y="6936"/>
                  </a:cubicBezTo>
                  <a:cubicBezTo>
                    <a:pt x="4436" y="6962"/>
                    <a:pt x="4432" y="6988"/>
                    <a:pt x="4429" y="7015"/>
                  </a:cubicBezTo>
                  <a:cubicBezTo>
                    <a:pt x="4427" y="7034"/>
                    <a:pt x="4423" y="7053"/>
                    <a:pt x="4422" y="7072"/>
                  </a:cubicBezTo>
                  <a:cubicBezTo>
                    <a:pt x="4418" y="7099"/>
                    <a:pt x="4416" y="7123"/>
                    <a:pt x="4413" y="7150"/>
                  </a:cubicBezTo>
                  <a:cubicBezTo>
                    <a:pt x="4411" y="7169"/>
                    <a:pt x="4409" y="7186"/>
                    <a:pt x="4408" y="7206"/>
                  </a:cubicBezTo>
                  <a:cubicBezTo>
                    <a:pt x="4406" y="7232"/>
                    <a:pt x="4404" y="7258"/>
                    <a:pt x="4402" y="7285"/>
                  </a:cubicBezTo>
                  <a:cubicBezTo>
                    <a:pt x="4402" y="7302"/>
                    <a:pt x="4399" y="7320"/>
                    <a:pt x="4399" y="7337"/>
                  </a:cubicBezTo>
                  <a:cubicBezTo>
                    <a:pt x="4397" y="7365"/>
                    <a:pt x="4395" y="7395"/>
                    <a:pt x="4395" y="7423"/>
                  </a:cubicBezTo>
                  <a:cubicBezTo>
                    <a:pt x="4395" y="7437"/>
                    <a:pt x="4394" y="7453"/>
                    <a:pt x="4394" y="7467"/>
                  </a:cubicBezTo>
                  <a:cubicBezTo>
                    <a:pt x="4392" y="7509"/>
                    <a:pt x="4390" y="7549"/>
                    <a:pt x="4390" y="7591"/>
                  </a:cubicBezTo>
                  <a:lnTo>
                    <a:pt x="4390" y="7595"/>
                  </a:lnTo>
                  <a:cubicBezTo>
                    <a:pt x="4390" y="7660"/>
                    <a:pt x="4392" y="7723"/>
                    <a:pt x="4395" y="7786"/>
                  </a:cubicBezTo>
                  <a:lnTo>
                    <a:pt x="4395" y="7814"/>
                  </a:lnTo>
                  <a:cubicBezTo>
                    <a:pt x="4399" y="7874"/>
                    <a:pt x="4402" y="7933"/>
                    <a:pt x="4409" y="7993"/>
                  </a:cubicBezTo>
                  <a:lnTo>
                    <a:pt x="4411" y="8026"/>
                  </a:lnTo>
                  <a:cubicBezTo>
                    <a:pt x="4418" y="8086"/>
                    <a:pt x="4425" y="8145"/>
                    <a:pt x="4434" y="8205"/>
                  </a:cubicBezTo>
                  <a:cubicBezTo>
                    <a:pt x="4436" y="8214"/>
                    <a:pt x="4437" y="8222"/>
                    <a:pt x="4437" y="8233"/>
                  </a:cubicBezTo>
                  <a:cubicBezTo>
                    <a:pt x="4448" y="8294"/>
                    <a:pt x="4458" y="8357"/>
                    <a:pt x="4471" y="8419"/>
                  </a:cubicBezTo>
                  <a:cubicBezTo>
                    <a:pt x="4478" y="8456"/>
                    <a:pt x="4487" y="8492"/>
                    <a:pt x="4495" y="8529"/>
                  </a:cubicBezTo>
                  <a:cubicBezTo>
                    <a:pt x="4564" y="8782"/>
                    <a:pt x="4686" y="9027"/>
                    <a:pt x="4806" y="9266"/>
                  </a:cubicBezTo>
                  <a:cubicBezTo>
                    <a:pt x="4849" y="9353"/>
                    <a:pt x="4893" y="9441"/>
                    <a:pt x="4935" y="9530"/>
                  </a:cubicBezTo>
                  <a:lnTo>
                    <a:pt x="4939" y="9539"/>
                  </a:lnTo>
                  <a:cubicBezTo>
                    <a:pt x="4946" y="9555"/>
                    <a:pt x="4955" y="9572"/>
                    <a:pt x="4960" y="9588"/>
                  </a:cubicBezTo>
                  <a:lnTo>
                    <a:pt x="4970" y="9609"/>
                  </a:lnTo>
                  <a:cubicBezTo>
                    <a:pt x="4976" y="9623"/>
                    <a:pt x="4983" y="9639"/>
                    <a:pt x="4990" y="9653"/>
                  </a:cubicBezTo>
                  <a:cubicBezTo>
                    <a:pt x="4993" y="9660"/>
                    <a:pt x="4997" y="9669"/>
                    <a:pt x="5000" y="9678"/>
                  </a:cubicBezTo>
                  <a:cubicBezTo>
                    <a:pt x="5005" y="9692"/>
                    <a:pt x="5012" y="9706"/>
                    <a:pt x="5018" y="9720"/>
                  </a:cubicBezTo>
                  <a:lnTo>
                    <a:pt x="5030" y="9748"/>
                  </a:lnTo>
                  <a:cubicBezTo>
                    <a:pt x="5035" y="9762"/>
                    <a:pt x="5039" y="9776"/>
                    <a:pt x="5044" y="9788"/>
                  </a:cubicBezTo>
                  <a:cubicBezTo>
                    <a:pt x="5049" y="9802"/>
                    <a:pt x="5053" y="9809"/>
                    <a:pt x="5056" y="9820"/>
                  </a:cubicBezTo>
                  <a:cubicBezTo>
                    <a:pt x="5060" y="9830"/>
                    <a:pt x="5065" y="9844"/>
                    <a:pt x="5069" y="9856"/>
                  </a:cubicBezTo>
                  <a:cubicBezTo>
                    <a:pt x="5074" y="9869"/>
                    <a:pt x="5077" y="9879"/>
                    <a:pt x="5081" y="9891"/>
                  </a:cubicBezTo>
                  <a:cubicBezTo>
                    <a:pt x="5084" y="9904"/>
                    <a:pt x="5088" y="9916"/>
                    <a:pt x="5093" y="9926"/>
                  </a:cubicBezTo>
                  <a:cubicBezTo>
                    <a:pt x="5097" y="9939"/>
                    <a:pt x="5100" y="9951"/>
                    <a:pt x="5104" y="9963"/>
                  </a:cubicBezTo>
                  <a:cubicBezTo>
                    <a:pt x="5107" y="9976"/>
                    <a:pt x="5111" y="9988"/>
                    <a:pt x="5114" y="9998"/>
                  </a:cubicBezTo>
                  <a:cubicBezTo>
                    <a:pt x="5118" y="10011"/>
                    <a:pt x="5121" y="10023"/>
                    <a:pt x="5123" y="10035"/>
                  </a:cubicBezTo>
                  <a:cubicBezTo>
                    <a:pt x="5126" y="10047"/>
                    <a:pt x="5128" y="10060"/>
                    <a:pt x="5132" y="10072"/>
                  </a:cubicBezTo>
                  <a:cubicBezTo>
                    <a:pt x="5135" y="10084"/>
                    <a:pt x="5137" y="10096"/>
                    <a:pt x="5140" y="10109"/>
                  </a:cubicBezTo>
                  <a:cubicBezTo>
                    <a:pt x="5142" y="10121"/>
                    <a:pt x="5144" y="10133"/>
                    <a:pt x="5147" y="10146"/>
                  </a:cubicBezTo>
                  <a:cubicBezTo>
                    <a:pt x="5149" y="10158"/>
                    <a:pt x="5151" y="10170"/>
                    <a:pt x="5154" y="10182"/>
                  </a:cubicBezTo>
                  <a:cubicBezTo>
                    <a:pt x="5156" y="10195"/>
                    <a:pt x="5156" y="10207"/>
                    <a:pt x="5158" y="10219"/>
                  </a:cubicBezTo>
                  <a:cubicBezTo>
                    <a:pt x="5160" y="10230"/>
                    <a:pt x="5161" y="10244"/>
                    <a:pt x="5163" y="10258"/>
                  </a:cubicBezTo>
                  <a:cubicBezTo>
                    <a:pt x="5165" y="10270"/>
                    <a:pt x="5165" y="10281"/>
                    <a:pt x="5167" y="10293"/>
                  </a:cubicBezTo>
                  <a:cubicBezTo>
                    <a:pt x="5168" y="10305"/>
                    <a:pt x="5168" y="10319"/>
                    <a:pt x="5170" y="10333"/>
                  </a:cubicBezTo>
                  <a:cubicBezTo>
                    <a:pt x="5170" y="10347"/>
                    <a:pt x="5170" y="10358"/>
                    <a:pt x="5170" y="10368"/>
                  </a:cubicBezTo>
                  <a:lnTo>
                    <a:pt x="5170" y="10407"/>
                  </a:lnTo>
                  <a:lnTo>
                    <a:pt x="5170" y="10412"/>
                  </a:lnTo>
                  <a:cubicBezTo>
                    <a:pt x="5170" y="10487"/>
                    <a:pt x="5149" y="10610"/>
                    <a:pt x="5126" y="10752"/>
                  </a:cubicBezTo>
                  <a:lnTo>
                    <a:pt x="5126" y="10756"/>
                  </a:lnTo>
                  <a:cubicBezTo>
                    <a:pt x="5123" y="10777"/>
                    <a:pt x="5119" y="10801"/>
                    <a:pt x="5116" y="10824"/>
                  </a:cubicBezTo>
                  <a:lnTo>
                    <a:pt x="5112" y="10847"/>
                  </a:lnTo>
                  <a:cubicBezTo>
                    <a:pt x="5111" y="10864"/>
                    <a:pt x="5107" y="10884"/>
                    <a:pt x="5104" y="10903"/>
                  </a:cubicBezTo>
                  <a:lnTo>
                    <a:pt x="5100" y="10929"/>
                  </a:lnTo>
                  <a:lnTo>
                    <a:pt x="5093" y="10980"/>
                  </a:lnTo>
                  <a:cubicBezTo>
                    <a:pt x="5091" y="10991"/>
                    <a:pt x="5090" y="11001"/>
                    <a:pt x="5090" y="11010"/>
                  </a:cubicBezTo>
                  <a:cubicBezTo>
                    <a:pt x="5086" y="11027"/>
                    <a:pt x="5084" y="11043"/>
                    <a:pt x="5083" y="11061"/>
                  </a:cubicBezTo>
                  <a:lnTo>
                    <a:pt x="5079" y="11092"/>
                  </a:lnTo>
                  <a:cubicBezTo>
                    <a:pt x="5077" y="11108"/>
                    <a:pt x="5076" y="11124"/>
                    <a:pt x="5074" y="11140"/>
                  </a:cubicBezTo>
                  <a:lnTo>
                    <a:pt x="5070" y="11171"/>
                  </a:lnTo>
                  <a:cubicBezTo>
                    <a:pt x="5069" y="11189"/>
                    <a:pt x="5067" y="11204"/>
                    <a:pt x="5065" y="11222"/>
                  </a:cubicBezTo>
                  <a:cubicBezTo>
                    <a:pt x="5065" y="11231"/>
                    <a:pt x="5063" y="11241"/>
                    <a:pt x="5063" y="11250"/>
                  </a:cubicBezTo>
                  <a:cubicBezTo>
                    <a:pt x="5062" y="11271"/>
                    <a:pt x="5060" y="11292"/>
                    <a:pt x="5060" y="11311"/>
                  </a:cubicBezTo>
                  <a:lnTo>
                    <a:pt x="5060" y="11327"/>
                  </a:lnTo>
                  <a:cubicBezTo>
                    <a:pt x="5060" y="11352"/>
                    <a:pt x="5058" y="11378"/>
                    <a:pt x="5058" y="11401"/>
                  </a:cubicBezTo>
                  <a:cubicBezTo>
                    <a:pt x="5058" y="11424"/>
                    <a:pt x="5058" y="11443"/>
                    <a:pt x="5060" y="11464"/>
                  </a:cubicBezTo>
                  <a:lnTo>
                    <a:pt x="5060" y="11474"/>
                  </a:lnTo>
                  <a:cubicBezTo>
                    <a:pt x="5060" y="11490"/>
                    <a:pt x="5062" y="11506"/>
                    <a:pt x="5062" y="11522"/>
                  </a:cubicBezTo>
                  <a:cubicBezTo>
                    <a:pt x="5062" y="11529"/>
                    <a:pt x="5063" y="11536"/>
                    <a:pt x="5065" y="11543"/>
                  </a:cubicBezTo>
                  <a:cubicBezTo>
                    <a:pt x="5067" y="11555"/>
                    <a:pt x="5067" y="11566"/>
                    <a:pt x="5069" y="11578"/>
                  </a:cubicBezTo>
                  <a:cubicBezTo>
                    <a:pt x="5069" y="11585"/>
                    <a:pt x="5072" y="11592"/>
                    <a:pt x="5074" y="11599"/>
                  </a:cubicBezTo>
                  <a:cubicBezTo>
                    <a:pt x="5076" y="11609"/>
                    <a:pt x="5077" y="11620"/>
                    <a:pt x="5079" y="11630"/>
                  </a:cubicBezTo>
                  <a:cubicBezTo>
                    <a:pt x="5081" y="11637"/>
                    <a:pt x="5083" y="11643"/>
                    <a:pt x="5084" y="11650"/>
                  </a:cubicBezTo>
                  <a:cubicBezTo>
                    <a:pt x="5088" y="11660"/>
                    <a:pt x="5091" y="11669"/>
                    <a:pt x="5095" y="11678"/>
                  </a:cubicBezTo>
                  <a:cubicBezTo>
                    <a:pt x="5097" y="11685"/>
                    <a:pt x="5098" y="11690"/>
                    <a:pt x="5100" y="11695"/>
                  </a:cubicBezTo>
                  <a:cubicBezTo>
                    <a:pt x="5104" y="11704"/>
                    <a:pt x="5109" y="11715"/>
                    <a:pt x="5112" y="11722"/>
                  </a:cubicBezTo>
                  <a:cubicBezTo>
                    <a:pt x="5116" y="11727"/>
                    <a:pt x="5118" y="11730"/>
                    <a:pt x="5119" y="11736"/>
                  </a:cubicBezTo>
                  <a:cubicBezTo>
                    <a:pt x="5126" y="11748"/>
                    <a:pt x="5135" y="11758"/>
                    <a:pt x="5144" y="11769"/>
                  </a:cubicBezTo>
                  <a:cubicBezTo>
                    <a:pt x="5153" y="11779"/>
                    <a:pt x="5163" y="11790"/>
                    <a:pt x="5174" y="11797"/>
                  </a:cubicBezTo>
                  <a:cubicBezTo>
                    <a:pt x="5179" y="11801"/>
                    <a:pt x="5183" y="11802"/>
                    <a:pt x="5188" y="11806"/>
                  </a:cubicBezTo>
                  <a:cubicBezTo>
                    <a:pt x="5195" y="11809"/>
                    <a:pt x="5202" y="11815"/>
                    <a:pt x="5209" y="11818"/>
                  </a:cubicBezTo>
                  <a:cubicBezTo>
                    <a:pt x="5214" y="11820"/>
                    <a:pt x="5219" y="11822"/>
                    <a:pt x="5226" y="11823"/>
                  </a:cubicBezTo>
                  <a:cubicBezTo>
                    <a:pt x="5233" y="11825"/>
                    <a:pt x="5240" y="11829"/>
                    <a:pt x="5249" y="11830"/>
                  </a:cubicBezTo>
                  <a:cubicBezTo>
                    <a:pt x="5256" y="11830"/>
                    <a:pt x="5261" y="11830"/>
                    <a:pt x="5268" y="11832"/>
                  </a:cubicBezTo>
                  <a:cubicBezTo>
                    <a:pt x="5277" y="11832"/>
                    <a:pt x="5286" y="11834"/>
                    <a:pt x="5295" y="11834"/>
                  </a:cubicBezTo>
                  <a:cubicBezTo>
                    <a:pt x="5303" y="11834"/>
                    <a:pt x="5312" y="11832"/>
                    <a:pt x="5321" y="11830"/>
                  </a:cubicBezTo>
                  <a:cubicBezTo>
                    <a:pt x="5332" y="11830"/>
                    <a:pt x="5337" y="11830"/>
                    <a:pt x="5346" y="11829"/>
                  </a:cubicBezTo>
                  <a:cubicBezTo>
                    <a:pt x="5354" y="11827"/>
                    <a:pt x="5367" y="11823"/>
                    <a:pt x="5377" y="11822"/>
                  </a:cubicBezTo>
                  <a:cubicBezTo>
                    <a:pt x="5386" y="11820"/>
                    <a:pt x="5393" y="11818"/>
                    <a:pt x="5403" y="11815"/>
                  </a:cubicBezTo>
                  <a:cubicBezTo>
                    <a:pt x="5412" y="11813"/>
                    <a:pt x="5426" y="11808"/>
                    <a:pt x="5438" y="11802"/>
                  </a:cubicBezTo>
                  <a:cubicBezTo>
                    <a:pt x="5447" y="11799"/>
                    <a:pt x="5456" y="11797"/>
                    <a:pt x="5465" y="11794"/>
                  </a:cubicBezTo>
                  <a:cubicBezTo>
                    <a:pt x="5484" y="11785"/>
                    <a:pt x="5507" y="11776"/>
                    <a:pt x="5528" y="11765"/>
                  </a:cubicBezTo>
                  <a:lnTo>
                    <a:pt x="5531" y="11764"/>
                  </a:lnTo>
                  <a:cubicBezTo>
                    <a:pt x="5573" y="11743"/>
                    <a:pt x="5614" y="11716"/>
                    <a:pt x="5652" y="11688"/>
                  </a:cubicBezTo>
                  <a:cubicBezTo>
                    <a:pt x="5831" y="11562"/>
                    <a:pt x="5961" y="11375"/>
                    <a:pt x="6061" y="11173"/>
                  </a:cubicBezTo>
                  <a:cubicBezTo>
                    <a:pt x="6101" y="11091"/>
                    <a:pt x="6136" y="11006"/>
                    <a:pt x="6168" y="10924"/>
                  </a:cubicBezTo>
                  <a:cubicBezTo>
                    <a:pt x="6210" y="10815"/>
                    <a:pt x="6247" y="10705"/>
                    <a:pt x="6280" y="10607"/>
                  </a:cubicBezTo>
                  <a:cubicBezTo>
                    <a:pt x="6450" y="10093"/>
                    <a:pt x="6543" y="9548"/>
                    <a:pt x="6634" y="9022"/>
                  </a:cubicBezTo>
                  <a:lnTo>
                    <a:pt x="6652" y="8920"/>
                  </a:lnTo>
                  <a:cubicBezTo>
                    <a:pt x="6664" y="8850"/>
                    <a:pt x="6673" y="8780"/>
                    <a:pt x="6683" y="8710"/>
                  </a:cubicBezTo>
                  <a:cubicBezTo>
                    <a:pt x="6685" y="8694"/>
                    <a:pt x="6687" y="8680"/>
                    <a:pt x="6690" y="8664"/>
                  </a:cubicBezTo>
                  <a:cubicBezTo>
                    <a:pt x="6697" y="8596"/>
                    <a:pt x="6706" y="8529"/>
                    <a:pt x="6711" y="8461"/>
                  </a:cubicBezTo>
                  <a:cubicBezTo>
                    <a:pt x="6711" y="8450"/>
                    <a:pt x="6713" y="8440"/>
                    <a:pt x="6715" y="8429"/>
                  </a:cubicBezTo>
                  <a:cubicBezTo>
                    <a:pt x="6718" y="8368"/>
                    <a:pt x="6724" y="8307"/>
                    <a:pt x="6727" y="8247"/>
                  </a:cubicBezTo>
                  <a:cubicBezTo>
                    <a:pt x="6727" y="8235"/>
                    <a:pt x="6727" y="8222"/>
                    <a:pt x="6729" y="8212"/>
                  </a:cubicBezTo>
                  <a:cubicBezTo>
                    <a:pt x="6731" y="8145"/>
                    <a:pt x="6732" y="8080"/>
                    <a:pt x="6732" y="8016"/>
                  </a:cubicBezTo>
                  <a:lnTo>
                    <a:pt x="6732" y="7963"/>
                  </a:lnTo>
                  <a:cubicBezTo>
                    <a:pt x="6732" y="7930"/>
                    <a:pt x="6732" y="7896"/>
                    <a:pt x="6731" y="7863"/>
                  </a:cubicBezTo>
                  <a:cubicBezTo>
                    <a:pt x="6731" y="7844"/>
                    <a:pt x="6731" y="7824"/>
                    <a:pt x="6729" y="7805"/>
                  </a:cubicBezTo>
                  <a:cubicBezTo>
                    <a:pt x="6727" y="7770"/>
                    <a:pt x="6725" y="7735"/>
                    <a:pt x="6724" y="7702"/>
                  </a:cubicBezTo>
                  <a:cubicBezTo>
                    <a:pt x="6722" y="7684"/>
                    <a:pt x="6722" y="7668"/>
                    <a:pt x="6720" y="7651"/>
                  </a:cubicBezTo>
                  <a:cubicBezTo>
                    <a:pt x="6716" y="7604"/>
                    <a:pt x="6713" y="7556"/>
                    <a:pt x="6708" y="7511"/>
                  </a:cubicBezTo>
                  <a:cubicBezTo>
                    <a:pt x="6708" y="7507"/>
                    <a:pt x="6708" y="7502"/>
                    <a:pt x="6706" y="7498"/>
                  </a:cubicBezTo>
                  <a:cubicBezTo>
                    <a:pt x="6701" y="7449"/>
                    <a:pt x="6694" y="7398"/>
                    <a:pt x="6687" y="7349"/>
                  </a:cubicBezTo>
                  <a:cubicBezTo>
                    <a:pt x="6685" y="7334"/>
                    <a:pt x="6681" y="7318"/>
                    <a:pt x="6680" y="7302"/>
                  </a:cubicBezTo>
                  <a:cubicBezTo>
                    <a:pt x="6674" y="7267"/>
                    <a:pt x="6669" y="7234"/>
                    <a:pt x="6662" y="7199"/>
                  </a:cubicBezTo>
                  <a:cubicBezTo>
                    <a:pt x="6660" y="7181"/>
                    <a:pt x="6657" y="7162"/>
                    <a:pt x="6653" y="7144"/>
                  </a:cubicBezTo>
                  <a:cubicBezTo>
                    <a:pt x="6646" y="7113"/>
                    <a:pt x="6639" y="7081"/>
                    <a:pt x="6634" y="7048"/>
                  </a:cubicBezTo>
                  <a:cubicBezTo>
                    <a:pt x="6629" y="7030"/>
                    <a:pt x="6625" y="7013"/>
                    <a:pt x="6622" y="6994"/>
                  </a:cubicBezTo>
                  <a:cubicBezTo>
                    <a:pt x="6613" y="6960"/>
                    <a:pt x="6606" y="6927"/>
                    <a:pt x="6597" y="6894"/>
                  </a:cubicBezTo>
                  <a:cubicBezTo>
                    <a:pt x="6594" y="6878"/>
                    <a:pt x="6589" y="6862"/>
                    <a:pt x="6585" y="6846"/>
                  </a:cubicBezTo>
                  <a:cubicBezTo>
                    <a:pt x="6573" y="6799"/>
                    <a:pt x="6559" y="6750"/>
                    <a:pt x="6545" y="6701"/>
                  </a:cubicBezTo>
                  <a:cubicBezTo>
                    <a:pt x="6525" y="6641"/>
                    <a:pt x="6508" y="6580"/>
                    <a:pt x="6489" y="6520"/>
                  </a:cubicBezTo>
                  <a:cubicBezTo>
                    <a:pt x="6380" y="6164"/>
                    <a:pt x="6276" y="5828"/>
                    <a:pt x="6241" y="5447"/>
                  </a:cubicBezTo>
                  <a:cubicBezTo>
                    <a:pt x="6238" y="5400"/>
                    <a:pt x="6234" y="5353"/>
                    <a:pt x="6231" y="5307"/>
                  </a:cubicBezTo>
                  <a:cubicBezTo>
                    <a:pt x="6231" y="5291"/>
                    <a:pt x="6231" y="5277"/>
                    <a:pt x="6229" y="5263"/>
                  </a:cubicBezTo>
                  <a:cubicBezTo>
                    <a:pt x="6227" y="5228"/>
                    <a:pt x="6226" y="5195"/>
                    <a:pt x="6226" y="5160"/>
                  </a:cubicBezTo>
                  <a:lnTo>
                    <a:pt x="6224" y="5116"/>
                  </a:lnTo>
                  <a:cubicBezTo>
                    <a:pt x="6224" y="5074"/>
                    <a:pt x="6222" y="5032"/>
                    <a:pt x="6222" y="4990"/>
                  </a:cubicBezTo>
                  <a:lnTo>
                    <a:pt x="6222" y="4976"/>
                  </a:lnTo>
                  <a:lnTo>
                    <a:pt x="6222" y="4972"/>
                  </a:lnTo>
                  <a:lnTo>
                    <a:pt x="6222" y="4956"/>
                  </a:lnTo>
                  <a:cubicBezTo>
                    <a:pt x="6222" y="4902"/>
                    <a:pt x="6222" y="4849"/>
                    <a:pt x="6224" y="4795"/>
                  </a:cubicBezTo>
                  <a:cubicBezTo>
                    <a:pt x="6224" y="4776"/>
                    <a:pt x="6224" y="4755"/>
                    <a:pt x="6226" y="4736"/>
                  </a:cubicBezTo>
                  <a:cubicBezTo>
                    <a:pt x="6226" y="4695"/>
                    <a:pt x="6229" y="4653"/>
                    <a:pt x="6231" y="4613"/>
                  </a:cubicBezTo>
                  <a:cubicBezTo>
                    <a:pt x="6231" y="4590"/>
                    <a:pt x="6233" y="4571"/>
                    <a:pt x="6233" y="4550"/>
                  </a:cubicBezTo>
                  <a:cubicBezTo>
                    <a:pt x="6234" y="4508"/>
                    <a:pt x="6236" y="4466"/>
                    <a:pt x="6240" y="4423"/>
                  </a:cubicBezTo>
                  <a:lnTo>
                    <a:pt x="6241" y="4371"/>
                  </a:lnTo>
                  <a:cubicBezTo>
                    <a:pt x="6245" y="4313"/>
                    <a:pt x="6247" y="4257"/>
                    <a:pt x="6250" y="4201"/>
                  </a:cubicBezTo>
                  <a:lnTo>
                    <a:pt x="6259" y="4036"/>
                  </a:lnTo>
                  <a:cubicBezTo>
                    <a:pt x="6261" y="4004"/>
                    <a:pt x="6262" y="3973"/>
                    <a:pt x="6264" y="3940"/>
                  </a:cubicBezTo>
                  <a:lnTo>
                    <a:pt x="6266" y="3906"/>
                  </a:lnTo>
                  <a:cubicBezTo>
                    <a:pt x="6268" y="3829"/>
                    <a:pt x="6271" y="3747"/>
                    <a:pt x="6276" y="3663"/>
                  </a:cubicBezTo>
                  <a:cubicBezTo>
                    <a:pt x="6296" y="3417"/>
                    <a:pt x="6338" y="3159"/>
                    <a:pt x="6476" y="2982"/>
                  </a:cubicBezTo>
                  <a:cubicBezTo>
                    <a:pt x="6492" y="2963"/>
                    <a:pt x="6508" y="2944"/>
                    <a:pt x="6525" y="2926"/>
                  </a:cubicBezTo>
                  <a:cubicBezTo>
                    <a:pt x="6555" y="2896"/>
                    <a:pt x="6590" y="2870"/>
                    <a:pt x="6625" y="2849"/>
                  </a:cubicBezTo>
                  <a:cubicBezTo>
                    <a:pt x="6657" y="2830"/>
                    <a:pt x="6690" y="2814"/>
                    <a:pt x="6724" y="2800"/>
                  </a:cubicBezTo>
                  <a:cubicBezTo>
                    <a:pt x="6734" y="2797"/>
                    <a:pt x="6745" y="2793"/>
                    <a:pt x="6755" y="2791"/>
                  </a:cubicBezTo>
                  <a:cubicBezTo>
                    <a:pt x="6808" y="2776"/>
                    <a:pt x="6864" y="2767"/>
                    <a:pt x="6918" y="2767"/>
                  </a:cubicBezTo>
                  <a:cubicBezTo>
                    <a:pt x="6999" y="2769"/>
                    <a:pt x="7078" y="2781"/>
                    <a:pt x="7153" y="2804"/>
                  </a:cubicBezTo>
                  <a:cubicBezTo>
                    <a:pt x="7213" y="2819"/>
                    <a:pt x="7270" y="2840"/>
                    <a:pt x="7328" y="2867"/>
                  </a:cubicBezTo>
                  <a:cubicBezTo>
                    <a:pt x="7404" y="2898"/>
                    <a:pt x="7479" y="2937"/>
                    <a:pt x="7551" y="2977"/>
                  </a:cubicBezTo>
                  <a:cubicBezTo>
                    <a:pt x="7586" y="2996"/>
                    <a:pt x="7621" y="3017"/>
                    <a:pt x="7653" y="3037"/>
                  </a:cubicBezTo>
                  <a:cubicBezTo>
                    <a:pt x="7686" y="3056"/>
                    <a:pt x="7718" y="3077"/>
                    <a:pt x="7747" y="3095"/>
                  </a:cubicBezTo>
                  <a:lnTo>
                    <a:pt x="7791" y="3123"/>
                  </a:lnTo>
                  <a:lnTo>
                    <a:pt x="7800" y="3128"/>
                  </a:lnTo>
                  <a:cubicBezTo>
                    <a:pt x="8235" y="3400"/>
                    <a:pt x="8627" y="3741"/>
                    <a:pt x="9004" y="4071"/>
                  </a:cubicBezTo>
                  <a:lnTo>
                    <a:pt x="9060" y="4118"/>
                  </a:lnTo>
                  <a:cubicBezTo>
                    <a:pt x="9062" y="4101"/>
                    <a:pt x="9062" y="4085"/>
                    <a:pt x="9064" y="4068"/>
                  </a:cubicBezTo>
                  <a:cubicBezTo>
                    <a:pt x="9066" y="4050"/>
                    <a:pt x="9067" y="4038"/>
                    <a:pt x="9067" y="4024"/>
                  </a:cubicBezTo>
                  <a:cubicBezTo>
                    <a:pt x="9071" y="3994"/>
                    <a:pt x="9074" y="3966"/>
                    <a:pt x="9076" y="3936"/>
                  </a:cubicBezTo>
                  <a:cubicBezTo>
                    <a:pt x="9076" y="3926"/>
                    <a:pt x="9078" y="3913"/>
                    <a:pt x="9080" y="3905"/>
                  </a:cubicBezTo>
                  <a:cubicBezTo>
                    <a:pt x="9083" y="3866"/>
                    <a:pt x="9087" y="3827"/>
                    <a:pt x="9092" y="3789"/>
                  </a:cubicBezTo>
                  <a:cubicBezTo>
                    <a:pt x="9092" y="3778"/>
                    <a:pt x="9094" y="3768"/>
                    <a:pt x="9095" y="3756"/>
                  </a:cubicBezTo>
                  <a:cubicBezTo>
                    <a:pt x="9097" y="3729"/>
                    <a:pt x="9101" y="3703"/>
                    <a:pt x="9104" y="3675"/>
                  </a:cubicBezTo>
                  <a:lnTo>
                    <a:pt x="9109" y="3631"/>
                  </a:lnTo>
                  <a:cubicBezTo>
                    <a:pt x="9111" y="3608"/>
                    <a:pt x="9115" y="3585"/>
                    <a:pt x="9116" y="3563"/>
                  </a:cubicBezTo>
                  <a:cubicBezTo>
                    <a:pt x="9120" y="3549"/>
                    <a:pt x="9122" y="3533"/>
                    <a:pt x="9124" y="3519"/>
                  </a:cubicBezTo>
                  <a:cubicBezTo>
                    <a:pt x="9125" y="3498"/>
                    <a:pt x="9129" y="3475"/>
                    <a:pt x="9132" y="3454"/>
                  </a:cubicBezTo>
                  <a:lnTo>
                    <a:pt x="9138" y="3410"/>
                  </a:lnTo>
                  <a:cubicBezTo>
                    <a:pt x="9141" y="3387"/>
                    <a:pt x="9145" y="3366"/>
                    <a:pt x="9146" y="3344"/>
                  </a:cubicBezTo>
                  <a:cubicBezTo>
                    <a:pt x="9150" y="3331"/>
                    <a:pt x="9152" y="3317"/>
                    <a:pt x="9153" y="3305"/>
                  </a:cubicBezTo>
                  <a:cubicBezTo>
                    <a:pt x="9157" y="3277"/>
                    <a:pt x="9160" y="3251"/>
                    <a:pt x="9166" y="3223"/>
                  </a:cubicBezTo>
                  <a:cubicBezTo>
                    <a:pt x="9166" y="3216"/>
                    <a:pt x="9167" y="3209"/>
                    <a:pt x="9169" y="3203"/>
                  </a:cubicBezTo>
                  <a:cubicBezTo>
                    <a:pt x="9174" y="3170"/>
                    <a:pt x="9180" y="3137"/>
                    <a:pt x="9185" y="3105"/>
                  </a:cubicBezTo>
                  <a:lnTo>
                    <a:pt x="9190" y="3075"/>
                  </a:lnTo>
                  <a:lnTo>
                    <a:pt x="9202" y="3009"/>
                  </a:lnTo>
                  <a:cubicBezTo>
                    <a:pt x="9204" y="2996"/>
                    <a:pt x="9206" y="2986"/>
                    <a:pt x="9209" y="2974"/>
                  </a:cubicBezTo>
                  <a:lnTo>
                    <a:pt x="9220" y="2918"/>
                  </a:lnTo>
                  <a:cubicBezTo>
                    <a:pt x="9222" y="2905"/>
                    <a:pt x="9225" y="2893"/>
                    <a:pt x="9227" y="2882"/>
                  </a:cubicBezTo>
                  <a:cubicBezTo>
                    <a:pt x="9230" y="2863"/>
                    <a:pt x="9234" y="2846"/>
                    <a:pt x="9237" y="2828"/>
                  </a:cubicBezTo>
                  <a:lnTo>
                    <a:pt x="9246" y="2795"/>
                  </a:lnTo>
                  <a:cubicBezTo>
                    <a:pt x="9250" y="2777"/>
                    <a:pt x="9253" y="2758"/>
                    <a:pt x="9258" y="2740"/>
                  </a:cubicBezTo>
                  <a:cubicBezTo>
                    <a:pt x="9260" y="2732"/>
                    <a:pt x="9262" y="2723"/>
                    <a:pt x="9264" y="2714"/>
                  </a:cubicBezTo>
                  <a:cubicBezTo>
                    <a:pt x="9271" y="2688"/>
                    <a:pt x="9276" y="2663"/>
                    <a:pt x="9283" y="2639"/>
                  </a:cubicBezTo>
                  <a:cubicBezTo>
                    <a:pt x="9283" y="2639"/>
                    <a:pt x="9283" y="2637"/>
                    <a:pt x="9283" y="2637"/>
                  </a:cubicBezTo>
                  <a:cubicBezTo>
                    <a:pt x="9194" y="2637"/>
                    <a:pt x="9053" y="2537"/>
                    <a:pt x="9017" y="2421"/>
                  </a:cubicBezTo>
                  <a:cubicBezTo>
                    <a:pt x="9017" y="2421"/>
                    <a:pt x="9017" y="2421"/>
                    <a:pt x="9017" y="2420"/>
                  </a:cubicBezTo>
                  <a:cubicBezTo>
                    <a:pt x="9013" y="2411"/>
                    <a:pt x="9011" y="2402"/>
                    <a:pt x="9010" y="2392"/>
                  </a:cubicBezTo>
                  <a:lnTo>
                    <a:pt x="9010" y="2383"/>
                  </a:lnTo>
                  <a:cubicBezTo>
                    <a:pt x="9008" y="2376"/>
                    <a:pt x="9008" y="2371"/>
                    <a:pt x="9008" y="2365"/>
                  </a:cubicBezTo>
                  <a:cubicBezTo>
                    <a:pt x="9008" y="2353"/>
                    <a:pt x="9010" y="2341"/>
                    <a:pt x="9013" y="2328"/>
                  </a:cubicBezTo>
                  <a:cubicBezTo>
                    <a:pt x="9013" y="2325"/>
                    <a:pt x="9015" y="2321"/>
                    <a:pt x="9015" y="2320"/>
                  </a:cubicBezTo>
                  <a:cubicBezTo>
                    <a:pt x="9018" y="2307"/>
                    <a:pt x="9024" y="2297"/>
                    <a:pt x="9029" y="2286"/>
                  </a:cubicBezTo>
                  <a:lnTo>
                    <a:pt x="9029" y="2285"/>
                  </a:lnTo>
                  <a:cubicBezTo>
                    <a:pt x="9036" y="2272"/>
                    <a:pt x="9043" y="2262"/>
                    <a:pt x="9053" y="2251"/>
                  </a:cubicBezTo>
                  <a:lnTo>
                    <a:pt x="9060" y="2244"/>
                  </a:lnTo>
                  <a:cubicBezTo>
                    <a:pt x="9069" y="2234"/>
                    <a:pt x="9081" y="2225"/>
                    <a:pt x="9094" y="2216"/>
                  </a:cubicBezTo>
                  <a:cubicBezTo>
                    <a:pt x="9155" y="2172"/>
                    <a:pt x="9206" y="2132"/>
                    <a:pt x="9250" y="2095"/>
                  </a:cubicBezTo>
                  <a:cubicBezTo>
                    <a:pt x="9264" y="2083"/>
                    <a:pt x="9278" y="2073"/>
                    <a:pt x="9292" y="2060"/>
                  </a:cubicBezTo>
                  <a:lnTo>
                    <a:pt x="9299" y="2053"/>
                  </a:lnTo>
                  <a:cubicBezTo>
                    <a:pt x="9334" y="2023"/>
                    <a:pt x="9365" y="1990"/>
                    <a:pt x="9395" y="1955"/>
                  </a:cubicBezTo>
                  <a:cubicBezTo>
                    <a:pt x="9436" y="1910"/>
                    <a:pt x="9469" y="1857"/>
                    <a:pt x="9493" y="1803"/>
                  </a:cubicBezTo>
                  <a:cubicBezTo>
                    <a:pt x="9499" y="1792"/>
                    <a:pt x="9504" y="1780"/>
                    <a:pt x="9509" y="1771"/>
                  </a:cubicBezTo>
                  <a:cubicBezTo>
                    <a:pt x="9523" y="1738"/>
                    <a:pt x="9535" y="1704"/>
                    <a:pt x="9550" y="1668"/>
                  </a:cubicBezTo>
                  <a:lnTo>
                    <a:pt x="9560" y="1641"/>
                  </a:lnTo>
                  <a:cubicBezTo>
                    <a:pt x="9564" y="1622"/>
                    <a:pt x="9567" y="1603"/>
                    <a:pt x="9569" y="1582"/>
                  </a:cubicBezTo>
                  <a:lnTo>
                    <a:pt x="9569" y="1562"/>
                  </a:lnTo>
                  <a:cubicBezTo>
                    <a:pt x="9569" y="1548"/>
                    <a:pt x="9571" y="1534"/>
                    <a:pt x="9571" y="1522"/>
                  </a:cubicBezTo>
                  <a:lnTo>
                    <a:pt x="9571" y="1503"/>
                  </a:lnTo>
                  <a:cubicBezTo>
                    <a:pt x="9576" y="1485"/>
                    <a:pt x="9574" y="1473"/>
                    <a:pt x="9574" y="1459"/>
                  </a:cubicBezTo>
                  <a:cubicBezTo>
                    <a:pt x="9574" y="1450"/>
                    <a:pt x="9572" y="1443"/>
                    <a:pt x="9571" y="1436"/>
                  </a:cubicBezTo>
                  <a:cubicBezTo>
                    <a:pt x="9569" y="1424"/>
                    <a:pt x="9567" y="1412"/>
                    <a:pt x="9565" y="1399"/>
                  </a:cubicBezTo>
                  <a:cubicBezTo>
                    <a:pt x="9564" y="1392"/>
                    <a:pt x="9562" y="1384"/>
                    <a:pt x="9560" y="1375"/>
                  </a:cubicBezTo>
                  <a:cubicBezTo>
                    <a:pt x="9558" y="1364"/>
                    <a:pt x="9555" y="1352"/>
                    <a:pt x="9551" y="1340"/>
                  </a:cubicBezTo>
                  <a:cubicBezTo>
                    <a:pt x="9550" y="1333"/>
                    <a:pt x="9548" y="1324"/>
                    <a:pt x="9544" y="1315"/>
                  </a:cubicBezTo>
                  <a:cubicBezTo>
                    <a:pt x="9541" y="1305"/>
                    <a:pt x="9537" y="1292"/>
                    <a:pt x="9534" y="1280"/>
                  </a:cubicBezTo>
                  <a:cubicBezTo>
                    <a:pt x="9532" y="1273"/>
                    <a:pt x="9528" y="1264"/>
                    <a:pt x="9527" y="1257"/>
                  </a:cubicBezTo>
                  <a:cubicBezTo>
                    <a:pt x="9521" y="1245"/>
                    <a:pt x="9516" y="1233"/>
                    <a:pt x="9513" y="1221"/>
                  </a:cubicBezTo>
                  <a:lnTo>
                    <a:pt x="9504" y="1198"/>
                  </a:lnTo>
                  <a:cubicBezTo>
                    <a:pt x="9499" y="1184"/>
                    <a:pt x="9492" y="1170"/>
                    <a:pt x="9486" y="1157"/>
                  </a:cubicBezTo>
                  <a:cubicBezTo>
                    <a:pt x="9483" y="1152"/>
                    <a:pt x="9481" y="1147"/>
                    <a:pt x="9479" y="1142"/>
                  </a:cubicBezTo>
                  <a:cubicBezTo>
                    <a:pt x="9471" y="1122"/>
                    <a:pt x="9460" y="1103"/>
                    <a:pt x="9451" y="1086"/>
                  </a:cubicBezTo>
                  <a:lnTo>
                    <a:pt x="9444" y="1072"/>
                  </a:lnTo>
                  <a:cubicBezTo>
                    <a:pt x="9437" y="1057"/>
                    <a:pt x="9430" y="1043"/>
                    <a:pt x="9423" y="1029"/>
                  </a:cubicBezTo>
                  <a:cubicBezTo>
                    <a:pt x="9418" y="1022"/>
                    <a:pt x="9415" y="1015"/>
                    <a:pt x="9411" y="1008"/>
                  </a:cubicBezTo>
                  <a:lnTo>
                    <a:pt x="9392" y="975"/>
                  </a:lnTo>
                  <a:lnTo>
                    <a:pt x="9379" y="952"/>
                  </a:lnTo>
                  <a:lnTo>
                    <a:pt x="9360" y="923"/>
                  </a:lnTo>
                  <a:lnTo>
                    <a:pt x="9348" y="901"/>
                  </a:lnTo>
                  <a:cubicBezTo>
                    <a:pt x="9341" y="891"/>
                    <a:pt x="9334" y="882"/>
                    <a:pt x="9329" y="872"/>
                  </a:cubicBezTo>
                  <a:cubicBezTo>
                    <a:pt x="9323" y="863"/>
                    <a:pt x="9320" y="859"/>
                    <a:pt x="9315" y="852"/>
                  </a:cubicBezTo>
                  <a:cubicBezTo>
                    <a:pt x="9311" y="845"/>
                    <a:pt x="9302" y="833"/>
                    <a:pt x="9297" y="824"/>
                  </a:cubicBezTo>
                  <a:lnTo>
                    <a:pt x="9285" y="805"/>
                  </a:lnTo>
                  <a:lnTo>
                    <a:pt x="9266" y="777"/>
                  </a:lnTo>
                  <a:lnTo>
                    <a:pt x="9255" y="761"/>
                  </a:lnTo>
                  <a:cubicBezTo>
                    <a:pt x="9246" y="749"/>
                    <a:pt x="9237" y="737"/>
                    <a:pt x="9229" y="724"/>
                  </a:cubicBezTo>
                  <a:lnTo>
                    <a:pt x="9227" y="723"/>
                  </a:lnTo>
                  <a:lnTo>
                    <a:pt x="9195" y="675"/>
                  </a:lnTo>
                  <a:cubicBezTo>
                    <a:pt x="8754" y="228"/>
                    <a:pt x="8273" y="0"/>
                    <a:pt x="7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1" name="Google Shape;1481;p32"/>
            <p:cNvSpPr/>
            <p:nvPr/>
          </p:nvSpPr>
          <p:spPr>
            <a:xfrm>
              <a:off x="4469300" y="356300"/>
              <a:ext cx="542075" cy="877313"/>
            </a:xfrm>
            <a:custGeom>
              <a:avLst/>
              <a:gdLst/>
              <a:ahLst/>
              <a:cxnLst/>
              <a:rect l="l" t="t" r="r" b="b"/>
              <a:pathLst>
                <a:path w="7930" h="12711" extrusionOk="0">
                  <a:moveTo>
                    <a:pt x="5567" y="1"/>
                  </a:moveTo>
                  <a:cubicBezTo>
                    <a:pt x="5532" y="1"/>
                    <a:pt x="5496" y="4"/>
                    <a:pt x="5461" y="11"/>
                  </a:cubicBezTo>
                  <a:cubicBezTo>
                    <a:pt x="5435" y="16"/>
                    <a:pt x="5411" y="23"/>
                    <a:pt x="5386" y="32"/>
                  </a:cubicBezTo>
                  <a:cubicBezTo>
                    <a:pt x="5383" y="34"/>
                    <a:pt x="5379" y="36"/>
                    <a:pt x="5376" y="37"/>
                  </a:cubicBezTo>
                  <a:cubicBezTo>
                    <a:pt x="5311" y="64"/>
                    <a:pt x="5251" y="102"/>
                    <a:pt x="5202" y="151"/>
                  </a:cubicBezTo>
                  <a:cubicBezTo>
                    <a:pt x="4983" y="372"/>
                    <a:pt x="4967" y="784"/>
                    <a:pt x="4957" y="1100"/>
                  </a:cubicBezTo>
                  <a:cubicBezTo>
                    <a:pt x="4955" y="1133"/>
                    <a:pt x="4953" y="1165"/>
                    <a:pt x="4951" y="1198"/>
                  </a:cubicBezTo>
                  <a:cubicBezTo>
                    <a:pt x="4951" y="1208"/>
                    <a:pt x="4951" y="1219"/>
                    <a:pt x="4951" y="1230"/>
                  </a:cubicBezTo>
                  <a:lnTo>
                    <a:pt x="4941" y="1394"/>
                  </a:lnTo>
                  <a:cubicBezTo>
                    <a:pt x="4927" y="1649"/>
                    <a:pt x="4913" y="1908"/>
                    <a:pt x="4913" y="2167"/>
                  </a:cubicBezTo>
                  <a:cubicBezTo>
                    <a:pt x="4913" y="2323"/>
                    <a:pt x="4918" y="2479"/>
                    <a:pt x="4932" y="2634"/>
                  </a:cubicBezTo>
                  <a:cubicBezTo>
                    <a:pt x="4941" y="2727"/>
                    <a:pt x="4955" y="2820"/>
                    <a:pt x="4969" y="2909"/>
                  </a:cubicBezTo>
                  <a:cubicBezTo>
                    <a:pt x="4993" y="3044"/>
                    <a:pt x="5025" y="3174"/>
                    <a:pt x="5062" y="3305"/>
                  </a:cubicBezTo>
                  <a:cubicBezTo>
                    <a:pt x="5097" y="3435"/>
                    <a:pt x="5137" y="3566"/>
                    <a:pt x="5177" y="3700"/>
                  </a:cubicBezTo>
                  <a:cubicBezTo>
                    <a:pt x="5186" y="3726"/>
                    <a:pt x="5193" y="3752"/>
                    <a:pt x="5202" y="3779"/>
                  </a:cubicBezTo>
                  <a:cubicBezTo>
                    <a:pt x="5212" y="3812"/>
                    <a:pt x="5225" y="3845"/>
                    <a:pt x="5234" y="3880"/>
                  </a:cubicBezTo>
                  <a:cubicBezTo>
                    <a:pt x="5367" y="4322"/>
                    <a:pt x="5430" y="4781"/>
                    <a:pt x="5423" y="5242"/>
                  </a:cubicBezTo>
                  <a:cubicBezTo>
                    <a:pt x="5423" y="5290"/>
                    <a:pt x="5421" y="5337"/>
                    <a:pt x="5419" y="5384"/>
                  </a:cubicBezTo>
                  <a:cubicBezTo>
                    <a:pt x="5412" y="5581"/>
                    <a:pt x="5393" y="5775"/>
                    <a:pt x="5365" y="5970"/>
                  </a:cubicBezTo>
                  <a:cubicBezTo>
                    <a:pt x="5358" y="6019"/>
                    <a:pt x="5349" y="6070"/>
                    <a:pt x="5340" y="6119"/>
                  </a:cubicBezTo>
                  <a:lnTo>
                    <a:pt x="5323" y="6222"/>
                  </a:lnTo>
                  <a:cubicBezTo>
                    <a:pt x="5288" y="6431"/>
                    <a:pt x="5251" y="6643"/>
                    <a:pt x="5209" y="6855"/>
                  </a:cubicBezTo>
                  <a:cubicBezTo>
                    <a:pt x="5186" y="6976"/>
                    <a:pt x="5160" y="7099"/>
                    <a:pt x="5132" y="7222"/>
                  </a:cubicBezTo>
                  <a:cubicBezTo>
                    <a:pt x="5085" y="7421"/>
                    <a:pt x="5032" y="7618"/>
                    <a:pt x="4967" y="7812"/>
                  </a:cubicBezTo>
                  <a:cubicBezTo>
                    <a:pt x="4934" y="7914"/>
                    <a:pt x="4897" y="8025"/>
                    <a:pt x="4853" y="8137"/>
                  </a:cubicBezTo>
                  <a:cubicBezTo>
                    <a:pt x="4843" y="8165"/>
                    <a:pt x="4832" y="8193"/>
                    <a:pt x="4820" y="8221"/>
                  </a:cubicBezTo>
                  <a:cubicBezTo>
                    <a:pt x="4727" y="8447"/>
                    <a:pt x="4604" y="8673"/>
                    <a:pt x="4425" y="8838"/>
                  </a:cubicBezTo>
                  <a:cubicBezTo>
                    <a:pt x="4422" y="8841"/>
                    <a:pt x="4417" y="8843"/>
                    <a:pt x="4413" y="8847"/>
                  </a:cubicBezTo>
                  <a:cubicBezTo>
                    <a:pt x="4348" y="8906"/>
                    <a:pt x="4276" y="8955"/>
                    <a:pt x="4197" y="8996"/>
                  </a:cubicBezTo>
                  <a:cubicBezTo>
                    <a:pt x="4097" y="9045"/>
                    <a:pt x="4010" y="9068"/>
                    <a:pt x="3938" y="9068"/>
                  </a:cubicBezTo>
                  <a:cubicBezTo>
                    <a:pt x="3909" y="9068"/>
                    <a:pt x="3882" y="9065"/>
                    <a:pt x="3857" y="9057"/>
                  </a:cubicBezTo>
                  <a:cubicBezTo>
                    <a:pt x="3819" y="9045"/>
                    <a:pt x="3784" y="9022"/>
                    <a:pt x="3757" y="8991"/>
                  </a:cubicBezTo>
                  <a:cubicBezTo>
                    <a:pt x="3698" y="8919"/>
                    <a:pt x="3670" y="8805"/>
                    <a:pt x="3663" y="8671"/>
                  </a:cubicBezTo>
                  <a:cubicBezTo>
                    <a:pt x="3663" y="8649"/>
                    <a:pt x="3661" y="8626"/>
                    <a:pt x="3661" y="8601"/>
                  </a:cubicBezTo>
                  <a:cubicBezTo>
                    <a:pt x="3661" y="8556"/>
                    <a:pt x="3663" y="8507"/>
                    <a:pt x="3666" y="8458"/>
                  </a:cubicBezTo>
                  <a:cubicBezTo>
                    <a:pt x="3668" y="8433"/>
                    <a:pt x="3670" y="8407"/>
                    <a:pt x="3672" y="8382"/>
                  </a:cubicBezTo>
                  <a:cubicBezTo>
                    <a:pt x="3686" y="8231"/>
                    <a:pt x="3710" y="8075"/>
                    <a:pt x="3733" y="7940"/>
                  </a:cubicBezTo>
                  <a:cubicBezTo>
                    <a:pt x="3743" y="7869"/>
                    <a:pt x="3754" y="7800"/>
                    <a:pt x="3761" y="7742"/>
                  </a:cubicBezTo>
                  <a:cubicBezTo>
                    <a:pt x="3764" y="7716"/>
                    <a:pt x="3768" y="7691"/>
                    <a:pt x="3770" y="7669"/>
                  </a:cubicBezTo>
                  <a:cubicBezTo>
                    <a:pt x="3771" y="7646"/>
                    <a:pt x="3773" y="7623"/>
                    <a:pt x="3773" y="7606"/>
                  </a:cubicBezTo>
                  <a:cubicBezTo>
                    <a:pt x="3773" y="7581"/>
                    <a:pt x="3773" y="7556"/>
                    <a:pt x="3771" y="7532"/>
                  </a:cubicBezTo>
                  <a:cubicBezTo>
                    <a:pt x="3770" y="7478"/>
                    <a:pt x="3763" y="7425"/>
                    <a:pt x="3754" y="7372"/>
                  </a:cubicBezTo>
                  <a:cubicBezTo>
                    <a:pt x="3708" y="7097"/>
                    <a:pt x="3587" y="6834"/>
                    <a:pt x="3461" y="6578"/>
                  </a:cubicBezTo>
                  <a:cubicBezTo>
                    <a:pt x="3445" y="6545"/>
                    <a:pt x="3428" y="6512"/>
                    <a:pt x="3410" y="6478"/>
                  </a:cubicBezTo>
                  <a:cubicBezTo>
                    <a:pt x="3395" y="6443"/>
                    <a:pt x="3377" y="6410"/>
                    <a:pt x="3359" y="6375"/>
                  </a:cubicBezTo>
                  <a:cubicBezTo>
                    <a:pt x="3326" y="6305"/>
                    <a:pt x="3291" y="6236"/>
                    <a:pt x="3260" y="6164"/>
                  </a:cubicBezTo>
                  <a:cubicBezTo>
                    <a:pt x="3207" y="6052"/>
                    <a:pt x="3161" y="5937"/>
                    <a:pt x="3125" y="5817"/>
                  </a:cubicBezTo>
                  <a:cubicBezTo>
                    <a:pt x="3103" y="5753"/>
                    <a:pt x="3086" y="5688"/>
                    <a:pt x="3072" y="5621"/>
                  </a:cubicBezTo>
                  <a:cubicBezTo>
                    <a:pt x="3065" y="5586"/>
                    <a:pt x="3058" y="5549"/>
                    <a:pt x="3053" y="5512"/>
                  </a:cubicBezTo>
                  <a:cubicBezTo>
                    <a:pt x="3014" y="5291"/>
                    <a:pt x="2993" y="5069"/>
                    <a:pt x="2991" y="4844"/>
                  </a:cubicBezTo>
                  <a:cubicBezTo>
                    <a:pt x="2990" y="4690"/>
                    <a:pt x="2995" y="4536"/>
                    <a:pt x="3007" y="4383"/>
                  </a:cubicBezTo>
                  <a:cubicBezTo>
                    <a:pt x="3026" y="4180"/>
                    <a:pt x="3056" y="3980"/>
                    <a:pt x="3096" y="3780"/>
                  </a:cubicBezTo>
                  <a:lnTo>
                    <a:pt x="3096" y="3780"/>
                  </a:lnTo>
                  <a:cubicBezTo>
                    <a:pt x="2918" y="4119"/>
                    <a:pt x="2816" y="4490"/>
                    <a:pt x="2749" y="4872"/>
                  </a:cubicBezTo>
                  <a:cubicBezTo>
                    <a:pt x="2734" y="4969"/>
                    <a:pt x="2720" y="5065"/>
                    <a:pt x="2707" y="5163"/>
                  </a:cubicBezTo>
                  <a:cubicBezTo>
                    <a:pt x="2670" y="5454"/>
                    <a:pt x="2651" y="5751"/>
                    <a:pt x="2630" y="6044"/>
                  </a:cubicBezTo>
                  <a:cubicBezTo>
                    <a:pt x="2628" y="6093"/>
                    <a:pt x="2625" y="6142"/>
                    <a:pt x="2621" y="6191"/>
                  </a:cubicBezTo>
                  <a:lnTo>
                    <a:pt x="2611" y="6338"/>
                  </a:lnTo>
                  <a:cubicBezTo>
                    <a:pt x="2604" y="6436"/>
                    <a:pt x="2595" y="6536"/>
                    <a:pt x="2586" y="6631"/>
                  </a:cubicBezTo>
                  <a:cubicBezTo>
                    <a:pt x="2455" y="7998"/>
                    <a:pt x="2159" y="9192"/>
                    <a:pt x="1703" y="10183"/>
                  </a:cubicBezTo>
                  <a:cubicBezTo>
                    <a:pt x="1692" y="10207"/>
                    <a:pt x="1682" y="10232"/>
                    <a:pt x="1669" y="10256"/>
                  </a:cubicBezTo>
                  <a:cubicBezTo>
                    <a:pt x="1626" y="10356"/>
                    <a:pt x="1582" y="10456"/>
                    <a:pt x="1538" y="10561"/>
                  </a:cubicBezTo>
                  <a:cubicBezTo>
                    <a:pt x="1519" y="10605"/>
                    <a:pt x="1501" y="10649"/>
                    <a:pt x="1482" y="10693"/>
                  </a:cubicBezTo>
                  <a:cubicBezTo>
                    <a:pt x="1133" y="11518"/>
                    <a:pt x="775" y="12369"/>
                    <a:pt x="0" y="12711"/>
                  </a:cubicBezTo>
                  <a:cubicBezTo>
                    <a:pt x="151" y="12691"/>
                    <a:pt x="307" y="12672"/>
                    <a:pt x="472" y="12651"/>
                  </a:cubicBezTo>
                  <a:cubicBezTo>
                    <a:pt x="635" y="12632"/>
                    <a:pt x="802" y="12612"/>
                    <a:pt x="973" y="12590"/>
                  </a:cubicBezTo>
                  <a:lnTo>
                    <a:pt x="1103" y="12572"/>
                  </a:lnTo>
                  <a:lnTo>
                    <a:pt x="1250" y="12551"/>
                  </a:lnTo>
                  <a:cubicBezTo>
                    <a:pt x="1328" y="12541"/>
                    <a:pt x="1406" y="12530"/>
                    <a:pt x="1484" y="12518"/>
                  </a:cubicBezTo>
                  <a:cubicBezTo>
                    <a:pt x="1534" y="12509"/>
                    <a:pt x="1587" y="12502"/>
                    <a:pt x="1638" y="12493"/>
                  </a:cubicBezTo>
                  <a:cubicBezTo>
                    <a:pt x="1729" y="12479"/>
                    <a:pt x="1820" y="12463"/>
                    <a:pt x="1913" y="12446"/>
                  </a:cubicBezTo>
                  <a:cubicBezTo>
                    <a:pt x="1960" y="12437"/>
                    <a:pt x="2006" y="12428"/>
                    <a:pt x="2053" y="12420"/>
                  </a:cubicBezTo>
                  <a:cubicBezTo>
                    <a:pt x="2194" y="12393"/>
                    <a:pt x="2336" y="12363"/>
                    <a:pt x="2481" y="12330"/>
                  </a:cubicBezTo>
                  <a:cubicBezTo>
                    <a:pt x="2528" y="12320"/>
                    <a:pt x="2578" y="12309"/>
                    <a:pt x="2625" y="12297"/>
                  </a:cubicBezTo>
                  <a:cubicBezTo>
                    <a:pt x="2819" y="12250"/>
                    <a:pt x="3014" y="12197"/>
                    <a:pt x="3214" y="12137"/>
                  </a:cubicBezTo>
                  <a:cubicBezTo>
                    <a:pt x="3263" y="12122"/>
                    <a:pt x="3312" y="12106"/>
                    <a:pt x="3363" y="12090"/>
                  </a:cubicBezTo>
                  <a:cubicBezTo>
                    <a:pt x="3480" y="12051"/>
                    <a:pt x="3600" y="12011"/>
                    <a:pt x="3719" y="11966"/>
                  </a:cubicBezTo>
                  <a:cubicBezTo>
                    <a:pt x="4040" y="11848"/>
                    <a:pt x="4352" y="11713"/>
                    <a:pt x="4657" y="11559"/>
                  </a:cubicBezTo>
                  <a:cubicBezTo>
                    <a:pt x="4711" y="11533"/>
                    <a:pt x="4764" y="11504"/>
                    <a:pt x="4816" y="11476"/>
                  </a:cubicBezTo>
                  <a:cubicBezTo>
                    <a:pt x="4883" y="11441"/>
                    <a:pt x="4948" y="11406"/>
                    <a:pt x="5013" y="11369"/>
                  </a:cubicBezTo>
                  <a:lnTo>
                    <a:pt x="5044" y="11352"/>
                  </a:lnTo>
                  <a:cubicBezTo>
                    <a:pt x="5288" y="11213"/>
                    <a:pt x="5521" y="11057"/>
                    <a:pt x="5744" y="10889"/>
                  </a:cubicBezTo>
                  <a:cubicBezTo>
                    <a:pt x="5765" y="10873"/>
                    <a:pt x="5784" y="10858"/>
                    <a:pt x="5805" y="10842"/>
                  </a:cubicBezTo>
                  <a:cubicBezTo>
                    <a:pt x="6049" y="10651"/>
                    <a:pt x="6277" y="10440"/>
                    <a:pt x="6487" y="10211"/>
                  </a:cubicBezTo>
                  <a:cubicBezTo>
                    <a:pt x="6555" y="10135"/>
                    <a:pt x="6622" y="10058"/>
                    <a:pt x="6683" y="9979"/>
                  </a:cubicBezTo>
                  <a:cubicBezTo>
                    <a:pt x="6746" y="9902"/>
                    <a:pt x="6806" y="9823"/>
                    <a:pt x="6864" y="9743"/>
                  </a:cubicBezTo>
                  <a:cubicBezTo>
                    <a:pt x="6892" y="9702"/>
                    <a:pt x="6920" y="9664"/>
                    <a:pt x="6946" y="9623"/>
                  </a:cubicBezTo>
                  <a:cubicBezTo>
                    <a:pt x="7029" y="9502"/>
                    <a:pt x="7102" y="9380"/>
                    <a:pt x="7172" y="9255"/>
                  </a:cubicBezTo>
                  <a:cubicBezTo>
                    <a:pt x="7307" y="9013"/>
                    <a:pt x="7423" y="8759"/>
                    <a:pt x="7520" y="8498"/>
                  </a:cubicBezTo>
                  <a:cubicBezTo>
                    <a:pt x="7551" y="8414"/>
                    <a:pt x="7579" y="8328"/>
                    <a:pt x="7607" y="8242"/>
                  </a:cubicBezTo>
                  <a:cubicBezTo>
                    <a:pt x="7634" y="8156"/>
                    <a:pt x="7658" y="8070"/>
                    <a:pt x="7683" y="7984"/>
                  </a:cubicBezTo>
                  <a:cubicBezTo>
                    <a:pt x="7749" y="7730"/>
                    <a:pt x="7802" y="7472"/>
                    <a:pt x="7840" y="7213"/>
                  </a:cubicBezTo>
                  <a:cubicBezTo>
                    <a:pt x="7858" y="7085"/>
                    <a:pt x="7874" y="6957"/>
                    <a:pt x="7886" y="6831"/>
                  </a:cubicBezTo>
                  <a:cubicBezTo>
                    <a:pt x="7889" y="6789"/>
                    <a:pt x="7893" y="6747"/>
                    <a:pt x="7896" y="6704"/>
                  </a:cubicBezTo>
                  <a:cubicBezTo>
                    <a:pt x="7905" y="6578"/>
                    <a:pt x="7912" y="6454"/>
                    <a:pt x="7918" y="6331"/>
                  </a:cubicBezTo>
                  <a:cubicBezTo>
                    <a:pt x="7930" y="5914"/>
                    <a:pt x="7918" y="5495"/>
                    <a:pt x="7882" y="5078"/>
                  </a:cubicBezTo>
                  <a:cubicBezTo>
                    <a:pt x="7849" y="4674"/>
                    <a:pt x="7800" y="4308"/>
                    <a:pt x="7760" y="4001"/>
                  </a:cubicBezTo>
                  <a:cubicBezTo>
                    <a:pt x="7746" y="3896"/>
                    <a:pt x="7733" y="3796"/>
                    <a:pt x="7721" y="3703"/>
                  </a:cubicBezTo>
                  <a:cubicBezTo>
                    <a:pt x="7697" y="3502"/>
                    <a:pt x="7679" y="3282"/>
                    <a:pt x="7669" y="3051"/>
                  </a:cubicBezTo>
                  <a:cubicBezTo>
                    <a:pt x="7665" y="3002"/>
                    <a:pt x="7663" y="2953"/>
                    <a:pt x="7662" y="2902"/>
                  </a:cubicBezTo>
                  <a:cubicBezTo>
                    <a:pt x="7656" y="2760"/>
                    <a:pt x="7655" y="2611"/>
                    <a:pt x="7656" y="2460"/>
                  </a:cubicBezTo>
                  <a:cubicBezTo>
                    <a:pt x="7656" y="2108"/>
                    <a:pt x="7672" y="1738"/>
                    <a:pt x="7702" y="1363"/>
                  </a:cubicBezTo>
                  <a:lnTo>
                    <a:pt x="7623" y="1294"/>
                  </a:lnTo>
                  <a:cubicBezTo>
                    <a:pt x="7528" y="1212"/>
                    <a:pt x="7434" y="1130"/>
                    <a:pt x="7339" y="1047"/>
                  </a:cubicBezTo>
                  <a:cubicBezTo>
                    <a:pt x="7251" y="972"/>
                    <a:pt x="7162" y="898"/>
                    <a:pt x="7073" y="825"/>
                  </a:cubicBezTo>
                  <a:cubicBezTo>
                    <a:pt x="6866" y="654"/>
                    <a:pt x="6650" y="498"/>
                    <a:pt x="6424" y="355"/>
                  </a:cubicBezTo>
                  <a:lnTo>
                    <a:pt x="6419" y="351"/>
                  </a:lnTo>
                  <a:lnTo>
                    <a:pt x="6417" y="349"/>
                  </a:lnTo>
                  <a:cubicBezTo>
                    <a:pt x="6380" y="328"/>
                    <a:pt x="6340" y="302"/>
                    <a:pt x="6299" y="278"/>
                  </a:cubicBezTo>
                  <a:cubicBezTo>
                    <a:pt x="6208" y="221"/>
                    <a:pt x="6115" y="169"/>
                    <a:pt x="6019" y="123"/>
                  </a:cubicBezTo>
                  <a:cubicBezTo>
                    <a:pt x="5982" y="106"/>
                    <a:pt x="5944" y="90"/>
                    <a:pt x="5907" y="74"/>
                  </a:cubicBezTo>
                  <a:cubicBezTo>
                    <a:pt x="5833" y="46"/>
                    <a:pt x="5756" y="23"/>
                    <a:pt x="5679" y="11"/>
                  </a:cubicBezTo>
                  <a:cubicBezTo>
                    <a:pt x="5642" y="4"/>
                    <a:pt x="5603" y="1"/>
                    <a:pt x="5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2" name="Google Shape;1482;p32"/>
            <p:cNvGrpSpPr/>
            <p:nvPr/>
          </p:nvGrpSpPr>
          <p:grpSpPr>
            <a:xfrm>
              <a:off x="4989187" y="221047"/>
              <a:ext cx="131954" cy="140590"/>
              <a:chOff x="4996013" y="221044"/>
              <a:chExt cx="118122" cy="125853"/>
            </a:xfrm>
          </p:grpSpPr>
          <p:sp>
            <p:nvSpPr>
              <p:cNvPr id="1483" name="Google Shape;1483;p32"/>
              <p:cNvSpPr/>
              <p:nvPr/>
            </p:nvSpPr>
            <p:spPr>
              <a:xfrm>
                <a:off x="4996013" y="293852"/>
                <a:ext cx="102536" cy="5304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776" extrusionOk="0">
                    <a:moveTo>
                      <a:pt x="905" y="0"/>
                    </a:moveTo>
                    <a:cubicBezTo>
                      <a:pt x="812" y="0"/>
                      <a:pt x="745" y="18"/>
                      <a:pt x="700" y="54"/>
                    </a:cubicBezTo>
                    <a:cubicBezTo>
                      <a:pt x="512" y="207"/>
                      <a:pt x="211" y="298"/>
                      <a:pt x="0" y="323"/>
                    </a:cubicBezTo>
                    <a:cubicBezTo>
                      <a:pt x="0" y="505"/>
                      <a:pt x="23" y="656"/>
                      <a:pt x="83" y="729"/>
                    </a:cubicBezTo>
                    <a:cubicBezTo>
                      <a:pt x="108" y="760"/>
                      <a:pt x="137" y="775"/>
                      <a:pt x="173" y="775"/>
                    </a:cubicBezTo>
                    <a:cubicBezTo>
                      <a:pt x="201" y="775"/>
                      <a:pt x="232" y="766"/>
                      <a:pt x="267" y="749"/>
                    </a:cubicBezTo>
                    <a:cubicBezTo>
                      <a:pt x="316" y="724"/>
                      <a:pt x="388" y="668"/>
                      <a:pt x="481" y="598"/>
                    </a:cubicBezTo>
                    <a:cubicBezTo>
                      <a:pt x="691" y="435"/>
                      <a:pt x="1010" y="188"/>
                      <a:pt x="1329" y="126"/>
                    </a:cubicBezTo>
                    <a:lnTo>
                      <a:pt x="1385" y="116"/>
                    </a:lnTo>
                    <a:cubicBezTo>
                      <a:pt x="1422" y="109"/>
                      <a:pt x="1461" y="102"/>
                      <a:pt x="1499" y="95"/>
                    </a:cubicBezTo>
                    <a:cubicBezTo>
                      <a:pt x="1438" y="86"/>
                      <a:pt x="1364" y="72"/>
                      <a:pt x="1289" y="56"/>
                    </a:cubicBezTo>
                    <a:cubicBezTo>
                      <a:pt x="1164" y="30"/>
                      <a:pt x="1022" y="0"/>
                      <a:pt x="9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32"/>
              <p:cNvSpPr/>
              <p:nvPr/>
            </p:nvSpPr>
            <p:spPr>
              <a:xfrm>
                <a:off x="4996150" y="221044"/>
                <a:ext cx="117985" cy="97956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433" extrusionOk="0">
                    <a:moveTo>
                      <a:pt x="310" y="87"/>
                    </a:moveTo>
                    <a:cubicBezTo>
                      <a:pt x="654" y="307"/>
                      <a:pt x="1396" y="581"/>
                      <a:pt x="1620" y="924"/>
                    </a:cubicBezTo>
                    <a:cubicBezTo>
                      <a:pt x="1636" y="946"/>
                      <a:pt x="1638" y="954"/>
                      <a:pt x="1631" y="954"/>
                    </a:cubicBezTo>
                    <a:cubicBezTo>
                      <a:pt x="1611" y="954"/>
                      <a:pt x="1531" y="898"/>
                      <a:pt x="1415" y="842"/>
                    </a:cubicBezTo>
                    <a:cubicBezTo>
                      <a:pt x="1299" y="784"/>
                      <a:pt x="1148" y="728"/>
                      <a:pt x="991" y="728"/>
                    </a:cubicBezTo>
                    <a:cubicBezTo>
                      <a:pt x="891" y="728"/>
                      <a:pt x="793" y="753"/>
                      <a:pt x="707" y="802"/>
                    </a:cubicBezTo>
                    <a:cubicBezTo>
                      <a:pt x="686" y="814"/>
                      <a:pt x="663" y="821"/>
                      <a:pt x="640" y="821"/>
                    </a:cubicBezTo>
                    <a:cubicBezTo>
                      <a:pt x="628" y="821"/>
                      <a:pt x="616" y="819"/>
                      <a:pt x="603" y="814"/>
                    </a:cubicBezTo>
                    <a:cubicBezTo>
                      <a:pt x="603" y="553"/>
                      <a:pt x="444" y="283"/>
                      <a:pt x="310" y="87"/>
                    </a:cubicBezTo>
                    <a:close/>
                    <a:moveTo>
                      <a:pt x="207" y="1"/>
                    </a:moveTo>
                    <a:cubicBezTo>
                      <a:pt x="172" y="151"/>
                      <a:pt x="5" y="914"/>
                      <a:pt x="0" y="1433"/>
                    </a:cubicBezTo>
                    <a:cubicBezTo>
                      <a:pt x="204" y="1408"/>
                      <a:pt x="495" y="1319"/>
                      <a:pt x="673" y="1172"/>
                    </a:cubicBezTo>
                    <a:cubicBezTo>
                      <a:pt x="726" y="1130"/>
                      <a:pt x="801" y="1110"/>
                      <a:pt x="903" y="1110"/>
                    </a:cubicBezTo>
                    <a:cubicBezTo>
                      <a:pt x="1024" y="1110"/>
                      <a:pt x="1168" y="1140"/>
                      <a:pt x="1296" y="1166"/>
                    </a:cubicBezTo>
                    <a:cubicBezTo>
                      <a:pt x="1403" y="1189"/>
                      <a:pt x="1502" y="1209"/>
                      <a:pt x="1573" y="1209"/>
                    </a:cubicBezTo>
                    <a:cubicBezTo>
                      <a:pt x="1585" y="1209"/>
                      <a:pt x="1597" y="1208"/>
                      <a:pt x="1608" y="1207"/>
                    </a:cubicBezTo>
                    <a:cubicBezTo>
                      <a:pt x="1666" y="1182"/>
                      <a:pt x="1699" y="1151"/>
                      <a:pt x="1711" y="1112"/>
                    </a:cubicBezTo>
                    <a:cubicBezTo>
                      <a:pt x="1725" y="1065"/>
                      <a:pt x="1708" y="1003"/>
                      <a:pt x="1657" y="926"/>
                    </a:cubicBezTo>
                    <a:cubicBezTo>
                      <a:pt x="1489" y="670"/>
                      <a:pt x="1056" y="449"/>
                      <a:pt x="672" y="255"/>
                    </a:cubicBezTo>
                    <a:cubicBezTo>
                      <a:pt x="495" y="165"/>
                      <a:pt x="326" y="80"/>
                      <a:pt x="2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32"/>
              <p:cNvSpPr/>
              <p:nvPr/>
            </p:nvSpPr>
            <p:spPr>
              <a:xfrm>
                <a:off x="5017477" y="226923"/>
                <a:ext cx="90779" cy="59403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86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32" y="197"/>
                      <a:pt x="293" y="467"/>
                      <a:pt x="293" y="728"/>
                    </a:cubicBezTo>
                    <a:cubicBezTo>
                      <a:pt x="305" y="732"/>
                      <a:pt x="318" y="733"/>
                      <a:pt x="330" y="735"/>
                    </a:cubicBezTo>
                    <a:cubicBezTo>
                      <a:pt x="353" y="733"/>
                      <a:pt x="375" y="728"/>
                      <a:pt x="395" y="716"/>
                    </a:cubicBezTo>
                    <a:cubicBezTo>
                      <a:pt x="482" y="667"/>
                      <a:pt x="580" y="642"/>
                      <a:pt x="680" y="642"/>
                    </a:cubicBezTo>
                    <a:cubicBezTo>
                      <a:pt x="838" y="642"/>
                      <a:pt x="987" y="698"/>
                      <a:pt x="1105" y="754"/>
                    </a:cubicBezTo>
                    <a:cubicBezTo>
                      <a:pt x="1220" y="810"/>
                      <a:pt x="1301" y="868"/>
                      <a:pt x="1320" y="868"/>
                    </a:cubicBezTo>
                    <a:cubicBezTo>
                      <a:pt x="1327" y="868"/>
                      <a:pt x="1326" y="860"/>
                      <a:pt x="1312" y="838"/>
                    </a:cubicBezTo>
                    <a:cubicBezTo>
                      <a:pt x="1084" y="495"/>
                      <a:pt x="344" y="22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86" name="Google Shape;1486;p32"/>
            <p:cNvSpPr/>
            <p:nvPr/>
          </p:nvSpPr>
          <p:spPr>
            <a:xfrm>
              <a:off x="4842138" y="203818"/>
              <a:ext cx="191538" cy="149635"/>
            </a:xfrm>
            <a:custGeom>
              <a:avLst/>
              <a:gdLst/>
              <a:ahLst/>
              <a:cxnLst/>
              <a:rect l="l" t="t" r="r" b="b"/>
              <a:pathLst>
                <a:path w="2802" h="2189" extrusionOk="0">
                  <a:moveTo>
                    <a:pt x="1498" y="0"/>
                  </a:moveTo>
                  <a:cubicBezTo>
                    <a:pt x="633" y="0"/>
                    <a:pt x="137" y="606"/>
                    <a:pt x="39" y="1168"/>
                  </a:cubicBezTo>
                  <a:cubicBezTo>
                    <a:pt x="0" y="1380"/>
                    <a:pt x="60" y="1597"/>
                    <a:pt x="199" y="1762"/>
                  </a:cubicBezTo>
                  <a:cubicBezTo>
                    <a:pt x="400" y="2011"/>
                    <a:pt x="763" y="2174"/>
                    <a:pt x="1147" y="2188"/>
                  </a:cubicBezTo>
                  <a:lnTo>
                    <a:pt x="1191" y="2188"/>
                  </a:lnTo>
                  <a:cubicBezTo>
                    <a:pt x="1817" y="2188"/>
                    <a:pt x="2663" y="1709"/>
                    <a:pt x="2760" y="1148"/>
                  </a:cubicBezTo>
                  <a:cubicBezTo>
                    <a:pt x="2802" y="917"/>
                    <a:pt x="2735" y="675"/>
                    <a:pt x="2574" y="474"/>
                  </a:cubicBezTo>
                  <a:cubicBezTo>
                    <a:pt x="2357" y="200"/>
                    <a:pt x="1997" y="25"/>
                    <a:pt x="1610" y="4"/>
                  </a:cubicBezTo>
                  <a:cubicBezTo>
                    <a:pt x="1572" y="1"/>
                    <a:pt x="1535" y="0"/>
                    <a:pt x="14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2"/>
            <p:cNvSpPr/>
            <p:nvPr/>
          </p:nvSpPr>
          <p:spPr>
            <a:xfrm>
              <a:off x="4661900" y="507175"/>
              <a:ext cx="186328" cy="505471"/>
            </a:xfrm>
            <a:custGeom>
              <a:avLst/>
              <a:gdLst/>
              <a:ahLst/>
              <a:cxnLst/>
              <a:rect l="l" t="t" r="r" b="b"/>
              <a:pathLst>
                <a:path w="3016" h="7539" extrusionOk="0">
                  <a:moveTo>
                    <a:pt x="2250" y="0"/>
                  </a:moveTo>
                  <a:cubicBezTo>
                    <a:pt x="2253" y="111"/>
                    <a:pt x="2258" y="219"/>
                    <a:pt x="2267" y="326"/>
                  </a:cubicBezTo>
                  <a:cubicBezTo>
                    <a:pt x="2308" y="772"/>
                    <a:pt x="2432" y="1166"/>
                    <a:pt x="2560" y="1590"/>
                  </a:cubicBezTo>
                  <a:cubicBezTo>
                    <a:pt x="2781" y="2327"/>
                    <a:pt x="2809" y="3068"/>
                    <a:pt x="2679" y="3824"/>
                  </a:cubicBezTo>
                  <a:cubicBezTo>
                    <a:pt x="2581" y="4394"/>
                    <a:pt x="2488" y="4970"/>
                    <a:pt x="2304" y="5521"/>
                  </a:cubicBezTo>
                  <a:cubicBezTo>
                    <a:pt x="2162" y="5949"/>
                    <a:pt x="1976" y="6482"/>
                    <a:pt x="1541" y="6697"/>
                  </a:cubicBezTo>
                  <a:cubicBezTo>
                    <a:pt x="1440" y="6747"/>
                    <a:pt x="1358" y="6770"/>
                    <a:pt x="1291" y="6770"/>
                  </a:cubicBezTo>
                  <a:cubicBezTo>
                    <a:pt x="815" y="6770"/>
                    <a:pt x="1145" y="5628"/>
                    <a:pt x="1147" y="5319"/>
                  </a:cubicBezTo>
                  <a:cubicBezTo>
                    <a:pt x="1151" y="4606"/>
                    <a:pt x="579" y="4008"/>
                    <a:pt x="442" y="3322"/>
                  </a:cubicBezTo>
                  <a:cubicBezTo>
                    <a:pt x="307" y="2648"/>
                    <a:pt x="349" y="1999"/>
                    <a:pt x="498" y="1343"/>
                  </a:cubicBezTo>
                  <a:lnTo>
                    <a:pt x="498" y="1343"/>
                  </a:lnTo>
                  <a:cubicBezTo>
                    <a:pt x="132" y="1955"/>
                    <a:pt x="57" y="2718"/>
                    <a:pt x="0" y="3440"/>
                  </a:cubicBezTo>
                  <a:cubicBezTo>
                    <a:pt x="14" y="3554"/>
                    <a:pt x="16" y="3636"/>
                    <a:pt x="50" y="3752"/>
                  </a:cubicBezTo>
                  <a:cubicBezTo>
                    <a:pt x="169" y="4166"/>
                    <a:pt x="344" y="4562"/>
                    <a:pt x="470" y="4976"/>
                  </a:cubicBezTo>
                  <a:cubicBezTo>
                    <a:pt x="581" y="5333"/>
                    <a:pt x="695" y="5721"/>
                    <a:pt x="677" y="6099"/>
                  </a:cubicBezTo>
                  <a:cubicBezTo>
                    <a:pt x="658" y="6506"/>
                    <a:pt x="523" y="6897"/>
                    <a:pt x="505" y="7302"/>
                  </a:cubicBezTo>
                  <a:cubicBezTo>
                    <a:pt x="497" y="7476"/>
                    <a:pt x="587" y="7539"/>
                    <a:pt x="717" y="7539"/>
                  </a:cubicBezTo>
                  <a:cubicBezTo>
                    <a:pt x="978" y="7539"/>
                    <a:pt x="1402" y="7287"/>
                    <a:pt x="1527" y="7183"/>
                  </a:cubicBezTo>
                  <a:cubicBezTo>
                    <a:pt x="1789" y="6965"/>
                    <a:pt x="2018" y="6713"/>
                    <a:pt x="2211" y="6433"/>
                  </a:cubicBezTo>
                  <a:cubicBezTo>
                    <a:pt x="2676" y="5751"/>
                    <a:pt x="2890" y="5030"/>
                    <a:pt x="2935" y="4208"/>
                  </a:cubicBezTo>
                  <a:cubicBezTo>
                    <a:pt x="3016" y="2733"/>
                    <a:pt x="2728" y="1359"/>
                    <a:pt x="2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2"/>
            <p:cNvSpPr/>
            <p:nvPr/>
          </p:nvSpPr>
          <p:spPr>
            <a:xfrm>
              <a:off x="4396304" y="214345"/>
              <a:ext cx="440359" cy="1017365"/>
            </a:xfrm>
            <a:custGeom>
              <a:avLst/>
              <a:gdLst/>
              <a:ahLst/>
              <a:cxnLst/>
              <a:rect l="l" t="t" r="r" b="b"/>
              <a:pathLst>
                <a:path w="6442" h="14883" extrusionOk="0">
                  <a:moveTo>
                    <a:pt x="6442" y="0"/>
                  </a:moveTo>
                  <a:lnTo>
                    <a:pt x="6442" y="0"/>
                  </a:lnTo>
                  <a:cubicBezTo>
                    <a:pt x="6300" y="120"/>
                    <a:pt x="6140" y="218"/>
                    <a:pt x="5970" y="291"/>
                  </a:cubicBezTo>
                  <a:cubicBezTo>
                    <a:pt x="5826" y="435"/>
                    <a:pt x="5563" y="760"/>
                    <a:pt x="5427" y="937"/>
                  </a:cubicBezTo>
                  <a:lnTo>
                    <a:pt x="5428" y="937"/>
                  </a:lnTo>
                  <a:cubicBezTo>
                    <a:pt x="4913" y="1652"/>
                    <a:pt x="4457" y="2590"/>
                    <a:pt x="4110" y="3654"/>
                  </a:cubicBezTo>
                  <a:cubicBezTo>
                    <a:pt x="3803" y="4595"/>
                    <a:pt x="2720" y="6585"/>
                    <a:pt x="2359" y="9613"/>
                  </a:cubicBezTo>
                  <a:cubicBezTo>
                    <a:pt x="1998" y="12639"/>
                    <a:pt x="693" y="13554"/>
                    <a:pt x="17" y="14784"/>
                  </a:cubicBezTo>
                  <a:cubicBezTo>
                    <a:pt x="1" y="14814"/>
                    <a:pt x="1" y="14851"/>
                    <a:pt x="15" y="14883"/>
                  </a:cubicBezTo>
                  <a:cubicBezTo>
                    <a:pt x="1286" y="13920"/>
                    <a:pt x="2676" y="11692"/>
                    <a:pt x="3016" y="8848"/>
                  </a:cubicBezTo>
                  <a:cubicBezTo>
                    <a:pt x="3377" y="5822"/>
                    <a:pt x="4443" y="3664"/>
                    <a:pt x="4750" y="2723"/>
                  </a:cubicBezTo>
                  <a:cubicBezTo>
                    <a:pt x="4995" y="1971"/>
                    <a:pt x="5288" y="1401"/>
                    <a:pt x="5620" y="935"/>
                  </a:cubicBezTo>
                  <a:cubicBezTo>
                    <a:pt x="5818" y="689"/>
                    <a:pt x="6235" y="195"/>
                    <a:pt x="6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2"/>
            <p:cNvSpPr/>
            <p:nvPr/>
          </p:nvSpPr>
          <p:spPr>
            <a:xfrm>
              <a:off x="4840903" y="556244"/>
              <a:ext cx="124411" cy="533940"/>
            </a:xfrm>
            <a:custGeom>
              <a:avLst/>
              <a:gdLst/>
              <a:ahLst/>
              <a:cxnLst/>
              <a:rect l="l" t="t" r="r" b="b"/>
              <a:pathLst>
                <a:path w="1820" h="7811" extrusionOk="0">
                  <a:moveTo>
                    <a:pt x="661" y="1"/>
                  </a:moveTo>
                  <a:cubicBezTo>
                    <a:pt x="638" y="1"/>
                    <a:pt x="603" y="69"/>
                    <a:pt x="544" y="213"/>
                  </a:cubicBezTo>
                  <a:cubicBezTo>
                    <a:pt x="0" y="1491"/>
                    <a:pt x="256" y="2445"/>
                    <a:pt x="109" y="3982"/>
                  </a:cubicBezTo>
                  <a:cubicBezTo>
                    <a:pt x="39" y="4731"/>
                    <a:pt x="1127" y="5327"/>
                    <a:pt x="565" y="7811"/>
                  </a:cubicBezTo>
                  <a:cubicBezTo>
                    <a:pt x="1287" y="6251"/>
                    <a:pt x="1820" y="4587"/>
                    <a:pt x="1322" y="3334"/>
                  </a:cubicBezTo>
                  <a:cubicBezTo>
                    <a:pt x="573" y="1442"/>
                    <a:pt x="761" y="1"/>
                    <a:pt x="6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2"/>
            <p:cNvSpPr/>
            <p:nvPr/>
          </p:nvSpPr>
          <p:spPr>
            <a:xfrm>
              <a:off x="4462475" y="957000"/>
              <a:ext cx="516445" cy="276780"/>
            </a:xfrm>
            <a:custGeom>
              <a:avLst/>
              <a:gdLst/>
              <a:ahLst/>
              <a:cxnLst/>
              <a:rect l="l" t="t" r="r" b="b"/>
              <a:pathLst>
                <a:path w="7455" h="4049" extrusionOk="0">
                  <a:moveTo>
                    <a:pt x="7455" y="0"/>
                  </a:moveTo>
                  <a:lnTo>
                    <a:pt x="7455" y="0"/>
                  </a:lnTo>
                  <a:cubicBezTo>
                    <a:pt x="5710" y="2100"/>
                    <a:pt x="3579" y="2305"/>
                    <a:pt x="1947" y="2305"/>
                  </a:cubicBezTo>
                  <a:cubicBezTo>
                    <a:pt x="1746" y="2305"/>
                    <a:pt x="1552" y="2302"/>
                    <a:pt x="1368" y="2299"/>
                  </a:cubicBezTo>
                  <a:cubicBezTo>
                    <a:pt x="1052" y="3033"/>
                    <a:pt x="691" y="3745"/>
                    <a:pt x="0" y="4048"/>
                  </a:cubicBezTo>
                  <a:cubicBezTo>
                    <a:pt x="151" y="4027"/>
                    <a:pt x="307" y="4010"/>
                    <a:pt x="472" y="3989"/>
                  </a:cubicBezTo>
                  <a:cubicBezTo>
                    <a:pt x="637" y="3969"/>
                    <a:pt x="802" y="3948"/>
                    <a:pt x="973" y="3927"/>
                  </a:cubicBezTo>
                  <a:lnTo>
                    <a:pt x="1103" y="3910"/>
                  </a:lnTo>
                  <a:lnTo>
                    <a:pt x="1252" y="3889"/>
                  </a:lnTo>
                  <a:cubicBezTo>
                    <a:pt x="1329" y="3878"/>
                    <a:pt x="1406" y="3866"/>
                    <a:pt x="1485" y="3856"/>
                  </a:cubicBezTo>
                  <a:cubicBezTo>
                    <a:pt x="1536" y="3847"/>
                    <a:pt x="1587" y="3840"/>
                    <a:pt x="1638" y="3831"/>
                  </a:cubicBezTo>
                  <a:cubicBezTo>
                    <a:pt x="1729" y="3815"/>
                    <a:pt x="1822" y="3799"/>
                    <a:pt x="1915" y="3784"/>
                  </a:cubicBezTo>
                  <a:cubicBezTo>
                    <a:pt x="1960" y="3775"/>
                    <a:pt x="2008" y="3766"/>
                    <a:pt x="2053" y="3757"/>
                  </a:cubicBezTo>
                  <a:cubicBezTo>
                    <a:pt x="2195" y="3731"/>
                    <a:pt x="2337" y="3701"/>
                    <a:pt x="2481" y="3668"/>
                  </a:cubicBezTo>
                  <a:cubicBezTo>
                    <a:pt x="2528" y="3657"/>
                    <a:pt x="2578" y="3645"/>
                    <a:pt x="2625" y="3635"/>
                  </a:cubicBezTo>
                  <a:cubicBezTo>
                    <a:pt x="2819" y="3587"/>
                    <a:pt x="3016" y="3535"/>
                    <a:pt x="3214" y="3473"/>
                  </a:cubicBezTo>
                  <a:cubicBezTo>
                    <a:pt x="3263" y="3459"/>
                    <a:pt x="3314" y="3444"/>
                    <a:pt x="3363" y="3428"/>
                  </a:cubicBezTo>
                  <a:cubicBezTo>
                    <a:pt x="3482" y="3389"/>
                    <a:pt x="3600" y="3347"/>
                    <a:pt x="3721" y="3303"/>
                  </a:cubicBezTo>
                  <a:cubicBezTo>
                    <a:pt x="4040" y="3186"/>
                    <a:pt x="4353" y="3051"/>
                    <a:pt x="4657" y="2897"/>
                  </a:cubicBezTo>
                  <a:cubicBezTo>
                    <a:pt x="4711" y="2870"/>
                    <a:pt x="4764" y="2842"/>
                    <a:pt x="4818" y="2814"/>
                  </a:cubicBezTo>
                  <a:cubicBezTo>
                    <a:pt x="4883" y="2779"/>
                    <a:pt x="4950" y="2744"/>
                    <a:pt x="5013" y="2707"/>
                  </a:cubicBezTo>
                  <a:lnTo>
                    <a:pt x="5046" y="2688"/>
                  </a:lnTo>
                  <a:cubicBezTo>
                    <a:pt x="5288" y="2549"/>
                    <a:pt x="5523" y="2395"/>
                    <a:pt x="5745" y="2225"/>
                  </a:cubicBezTo>
                  <a:cubicBezTo>
                    <a:pt x="5765" y="2211"/>
                    <a:pt x="5786" y="2195"/>
                    <a:pt x="5805" y="2180"/>
                  </a:cubicBezTo>
                  <a:cubicBezTo>
                    <a:pt x="6050" y="1990"/>
                    <a:pt x="6278" y="1778"/>
                    <a:pt x="6487" y="1548"/>
                  </a:cubicBezTo>
                  <a:cubicBezTo>
                    <a:pt x="6555" y="1471"/>
                    <a:pt x="6622" y="1394"/>
                    <a:pt x="6683" y="1317"/>
                  </a:cubicBezTo>
                  <a:cubicBezTo>
                    <a:pt x="6746" y="1240"/>
                    <a:pt x="6806" y="1161"/>
                    <a:pt x="6864" y="1080"/>
                  </a:cubicBezTo>
                  <a:cubicBezTo>
                    <a:pt x="6892" y="1040"/>
                    <a:pt x="6920" y="1000"/>
                    <a:pt x="6946" y="959"/>
                  </a:cubicBezTo>
                  <a:cubicBezTo>
                    <a:pt x="6967" y="930"/>
                    <a:pt x="6987" y="900"/>
                    <a:pt x="7008" y="870"/>
                  </a:cubicBezTo>
                  <a:cubicBezTo>
                    <a:pt x="7066" y="777"/>
                    <a:pt x="7120" y="686"/>
                    <a:pt x="7172" y="593"/>
                  </a:cubicBezTo>
                  <a:cubicBezTo>
                    <a:pt x="7279" y="402"/>
                    <a:pt x="7372" y="204"/>
                    <a:pt x="7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2"/>
            <p:cNvSpPr/>
            <p:nvPr/>
          </p:nvSpPr>
          <p:spPr>
            <a:xfrm>
              <a:off x="4723604" y="1140672"/>
              <a:ext cx="90642" cy="42177"/>
            </a:xfrm>
            <a:custGeom>
              <a:avLst/>
              <a:gdLst/>
              <a:ahLst/>
              <a:cxnLst/>
              <a:rect l="l" t="t" r="r" b="b"/>
              <a:pathLst>
                <a:path w="1326" h="617" fill="none" extrusionOk="0">
                  <a:moveTo>
                    <a:pt x="1" y="616"/>
                  </a:moveTo>
                  <a:cubicBezTo>
                    <a:pt x="320" y="499"/>
                    <a:pt x="633" y="364"/>
                    <a:pt x="937" y="210"/>
                  </a:cubicBezTo>
                  <a:cubicBezTo>
                    <a:pt x="991" y="183"/>
                    <a:pt x="1044" y="155"/>
                    <a:pt x="1098" y="127"/>
                  </a:cubicBezTo>
                  <a:cubicBezTo>
                    <a:pt x="1163" y="92"/>
                    <a:pt x="1230" y="57"/>
                    <a:pt x="1293" y="20"/>
                  </a:cubicBezTo>
                  <a:lnTo>
                    <a:pt x="132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2"/>
            <p:cNvSpPr/>
            <p:nvPr/>
          </p:nvSpPr>
          <p:spPr>
            <a:xfrm>
              <a:off x="5008317" y="823146"/>
              <a:ext cx="957" cy="8681"/>
            </a:xfrm>
            <a:custGeom>
              <a:avLst/>
              <a:gdLst/>
              <a:ahLst/>
              <a:cxnLst/>
              <a:rect l="l" t="t" r="r" b="b"/>
              <a:pathLst>
                <a:path w="14" h="127" fill="none" extrusionOk="0">
                  <a:moveTo>
                    <a:pt x="1" y="126"/>
                  </a:moveTo>
                  <a:cubicBezTo>
                    <a:pt x="6" y="84"/>
                    <a:pt x="10" y="42"/>
                    <a:pt x="13" y="0"/>
                  </a:cubicBez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2"/>
            <p:cNvSpPr/>
            <p:nvPr/>
          </p:nvSpPr>
          <p:spPr>
            <a:xfrm>
              <a:off x="4959578" y="956992"/>
              <a:ext cx="19482" cy="40536"/>
            </a:xfrm>
            <a:custGeom>
              <a:avLst/>
              <a:gdLst/>
              <a:ahLst/>
              <a:cxnLst/>
              <a:rect l="l" t="t" r="r" b="b"/>
              <a:pathLst>
                <a:path w="285" h="593" fill="none" extrusionOk="0">
                  <a:moveTo>
                    <a:pt x="284" y="0"/>
                  </a:moveTo>
                  <a:cubicBezTo>
                    <a:pt x="202" y="204"/>
                    <a:pt x="107" y="402"/>
                    <a:pt x="0" y="593"/>
                  </a:cubicBez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2"/>
            <p:cNvSpPr/>
            <p:nvPr/>
          </p:nvSpPr>
          <p:spPr>
            <a:xfrm>
              <a:off x="4829902" y="366921"/>
              <a:ext cx="7656" cy="3965"/>
            </a:xfrm>
            <a:custGeom>
              <a:avLst/>
              <a:gdLst/>
              <a:ahLst/>
              <a:cxnLst/>
              <a:rect l="l" t="t" r="r" b="b"/>
              <a:pathLst>
                <a:path w="112" h="58" fill="none" extrusionOk="0">
                  <a:moveTo>
                    <a:pt x="111" y="0"/>
                  </a:moveTo>
                  <a:cubicBezTo>
                    <a:pt x="108" y="2"/>
                    <a:pt x="104" y="4"/>
                    <a:pt x="99" y="5"/>
                  </a:cubicBezTo>
                  <a:cubicBezTo>
                    <a:pt x="65" y="19"/>
                    <a:pt x="32" y="37"/>
                    <a:pt x="1" y="58"/>
                  </a:cubicBez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2"/>
            <p:cNvSpPr/>
            <p:nvPr/>
          </p:nvSpPr>
          <p:spPr>
            <a:xfrm>
              <a:off x="4469311" y="1114080"/>
              <a:ext cx="229886" cy="119694"/>
            </a:xfrm>
            <a:custGeom>
              <a:avLst/>
              <a:gdLst/>
              <a:ahLst/>
              <a:cxnLst/>
              <a:rect l="l" t="t" r="r" b="b"/>
              <a:pathLst>
                <a:path w="3363" h="1751" fill="none" extrusionOk="0">
                  <a:moveTo>
                    <a:pt x="3363" y="1130"/>
                  </a:moveTo>
                  <a:cubicBezTo>
                    <a:pt x="3314" y="1146"/>
                    <a:pt x="3263" y="1161"/>
                    <a:pt x="3214" y="1175"/>
                  </a:cubicBezTo>
                  <a:cubicBezTo>
                    <a:pt x="3016" y="1237"/>
                    <a:pt x="2819" y="1289"/>
                    <a:pt x="2625" y="1337"/>
                  </a:cubicBezTo>
                  <a:cubicBezTo>
                    <a:pt x="2578" y="1347"/>
                    <a:pt x="2528" y="1359"/>
                    <a:pt x="2481" y="1370"/>
                  </a:cubicBezTo>
                  <a:cubicBezTo>
                    <a:pt x="2337" y="1403"/>
                    <a:pt x="2195" y="1433"/>
                    <a:pt x="2053" y="1459"/>
                  </a:cubicBezTo>
                  <a:cubicBezTo>
                    <a:pt x="2008" y="1468"/>
                    <a:pt x="1960" y="1477"/>
                    <a:pt x="1915" y="1486"/>
                  </a:cubicBezTo>
                  <a:cubicBezTo>
                    <a:pt x="1822" y="1501"/>
                    <a:pt x="1729" y="1517"/>
                    <a:pt x="1638" y="1533"/>
                  </a:cubicBezTo>
                  <a:cubicBezTo>
                    <a:pt x="1587" y="1540"/>
                    <a:pt x="1536" y="1549"/>
                    <a:pt x="1485" y="1556"/>
                  </a:cubicBezTo>
                  <a:cubicBezTo>
                    <a:pt x="1406" y="1568"/>
                    <a:pt x="1329" y="1580"/>
                    <a:pt x="1252" y="1591"/>
                  </a:cubicBezTo>
                  <a:lnTo>
                    <a:pt x="1103" y="1612"/>
                  </a:lnTo>
                  <a:lnTo>
                    <a:pt x="973" y="1628"/>
                  </a:lnTo>
                  <a:cubicBezTo>
                    <a:pt x="802" y="1650"/>
                    <a:pt x="635" y="1671"/>
                    <a:pt x="472" y="1691"/>
                  </a:cubicBezTo>
                  <a:cubicBezTo>
                    <a:pt x="309" y="1710"/>
                    <a:pt x="151" y="1729"/>
                    <a:pt x="0" y="1750"/>
                  </a:cubicBezTo>
                  <a:cubicBezTo>
                    <a:pt x="691" y="1445"/>
                    <a:pt x="1052" y="735"/>
                    <a:pt x="1368" y="1"/>
                  </a:cubicBez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2"/>
            <p:cNvSpPr/>
            <p:nvPr/>
          </p:nvSpPr>
          <p:spPr>
            <a:xfrm>
              <a:off x="4862030" y="1105945"/>
              <a:ext cx="4170" cy="3213"/>
            </a:xfrm>
            <a:custGeom>
              <a:avLst/>
              <a:gdLst/>
              <a:ahLst/>
              <a:cxnLst/>
              <a:rect l="l" t="t" r="r" b="b"/>
              <a:pathLst>
                <a:path w="61" h="47" fill="none" extrusionOk="0">
                  <a:moveTo>
                    <a:pt x="60" y="1"/>
                  </a:moveTo>
                  <a:cubicBezTo>
                    <a:pt x="41" y="16"/>
                    <a:pt x="20" y="32"/>
                    <a:pt x="0" y="46"/>
                  </a:cubicBez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2"/>
            <p:cNvSpPr/>
            <p:nvPr/>
          </p:nvSpPr>
          <p:spPr>
            <a:xfrm>
              <a:off x="4912684" y="1016327"/>
              <a:ext cx="35683" cy="46415"/>
            </a:xfrm>
            <a:custGeom>
              <a:avLst/>
              <a:gdLst/>
              <a:ahLst/>
              <a:cxnLst/>
              <a:rect l="l" t="t" r="r" b="b"/>
              <a:pathLst>
                <a:path w="522" h="679" fill="none" extrusionOk="0">
                  <a:moveTo>
                    <a:pt x="522" y="0"/>
                  </a:moveTo>
                  <a:cubicBezTo>
                    <a:pt x="502" y="32"/>
                    <a:pt x="481" y="62"/>
                    <a:pt x="462" y="91"/>
                  </a:cubicBezTo>
                  <a:cubicBezTo>
                    <a:pt x="434" y="132"/>
                    <a:pt x="406" y="172"/>
                    <a:pt x="378" y="212"/>
                  </a:cubicBezTo>
                  <a:cubicBezTo>
                    <a:pt x="322" y="291"/>
                    <a:pt x="260" y="370"/>
                    <a:pt x="199" y="449"/>
                  </a:cubicBezTo>
                  <a:cubicBezTo>
                    <a:pt x="136" y="526"/>
                    <a:pt x="69" y="603"/>
                    <a:pt x="1" y="679"/>
                  </a:cubicBez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2"/>
            <p:cNvSpPr/>
            <p:nvPr/>
          </p:nvSpPr>
          <p:spPr>
            <a:xfrm>
              <a:off x="4562757" y="1086805"/>
              <a:ext cx="11689" cy="27343"/>
            </a:xfrm>
            <a:custGeom>
              <a:avLst/>
              <a:gdLst/>
              <a:ahLst/>
              <a:cxnLst/>
              <a:rect l="l" t="t" r="r" b="b"/>
              <a:pathLst>
                <a:path w="171" h="400" fill="none" extrusionOk="0">
                  <a:moveTo>
                    <a:pt x="1" y="400"/>
                  </a:moveTo>
                  <a:cubicBezTo>
                    <a:pt x="39" y="310"/>
                    <a:pt x="78" y="221"/>
                    <a:pt x="115" y="132"/>
                  </a:cubicBezTo>
                  <a:cubicBezTo>
                    <a:pt x="134" y="88"/>
                    <a:pt x="152" y="44"/>
                    <a:pt x="171" y="0"/>
                  </a:cubicBez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2"/>
            <p:cNvSpPr/>
            <p:nvPr/>
          </p:nvSpPr>
          <p:spPr>
            <a:xfrm>
              <a:off x="4978992" y="851310"/>
              <a:ext cx="27275" cy="105749"/>
            </a:xfrm>
            <a:custGeom>
              <a:avLst/>
              <a:gdLst/>
              <a:ahLst/>
              <a:cxnLst/>
              <a:rect l="l" t="t" r="r" b="b"/>
              <a:pathLst>
                <a:path w="399" h="1547" fill="none" extrusionOk="0">
                  <a:moveTo>
                    <a:pt x="398" y="0"/>
                  </a:moveTo>
                  <a:cubicBezTo>
                    <a:pt x="395" y="32"/>
                    <a:pt x="390" y="63"/>
                    <a:pt x="386" y="97"/>
                  </a:cubicBezTo>
                  <a:cubicBezTo>
                    <a:pt x="348" y="356"/>
                    <a:pt x="295" y="614"/>
                    <a:pt x="227" y="868"/>
                  </a:cubicBezTo>
                  <a:cubicBezTo>
                    <a:pt x="204" y="954"/>
                    <a:pt x="179" y="1040"/>
                    <a:pt x="151" y="1126"/>
                  </a:cubicBezTo>
                  <a:cubicBezTo>
                    <a:pt x="125" y="1212"/>
                    <a:pt x="95" y="1297"/>
                    <a:pt x="64" y="1382"/>
                  </a:cubicBezTo>
                  <a:cubicBezTo>
                    <a:pt x="44" y="1438"/>
                    <a:pt x="23" y="1492"/>
                    <a:pt x="0" y="1546"/>
                  </a:cubicBez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2"/>
            <p:cNvSpPr/>
            <p:nvPr/>
          </p:nvSpPr>
          <p:spPr>
            <a:xfrm>
              <a:off x="4842480" y="364734"/>
              <a:ext cx="65965" cy="24267"/>
            </a:xfrm>
            <a:custGeom>
              <a:avLst/>
              <a:gdLst/>
              <a:ahLst/>
              <a:cxnLst/>
              <a:rect l="l" t="t" r="r" b="b"/>
              <a:pathLst>
                <a:path w="965" h="355" fill="none" extrusionOk="0">
                  <a:moveTo>
                    <a:pt x="965" y="355"/>
                  </a:moveTo>
                  <a:lnTo>
                    <a:pt x="960" y="351"/>
                  </a:lnTo>
                  <a:lnTo>
                    <a:pt x="956" y="349"/>
                  </a:lnTo>
                  <a:cubicBezTo>
                    <a:pt x="919" y="327"/>
                    <a:pt x="881" y="302"/>
                    <a:pt x="839" y="276"/>
                  </a:cubicBezTo>
                  <a:cubicBezTo>
                    <a:pt x="748" y="221"/>
                    <a:pt x="655" y="169"/>
                    <a:pt x="558" y="123"/>
                  </a:cubicBezTo>
                  <a:cubicBezTo>
                    <a:pt x="521" y="106"/>
                    <a:pt x="485" y="90"/>
                    <a:pt x="446" y="74"/>
                  </a:cubicBezTo>
                  <a:cubicBezTo>
                    <a:pt x="372" y="46"/>
                    <a:pt x="297" y="23"/>
                    <a:pt x="218" y="11"/>
                  </a:cubicBezTo>
                  <a:cubicBezTo>
                    <a:pt x="181" y="4"/>
                    <a:pt x="144" y="1"/>
                    <a:pt x="106" y="1"/>
                  </a:cubicBezTo>
                  <a:cubicBezTo>
                    <a:pt x="71" y="1"/>
                    <a:pt x="36" y="4"/>
                    <a:pt x="1" y="11"/>
                  </a:cubicBez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2"/>
            <p:cNvSpPr/>
            <p:nvPr/>
          </p:nvSpPr>
          <p:spPr>
            <a:xfrm>
              <a:off x="4807002" y="375056"/>
              <a:ext cx="17841" cy="85037"/>
            </a:xfrm>
            <a:custGeom>
              <a:avLst/>
              <a:gdLst/>
              <a:ahLst/>
              <a:cxnLst/>
              <a:rect l="l" t="t" r="r" b="b"/>
              <a:pathLst>
                <a:path w="261" h="1244" fill="none" extrusionOk="0">
                  <a:moveTo>
                    <a:pt x="1" y="1243"/>
                  </a:moveTo>
                  <a:lnTo>
                    <a:pt x="10" y="1079"/>
                  </a:lnTo>
                  <a:cubicBezTo>
                    <a:pt x="10" y="1068"/>
                    <a:pt x="10" y="1056"/>
                    <a:pt x="11" y="1047"/>
                  </a:cubicBezTo>
                  <a:cubicBezTo>
                    <a:pt x="13" y="1015"/>
                    <a:pt x="13" y="982"/>
                    <a:pt x="15" y="949"/>
                  </a:cubicBezTo>
                  <a:cubicBezTo>
                    <a:pt x="27" y="633"/>
                    <a:pt x="43" y="221"/>
                    <a:pt x="260" y="0"/>
                  </a:cubicBez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2"/>
            <p:cNvSpPr/>
            <p:nvPr/>
          </p:nvSpPr>
          <p:spPr>
            <a:xfrm>
              <a:off x="5010505" y="775159"/>
              <a:ext cx="410" cy="22490"/>
            </a:xfrm>
            <a:custGeom>
              <a:avLst/>
              <a:gdLst/>
              <a:ahLst/>
              <a:cxnLst/>
              <a:rect l="l" t="t" r="r" b="b"/>
              <a:pathLst>
                <a:path w="6" h="329" extrusionOk="0">
                  <a:moveTo>
                    <a:pt x="6" y="1"/>
                  </a:moveTo>
                  <a:cubicBezTo>
                    <a:pt x="6" y="108"/>
                    <a:pt x="4" y="218"/>
                    <a:pt x="1" y="329"/>
                  </a:cubicBezTo>
                  <a:cubicBezTo>
                    <a:pt x="4" y="218"/>
                    <a:pt x="6" y="108"/>
                    <a:pt x="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2"/>
            <p:cNvSpPr/>
            <p:nvPr/>
          </p:nvSpPr>
          <p:spPr>
            <a:xfrm>
              <a:off x="5009069" y="797580"/>
              <a:ext cx="1504" cy="25634"/>
            </a:xfrm>
            <a:custGeom>
              <a:avLst/>
              <a:gdLst/>
              <a:ahLst/>
              <a:cxnLst/>
              <a:rect l="l" t="t" r="r" b="b"/>
              <a:pathLst>
                <a:path w="22" h="375" extrusionOk="0">
                  <a:moveTo>
                    <a:pt x="22" y="1"/>
                  </a:moveTo>
                  <a:cubicBezTo>
                    <a:pt x="18" y="124"/>
                    <a:pt x="11" y="248"/>
                    <a:pt x="0" y="374"/>
                  </a:cubicBezTo>
                  <a:cubicBezTo>
                    <a:pt x="11" y="250"/>
                    <a:pt x="18" y="125"/>
                    <a:pt x="2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2"/>
            <p:cNvSpPr/>
            <p:nvPr/>
          </p:nvSpPr>
          <p:spPr>
            <a:xfrm>
              <a:off x="4837489" y="365486"/>
              <a:ext cx="5058" cy="1504"/>
            </a:xfrm>
            <a:custGeom>
              <a:avLst/>
              <a:gdLst/>
              <a:ahLst/>
              <a:cxnLst/>
              <a:rect l="l" t="t" r="r" b="b"/>
              <a:pathLst>
                <a:path w="74" h="22" extrusionOk="0">
                  <a:moveTo>
                    <a:pt x="0" y="21"/>
                  </a:moveTo>
                  <a:cubicBezTo>
                    <a:pt x="25" y="12"/>
                    <a:pt x="49" y="5"/>
                    <a:pt x="74" y="0"/>
                  </a:cubicBezTo>
                  <a:cubicBezTo>
                    <a:pt x="49" y="5"/>
                    <a:pt x="25" y="12"/>
                    <a:pt x="0" y="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2"/>
            <p:cNvSpPr/>
            <p:nvPr/>
          </p:nvSpPr>
          <p:spPr>
            <a:xfrm>
              <a:off x="4699132" y="1182780"/>
              <a:ext cx="24540" cy="8545"/>
            </a:xfrm>
            <a:custGeom>
              <a:avLst/>
              <a:gdLst/>
              <a:ahLst/>
              <a:cxnLst/>
              <a:rect l="l" t="t" r="r" b="b"/>
              <a:pathLst>
                <a:path w="359" h="125" extrusionOk="0">
                  <a:moveTo>
                    <a:pt x="359" y="0"/>
                  </a:moveTo>
                  <a:cubicBezTo>
                    <a:pt x="238" y="44"/>
                    <a:pt x="120" y="86"/>
                    <a:pt x="1" y="125"/>
                  </a:cubicBezTo>
                  <a:cubicBezTo>
                    <a:pt x="120" y="86"/>
                    <a:pt x="238" y="44"/>
                    <a:pt x="3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6" name="Google Shape;1506;p32"/>
            <p:cNvGrpSpPr/>
            <p:nvPr/>
          </p:nvGrpSpPr>
          <p:grpSpPr>
            <a:xfrm flipH="1">
              <a:off x="4919188" y="236085"/>
              <a:ext cx="64529" cy="55301"/>
              <a:chOff x="6688530" y="2567647"/>
              <a:chExt cx="64529" cy="55301"/>
            </a:xfrm>
          </p:grpSpPr>
          <p:sp>
            <p:nvSpPr>
              <p:cNvPr id="1507" name="Google Shape;1507;p32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32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2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2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11" name="Google Shape;1511;p32"/>
            <p:cNvSpPr/>
            <p:nvPr/>
          </p:nvSpPr>
          <p:spPr>
            <a:xfrm>
              <a:off x="4740420" y="127998"/>
              <a:ext cx="256341" cy="138834"/>
            </a:xfrm>
            <a:custGeom>
              <a:avLst/>
              <a:gdLst/>
              <a:ahLst/>
              <a:cxnLst/>
              <a:rect l="l" t="t" r="r" b="b"/>
              <a:pathLst>
                <a:path w="3750" h="2031" extrusionOk="0">
                  <a:moveTo>
                    <a:pt x="2093" y="0"/>
                  </a:moveTo>
                  <a:lnTo>
                    <a:pt x="2093" y="0"/>
                  </a:lnTo>
                  <a:cubicBezTo>
                    <a:pt x="2309" y="105"/>
                    <a:pt x="2383" y="198"/>
                    <a:pt x="2405" y="260"/>
                  </a:cubicBezTo>
                  <a:cubicBezTo>
                    <a:pt x="2416" y="288"/>
                    <a:pt x="2416" y="319"/>
                    <a:pt x="2405" y="345"/>
                  </a:cubicBezTo>
                  <a:lnTo>
                    <a:pt x="2386" y="358"/>
                  </a:lnTo>
                  <a:lnTo>
                    <a:pt x="2367" y="349"/>
                  </a:lnTo>
                  <a:cubicBezTo>
                    <a:pt x="2218" y="133"/>
                    <a:pt x="2025" y="19"/>
                    <a:pt x="1807" y="19"/>
                  </a:cubicBezTo>
                  <a:cubicBezTo>
                    <a:pt x="1657" y="19"/>
                    <a:pt x="1501" y="77"/>
                    <a:pt x="1353" y="186"/>
                  </a:cubicBezTo>
                  <a:cubicBezTo>
                    <a:pt x="1434" y="154"/>
                    <a:pt x="1516" y="139"/>
                    <a:pt x="1602" y="135"/>
                  </a:cubicBezTo>
                  <a:cubicBezTo>
                    <a:pt x="1751" y="135"/>
                    <a:pt x="1888" y="205"/>
                    <a:pt x="2021" y="349"/>
                  </a:cubicBezTo>
                  <a:lnTo>
                    <a:pt x="2025" y="373"/>
                  </a:lnTo>
                  <a:lnTo>
                    <a:pt x="2002" y="386"/>
                  </a:lnTo>
                  <a:cubicBezTo>
                    <a:pt x="1941" y="379"/>
                    <a:pt x="1879" y="365"/>
                    <a:pt x="1818" y="345"/>
                  </a:cubicBezTo>
                  <a:cubicBezTo>
                    <a:pt x="1713" y="317"/>
                    <a:pt x="1592" y="284"/>
                    <a:pt x="1462" y="284"/>
                  </a:cubicBezTo>
                  <a:cubicBezTo>
                    <a:pt x="1161" y="284"/>
                    <a:pt x="913" y="479"/>
                    <a:pt x="714" y="875"/>
                  </a:cubicBezTo>
                  <a:cubicBezTo>
                    <a:pt x="952" y="607"/>
                    <a:pt x="1306" y="480"/>
                    <a:pt x="1508" y="480"/>
                  </a:cubicBezTo>
                  <a:cubicBezTo>
                    <a:pt x="1578" y="480"/>
                    <a:pt x="1625" y="496"/>
                    <a:pt x="1643" y="528"/>
                  </a:cubicBezTo>
                  <a:lnTo>
                    <a:pt x="1643" y="549"/>
                  </a:lnTo>
                  <a:lnTo>
                    <a:pt x="1625" y="559"/>
                  </a:lnTo>
                  <a:cubicBezTo>
                    <a:pt x="1190" y="619"/>
                    <a:pt x="975" y="824"/>
                    <a:pt x="747" y="1043"/>
                  </a:cubicBezTo>
                  <a:cubicBezTo>
                    <a:pt x="551" y="1229"/>
                    <a:pt x="349" y="1420"/>
                    <a:pt x="0" y="1541"/>
                  </a:cubicBezTo>
                  <a:lnTo>
                    <a:pt x="51" y="1541"/>
                  </a:lnTo>
                  <a:cubicBezTo>
                    <a:pt x="959" y="1541"/>
                    <a:pt x="1441" y="912"/>
                    <a:pt x="1445" y="906"/>
                  </a:cubicBezTo>
                  <a:lnTo>
                    <a:pt x="1450" y="899"/>
                  </a:lnTo>
                  <a:lnTo>
                    <a:pt x="1474" y="891"/>
                  </a:lnTo>
                  <a:lnTo>
                    <a:pt x="1490" y="910"/>
                  </a:lnTo>
                  <a:lnTo>
                    <a:pt x="1480" y="931"/>
                  </a:lnTo>
                  <a:cubicBezTo>
                    <a:pt x="1467" y="954"/>
                    <a:pt x="1452" y="982"/>
                    <a:pt x="1432" y="1015"/>
                  </a:cubicBezTo>
                  <a:cubicBezTo>
                    <a:pt x="1280" y="1285"/>
                    <a:pt x="943" y="1888"/>
                    <a:pt x="105" y="2030"/>
                  </a:cubicBezTo>
                  <a:lnTo>
                    <a:pt x="191" y="2030"/>
                  </a:lnTo>
                  <a:cubicBezTo>
                    <a:pt x="1257" y="2030"/>
                    <a:pt x="1672" y="1460"/>
                    <a:pt x="1829" y="1245"/>
                  </a:cubicBezTo>
                  <a:cubicBezTo>
                    <a:pt x="1844" y="1224"/>
                    <a:pt x="1858" y="1206"/>
                    <a:pt x="1869" y="1192"/>
                  </a:cubicBezTo>
                  <a:cubicBezTo>
                    <a:pt x="2074" y="933"/>
                    <a:pt x="2412" y="778"/>
                    <a:pt x="2775" y="778"/>
                  </a:cubicBezTo>
                  <a:cubicBezTo>
                    <a:pt x="3096" y="778"/>
                    <a:pt x="3433" y="899"/>
                    <a:pt x="3750" y="1129"/>
                  </a:cubicBezTo>
                  <a:cubicBezTo>
                    <a:pt x="3526" y="572"/>
                    <a:pt x="3284" y="140"/>
                    <a:pt x="2672" y="47"/>
                  </a:cubicBezTo>
                  <a:lnTo>
                    <a:pt x="2672" y="47"/>
                  </a:lnTo>
                  <a:cubicBezTo>
                    <a:pt x="2903" y="165"/>
                    <a:pt x="3068" y="372"/>
                    <a:pt x="3068" y="508"/>
                  </a:cubicBezTo>
                  <a:lnTo>
                    <a:pt x="3059" y="526"/>
                  </a:lnTo>
                  <a:lnTo>
                    <a:pt x="3040" y="528"/>
                  </a:lnTo>
                  <a:cubicBezTo>
                    <a:pt x="2952" y="496"/>
                    <a:pt x="2891" y="428"/>
                    <a:pt x="2821" y="349"/>
                  </a:cubicBezTo>
                  <a:cubicBezTo>
                    <a:pt x="2691" y="198"/>
                    <a:pt x="2530" y="14"/>
                    <a:pt x="20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AA74C53D-AE3D-469A-897B-0E04CEA74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594" y="1672036"/>
            <a:ext cx="7153377" cy="306905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33"/>
          <p:cNvSpPr/>
          <p:nvPr/>
        </p:nvSpPr>
        <p:spPr>
          <a:xfrm flipH="1">
            <a:off x="1660458" y="3083150"/>
            <a:ext cx="7483542" cy="867891"/>
          </a:xfrm>
          <a:custGeom>
            <a:avLst/>
            <a:gdLst/>
            <a:ahLst/>
            <a:cxnLst/>
            <a:rect l="l" t="t" r="r" b="b"/>
            <a:pathLst>
              <a:path w="31755" h="8121" extrusionOk="0">
                <a:moveTo>
                  <a:pt x="30726" y="1"/>
                </a:moveTo>
                <a:cubicBezTo>
                  <a:pt x="30587" y="30"/>
                  <a:pt x="30496" y="51"/>
                  <a:pt x="30452" y="65"/>
                </a:cubicBezTo>
                <a:cubicBezTo>
                  <a:pt x="30165" y="150"/>
                  <a:pt x="29734" y="304"/>
                  <a:pt x="29162" y="532"/>
                </a:cubicBezTo>
                <a:cubicBezTo>
                  <a:pt x="29025" y="786"/>
                  <a:pt x="28813" y="1193"/>
                  <a:pt x="28526" y="1750"/>
                </a:cubicBezTo>
                <a:cubicBezTo>
                  <a:pt x="28386" y="1783"/>
                  <a:pt x="28251" y="1815"/>
                  <a:pt x="28121" y="1845"/>
                </a:cubicBezTo>
                <a:cubicBezTo>
                  <a:pt x="27718" y="1939"/>
                  <a:pt x="27264" y="2073"/>
                  <a:pt x="26757" y="2243"/>
                </a:cubicBezTo>
                <a:cubicBezTo>
                  <a:pt x="26683" y="2413"/>
                  <a:pt x="26382" y="3100"/>
                  <a:pt x="25851" y="4304"/>
                </a:cubicBezTo>
                <a:cubicBezTo>
                  <a:pt x="24720" y="4166"/>
                  <a:pt x="23242" y="3984"/>
                  <a:pt x="21415" y="3759"/>
                </a:cubicBezTo>
                <a:cubicBezTo>
                  <a:pt x="21285" y="3468"/>
                  <a:pt x="21110" y="3082"/>
                  <a:pt x="20887" y="2604"/>
                </a:cubicBezTo>
                <a:cubicBezTo>
                  <a:pt x="20877" y="2604"/>
                  <a:pt x="20866" y="2602"/>
                  <a:pt x="20856" y="2602"/>
                </a:cubicBezTo>
                <a:cubicBezTo>
                  <a:pt x="20411" y="2548"/>
                  <a:pt x="19769" y="2485"/>
                  <a:pt x="18931" y="2409"/>
                </a:cubicBezTo>
                <a:cubicBezTo>
                  <a:pt x="18857" y="2155"/>
                  <a:pt x="18778" y="1889"/>
                  <a:pt x="18694" y="1612"/>
                </a:cubicBezTo>
                <a:cubicBezTo>
                  <a:pt x="18542" y="1626"/>
                  <a:pt x="18372" y="1641"/>
                  <a:pt x="18186" y="1659"/>
                </a:cubicBezTo>
                <a:cubicBezTo>
                  <a:pt x="17122" y="1755"/>
                  <a:pt x="15828" y="1827"/>
                  <a:pt x="14306" y="1878"/>
                </a:cubicBezTo>
                <a:cubicBezTo>
                  <a:pt x="14269" y="2015"/>
                  <a:pt x="14210" y="2260"/>
                  <a:pt x="14127" y="2614"/>
                </a:cubicBezTo>
                <a:cubicBezTo>
                  <a:pt x="13782" y="2639"/>
                  <a:pt x="13389" y="2667"/>
                  <a:pt x="12949" y="2700"/>
                </a:cubicBezTo>
                <a:cubicBezTo>
                  <a:pt x="10877" y="2858"/>
                  <a:pt x="9431" y="2967"/>
                  <a:pt x="8605" y="3026"/>
                </a:cubicBezTo>
                <a:cubicBezTo>
                  <a:pt x="8570" y="2895"/>
                  <a:pt x="8532" y="2748"/>
                  <a:pt x="8489" y="2581"/>
                </a:cubicBezTo>
                <a:cubicBezTo>
                  <a:pt x="8218" y="2620"/>
                  <a:pt x="7727" y="2688"/>
                  <a:pt x="7015" y="2784"/>
                </a:cubicBezTo>
                <a:cubicBezTo>
                  <a:pt x="6936" y="2937"/>
                  <a:pt x="6894" y="3019"/>
                  <a:pt x="6889" y="3030"/>
                </a:cubicBezTo>
                <a:cubicBezTo>
                  <a:pt x="6749" y="3335"/>
                  <a:pt x="6605" y="3782"/>
                  <a:pt x="6458" y="4368"/>
                </a:cubicBezTo>
                <a:cubicBezTo>
                  <a:pt x="6386" y="4338"/>
                  <a:pt x="6316" y="4303"/>
                  <a:pt x="6249" y="4262"/>
                </a:cubicBezTo>
                <a:cubicBezTo>
                  <a:pt x="6184" y="4219"/>
                  <a:pt x="6112" y="4185"/>
                  <a:pt x="6039" y="4162"/>
                </a:cubicBezTo>
                <a:cubicBezTo>
                  <a:pt x="5860" y="4112"/>
                  <a:pt x="5343" y="4078"/>
                  <a:pt x="4489" y="4064"/>
                </a:cubicBezTo>
                <a:cubicBezTo>
                  <a:pt x="4389" y="3885"/>
                  <a:pt x="4254" y="3652"/>
                  <a:pt x="4087" y="3366"/>
                </a:cubicBezTo>
                <a:cubicBezTo>
                  <a:pt x="3902" y="3372"/>
                  <a:pt x="3698" y="3379"/>
                  <a:pt x="3476" y="3386"/>
                </a:cubicBezTo>
                <a:cubicBezTo>
                  <a:pt x="3151" y="3395"/>
                  <a:pt x="2794" y="3400"/>
                  <a:pt x="2399" y="3405"/>
                </a:cubicBezTo>
                <a:cubicBezTo>
                  <a:pt x="2262" y="2963"/>
                  <a:pt x="2077" y="2385"/>
                  <a:pt x="1843" y="1669"/>
                </a:cubicBezTo>
                <a:cubicBezTo>
                  <a:pt x="1391" y="1701"/>
                  <a:pt x="778" y="1740"/>
                  <a:pt x="1" y="1783"/>
                </a:cubicBezTo>
                <a:lnTo>
                  <a:pt x="1" y="8121"/>
                </a:lnTo>
                <a:lnTo>
                  <a:pt x="31755" y="8121"/>
                </a:lnTo>
                <a:lnTo>
                  <a:pt x="31755" y="3537"/>
                </a:lnTo>
                <a:cubicBezTo>
                  <a:pt x="31420" y="2469"/>
                  <a:pt x="31077" y="1291"/>
                  <a:pt x="30726" y="1"/>
                </a:cubicBezTo>
                <a:close/>
              </a:path>
            </a:pathLst>
          </a:custGeom>
          <a:solidFill>
            <a:srgbClr val="FFFFFF">
              <a:alpha val="309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1" name="Google Shape;1551;p33"/>
          <p:cNvSpPr/>
          <p:nvPr/>
        </p:nvSpPr>
        <p:spPr>
          <a:xfrm flipH="1">
            <a:off x="-12550" y="3951050"/>
            <a:ext cx="9152400" cy="1192500"/>
          </a:xfrm>
          <a:prstGeom prst="rect">
            <a:avLst/>
          </a:prstGeom>
          <a:solidFill>
            <a:srgbClr val="CEEBEC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4" name="Google Shape;1554;p33"/>
          <p:cNvGrpSpPr/>
          <p:nvPr/>
        </p:nvGrpSpPr>
        <p:grpSpPr>
          <a:xfrm flipH="1">
            <a:off x="7412298" y="1842577"/>
            <a:ext cx="3442752" cy="2119673"/>
            <a:chOff x="2116038" y="3605397"/>
            <a:chExt cx="952958" cy="466436"/>
          </a:xfrm>
        </p:grpSpPr>
        <p:sp>
          <p:nvSpPr>
            <p:cNvPr id="1555" name="Google Shape;1555;p33"/>
            <p:cNvSpPr/>
            <p:nvPr/>
          </p:nvSpPr>
          <p:spPr>
            <a:xfrm>
              <a:off x="2798631" y="3838404"/>
              <a:ext cx="83688" cy="233423"/>
            </a:xfrm>
            <a:custGeom>
              <a:avLst/>
              <a:gdLst/>
              <a:ahLst/>
              <a:cxnLst/>
              <a:rect l="l" t="t" r="r" b="b"/>
              <a:pathLst>
                <a:path w="620" h="1712" extrusionOk="0">
                  <a:moveTo>
                    <a:pt x="1" y="1"/>
                  </a:moveTo>
                  <a:lnTo>
                    <a:pt x="162" y="1712"/>
                  </a:lnTo>
                  <a:lnTo>
                    <a:pt x="455" y="1712"/>
                  </a:lnTo>
                  <a:lnTo>
                    <a:pt x="620" y="9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3"/>
            <p:cNvSpPr/>
            <p:nvPr/>
          </p:nvSpPr>
          <p:spPr>
            <a:xfrm>
              <a:off x="2936176" y="4039507"/>
              <a:ext cx="32125" cy="32314"/>
            </a:xfrm>
            <a:custGeom>
              <a:avLst/>
              <a:gdLst/>
              <a:ahLst/>
              <a:cxnLst/>
              <a:rect l="l" t="t" r="r" b="b"/>
              <a:pathLst>
                <a:path w="238" h="237" extrusionOk="0">
                  <a:moveTo>
                    <a:pt x="237" y="0"/>
                  </a:moveTo>
                  <a:lnTo>
                    <a:pt x="0" y="237"/>
                  </a:lnTo>
                  <a:lnTo>
                    <a:pt x="237" y="237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3"/>
            <p:cNvSpPr/>
            <p:nvPr/>
          </p:nvSpPr>
          <p:spPr>
            <a:xfrm>
              <a:off x="2494116" y="3605397"/>
              <a:ext cx="211514" cy="466436"/>
            </a:xfrm>
            <a:custGeom>
              <a:avLst/>
              <a:gdLst/>
              <a:ahLst/>
              <a:cxnLst/>
              <a:rect l="l" t="t" r="r" b="b"/>
              <a:pathLst>
                <a:path w="1567" h="3421" extrusionOk="0">
                  <a:moveTo>
                    <a:pt x="1" y="1"/>
                  </a:moveTo>
                  <a:lnTo>
                    <a:pt x="656" y="1710"/>
                  </a:lnTo>
                  <a:lnTo>
                    <a:pt x="1361" y="3421"/>
                  </a:lnTo>
                  <a:lnTo>
                    <a:pt x="1566" y="3421"/>
                  </a:lnTo>
                  <a:lnTo>
                    <a:pt x="1566" y="1710"/>
                  </a:lnTo>
                  <a:lnTo>
                    <a:pt x="802" y="874"/>
                  </a:lnTo>
                  <a:lnTo>
                    <a:pt x="911" y="1238"/>
                  </a:lnTo>
                  <a:lnTo>
                    <a:pt x="590" y="8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3"/>
            <p:cNvSpPr/>
            <p:nvPr/>
          </p:nvSpPr>
          <p:spPr>
            <a:xfrm>
              <a:off x="2968166" y="4007194"/>
              <a:ext cx="100830" cy="64628"/>
            </a:xfrm>
            <a:custGeom>
              <a:avLst/>
              <a:gdLst/>
              <a:ahLst/>
              <a:cxnLst/>
              <a:rect l="l" t="t" r="r" b="b"/>
              <a:pathLst>
                <a:path w="747" h="474" extrusionOk="0">
                  <a:moveTo>
                    <a:pt x="345" y="1"/>
                  </a:moveTo>
                  <a:lnTo>
                    <a:pt x="0" y="474"/>
                  </a:lnTo>
                  <a:lnTo>
                    <a:pt x="747" y="474"/>
                  </a:lnTo>
                  <a:lnTo>
                    <a:pt x="3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3"/>
            <p:cNvSpPr/>
            <p:nvPr/>
          </p:nvSpPr>
          <p:spPr>
            <a:xfrm>
              <a:off x="2879889" y="4007194"/>
              <a:ext cx="56422" cy="64628"/>
            </a:xfrm>
            <a:custGeom>
              <a:avLst/>
              <a:gdLst/>
              <a:ahLst/>
              <a:cxnLst/>
              <a:rect l="l" t="t" r="r" b="b"/>
              <a:pathLst>
                <a:path w="418" h="474" extrusionOk="0">
                  <a:moveTo>
                    <a:pt x="417" y="1"/>
                  </a:moveTo>
                  <a:lnTo>
                    <a:pt x="0" y="474"/>
                  </a:lnTo>
                  <a:lnTo>
                    <a:pt x="417" y="474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3"/>
            <p:cNvSpPr/>
            <p:nvPr/>
          </p:nvSpPr>
          <p:spPr>
            <a:xfrm>
              <a:off x="2278148" y="3605397"/>
              <a:ext cx="304650" cy="466436"/>
            </a:xfrm>
            <a:custGeom>
              <a:avLst/>
              <a:gdLst/>
              <a:ahLst/>
              <a:cxnLst/>
              <a:rect l="l" t="t" r="r" b="b"/>
              <a:pathLst>
                <a:path w="2257" h="3421" extrusionOk="0">
                  <a:moveTo>
                    <a:pt x="1601" y="1"/>
                  </a:moveTo>
                  <a:lnTo>
                    <a:pt x="1092" y="765"/>
                  </a:lnTo>
                  <a:lnTo>
                    <a:pt x="1385" y="1627"/>
                  </a:lnTo>
                  <a:lnTo>
                    <a:pt x="1385" y="2278"/>
                  </a:lnTo>
                  <a:lnTo>
                    <a:pt x="1092" y="1692"/>
                  </a:lnTo>
                  <a:lnTo>
                    <a:pt x="910" y="2020"/>
                  </a:lnTo>
                  <a:lnTo>
                    <a:pt x="778" y="2848"/>
                  </a:lnTo>
                  <a:lnTo>
                    <a:pt x="778" y="1806"/>
                  </a:lnTo>
                  <a:lnTo>
                    <a:pt x="510" y="1093"/>
                  </a:lnTo>
                  <a:lnTo>
                    <a:pt x="0" y="2548"/>
                  </a:lnTo>
                  <a:lnTo>
                    <a:pt x="410" y="3421"/>
                  </a:lnTo>
                  <a:lnTo>
                    <a:pt x="2190" y="3421"/>
                  </a:lnTo>
                  <a:lnTo>
                    <a:pt x="2256" y="1710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3"/>
            <p:cNvSpPr/>
            <p:nvPr/>
          </p:nvSpPr>
          <p:spPr>
            <a:xfrm>
              <a:off x="2116038" y="3952658"/>
              <a:ext cx="162246" cy="119166"/>
            </a:xfrm>
            <a:custGeom>
              <a:avLst/>
              <a:gdLst/>
              <a:ahLst/>
              <a:cxnLst/>
              <a:rect l="l" t="t" r="r" b="b"/>
              <a:pathLst>
                <a:path w="1202" h="874" extrusionOk="0">
                  <a:moveTo>
                    <a:pt x="1201" y="1"/>
                  </a:moveTo>
                  <a:lnTo>
                    <a:pt x="852" y="134"/>
                  </a:lnTo>
                  <a:lnTo>
                    <a:pt x="852" y="135"/>
                  </a:lnTo>
                  <a:lnTo>
                    <a:pt x="1201" y="1"/>
                  </a:lnTo>
                  <a:close/>
                  <a:moveTo>
                    <a:pt x="852" y="135"/>
                  </a:moveTo>
                  <a:lnTo>
                    <a:pt x="728" y="183"/>
                  </a:lnTo>
                  <a:lnTo>
                    <a:pt x="328" y="620"/>
                  </a:lnTo>
                  <a:lnTo>
                    <a:pt x="0" y="874"/>
                  </a:lnTo>
                  <a:lnTo>
                    <a:pt x="852" y="874"/>
                  </a:lnTo>
                  <a:lnTo>
                    <a:pt x="852" y="135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3"/>
            <p:cNvSpPr/>
            <p:nvPr/>
          </p:nvSpPr>
          <p:spPr>
            <a:xfrm>
              <a:off x="2231040" y="3952658"/>
              <a:ext cx="102585" cy="119166"/>
            </a:xfrm>
            <a:custGeom>
              <a:avLst/>
              <a:gdLst/>
              <a:ahLst/>
              <a:cxnLst/>
              <a:rect l="l" t="t" r="r" b="b"/>
              <a:pathLst>
                <a:path w="760" h="874" extrusionOk="0">
                  <a:moveTo>
                    <a:pt x="349" y="1"/>
                  </a:moveTo>
                  <a:lnTo>
                    <a:pt x="0" y="134"/>
                  </a:lnTo>
                  <a:lnTo>
                    <a:pt x="0" y="874"/>
                  </a:lnTo>
                  <a:lnTo>
                    <a:pt x="759" y="874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3"/>
            <p:cNvSpPr/>
            <p:nvPr/>
          </p:nvSpPr>
          <p:spPr>
            <a:xfrm>
              <a:off x="2573619" y="3838404"/>
              <a:ext cx="104340" cy="233423"/>
            </a:xfrm>
            <a:custGeom>
              <a:avLst/>
              <a:gdLst/>
              <a:ahLst/>
              <a:cxnLst/>
              <a:rect l="l" t="t" r="r" b="b"/>
              <a:pathLst>
                <a:path w="773" h="1712" extrusionOk="0">
                  <a:moveTo>
                    <a:pt x="67" y="1"/>
                  </a:moveTo>
                  <a:lnTo>
                    <a:pt x="1" y="1712"/>
                  </a:lnTo>
                  <a:lnTo>
                    <a:pt x="772" y="1712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3"/>
            <p:cNvSpPr/>
            <p:nvPr/>
          </p:nvSpPr>
          <p:spPr>
            <a:xfrm>
              <a:off x="2705495" y="3838404"/>
              <a:ext cx="93271" cy="233423"/>
            </a:xfrm>
            <a:custGeom>
              <a:avLst/>
              <a:gdLst/>
              <a:ahLst/>
              <a:cxnLst/>
              <a:rect l="l" t="t" r="r" b="b"/>
              <a:pathLst>
                <a:path w="691" h="1712" extrusionOk="0">
                  <a:moveTo>
                    <a:pt x="0" y="1"/>
                  </a:moveTo>
                  <a:lnTo>
                    <a:pt x="0" y="1712"/>
                  </a:lnTo>
                  <a:lnTo>
                    <a:pt x="437" y="1712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3"/>
            <p:cNvSpPr/>
            <p:nvPr/>
          </p:nvSpPr>
          <p:spPr>
            <a:xfrm>
              <a:off x="2859912" y="3972564"/>
              <a:ext cx="76399" cy="99259"/>
            </a:xfrm>
            <a:custGeom>
              <a:avLst/>
              <a:gdLst/>
              <a:ahLst/>
              <a:cxnLst/>
              <a:rect l="l" t="t" r="r" b="b"/>
              <a:pathLst>
                <a:path w="566" h="728" extrusionOk="0">
                  <a:moveTo>
                    <a:pt x="166" y="0"/>
                  </a:moveTo>
                  <a:lnTo>
                    <a:pt x="1" y="728"/>
                  </a:lnTo>
                  <a:lnTo>
                    <a:pt x="148" y="728"/>
                  </a:lnTo>
                  <a:lnTo>
                    <a:pt x="565" y="255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3"/>
            <p:cNvSpPr/>
            <p:nvPr/>
          </p:nvSpPr>
          <p:spPr>
            <a:xfrm>
              <a:off x="2764346" y="3838404"/>
              <a:ext cx="56287" cy="233423"/>
            </a:xfrm>
            <a:custGeom>
              <a:avLst/>
              <a:gdLst/>
              <a:ahLst/>
              <a:cxnLst/>
              <a:rect l="l" t="t" r="r" b="b"/>
              <a:pathLst>
                <a:path w="417" h="1712" extrusionOk="0">
                  <a:moveTo>
                    <a:pt x="255" y="1"/>
                  </a:moveTo>
                  <a:lnTo>
                    <a:pt x="1" y="1712"/>
                  </a:lnTo>
                  <a:lnTo>
                    <a:pt x="416" y="1712"/>
                  </a:lnTo>
                  <a:lnTo>
                    <a:pt x="2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3"/>
            <p:cNvSpPr/>
            <p:nvPr/>
          </p:nvSpPr>
          <p:spPr>
            <a:xfrm>
              <a:off x="2346988" y="3709562"/>
              <a:ext cx="118108" cy="284143"/>
            </a:xfrm>
            <a:custGeom>
              <a:avLst/>
              <a:gdLst/>
              <a:ahLst/>
              <a:cxnLst/>
              <a:rect l="l" t="t" r="r" b="b"/>
              <a:pathLst>
                <a:path w="875" h="2084" extrusionOk="0">
                  <a:moveTo>
                    <a:pt x="582" y="1"/>
                  </a:moveTo>
                  <a:lnTo>
                    <a:pt x="0" y="329"/>
                  </a:lnTo>
                  <a:lnTo>
                    <a:pt x="268" y="1042"/>
                  </a:lnTo>
                  <a:lnTo>
                    <a:pt x="268" y="2084"/>
                  </a:lnTo>
                  <a:lnTo>
                    <a:pt x="400" y="1256"/>
                  </a:lnTo>
                  <a:lnTo>
                    <a:pt x="582" y="928"/>
                  </a:lnTo>
                  <a:lnTo>
                    <a:pt x="875" y="1514"/>
                  </a:lnTo>
                  <a:lnTo>
                    <a:pt x="875" y="863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rgbClr val="9FDCF4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3"/>
            <p:cNvSpPr/>
            <p:nvPr/>
          </p:nvSpPr>
          <p:spPr>
            <a:xfrm>
              <a:off x="2573619" y="3724423"/>
              <a:ext cx="43464" cy="49902"/>
            </a:xfrm>
            <a:custGeom>
              <a:avLst/>
              <a:gdLst/>
              <a:ahLst/>
              <a:cxnLst/>
              <a:rect l="l" t="t" r="r" b="b"/>
              <a:pathLst>
                <a:path w="322" h="366" extrusionOk="0">
                  <a:moveTo>
                    <a:pt x="1" y="1"/>
                  </a:moveTo>
                  <a:lnTo>
                    <a:pt x="322" y="365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3"/>
            <p:cNvSpPr/>
            <p:nvPr/>
          </p:nvSpPr>
          <p:spPr>
            <a:xfrm>
              <a:off x="2936176" y="4007194"/>
              <a:ext cx="78693" cy="64628"/>
            </a:xfrm>
            <a:custGeom>
              <a:avLst/>
              <a:gdLst/>
              <a:ahLst/>
              <a:cxnLst/>
              <a:rect l="l" t="t" r="r" b="b"/>
              <a:pathLst>
                <a:path w="583" h="474" extrusionOk="0">
                  <a:moveTo>
                    <a:pt x="0" y="1"/>
                  </a:moveTo>
                  <a:lnTo>
                    <a:pt x="0" y="474"/>
                  </a:lnTo>
                  <a:lnTo>
                    <a:pt x="237" y="237"/>
                  </a:lnTo>
                  <a:lnTo>
                    <a:pt x="237" y="474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0" name="Google Shape;1570;p33"/>
          <p:cNvGrpSpPr/>
          <p:nvPr/>
        </p:nvGrpSpPr>
        <p:grpSpPr>
          <a:xfrm>
            <a:off x="-2679644" y="609875"/>
            <a:ext cx="5477421" cy="3341896"/>
            <a:chOff x="905403" y="4427397"/>
            <a:chExt cx="1142605" cy="697129"/>
          </a:xfrm>
        </p:grpSpPr>
        <p:sp>
          <p:nvSpPr>
            <p:cNvPr id="1571" name="Google Shape;1571;p33"/>
            <p:cNvSpPr/>
            <p:nvPr/>
          </p:nvSpPr>
          <p:spPr>
            <a:xfrm>
              <a:off x="1692606" y="5022117"/>
              <a:ext cx="355402" cy="102395"/>
            </a:xfrm>
            <a:custGeom>
              <a:avLst/>
              <a:gdLst/>
              <a:ahLst/>
              <a:cxnLst/>
              <a:rect l="l" t="t" r="r" b="b"/>
              <a:pathLst>
                <a:path w="2633" h="751" extrusionOk="0">
                  <a:moveTo>
                    <a:pt x="1230" y="0"/>
                  </a:moveTo>
                  <a:lnTo>
                    <a:pt x="511" y="314"/>
                  </a:lnTo>
                  <a:lnTo>
                    <a:pt x="1" y="751"/>
                  </a:lnTo>
                  <a:lnTo>
                    <a:pt x="2632" y="751"/>
                  </a:lnTo>
                  <a:lnTo>
                    <a:pt x="1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3"/>
            <p:cNvSpPr/>
            <p:nvPr/>
          </p:nvSpPr>
          <p:spPr>
            <a:xfrm>
              <a:off x="1760636" y="4741936"/>
              <a:ext cx="97995" cy="323138"/>
            </a:xfrm>
            <a:custGeom>
              <a:avLst/>
              <a:gdLst/>
              <a:ahLst/>
              <a:cxnLst/>
              <a:rect l="l" t="t" r="r" b="b"/>
              <a:pathLst>
                <a:path w="726" h="2370" extrusionOk="0">
                  <a:moveTo>
                    <a:pt x="0" y="1"/>
                  </a:moveTo>
                  <a:lnTo>
                    <a:pt x="7" y="2369"/>
                  </a:lnTo>
                  <a:lnTo>
                    <a:pt x="726" y="17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3"/>
            <p:cNvSpPr/>
            <p:nvPr/>
          </p:nvSpPr>
          <p:spPr>
            <a:xfrm>
              <a:off x="1488921" y="4544105"/>
              <a:ext cx="271715" cy="301050"/>
            </a:xfrm>
            <a:custGeom>
              <a:avLst/>
              <a:gdLst/>
              <a:ahLst/>
              <a:cxnLst/>
              <a:rect l="l" t="t" r="r" b="b"/>
              <a:pathLst>
                <a:path w="2013" h="2208" extrusionOk="0">
                  <a:moveTo>
                    <a:pt x="998" y="0"/>
                  </a:moveTo>
                  <a:lnTo>
                    <a:pt x="0" y="903"/>
                  </a:lnTo>
                  <a:lnTo>
                    <a:pt x="0" y="1595"/>
                  </a:lnTo>
                  <a:lnTo>
                    <a:pt x="873" y="1250"/>
                  </a:lnTo>
                  <a:lnTo>
                    <a:pt x="873" y="1250"/>
                  </a:lnTo>
                  <a:lnTo>
                    <a:pt x="206" y="1701"/>
                  </a:lnTo>
                  <a:lnTo>
                    <a:pt x="1079" y="2207"/>
                  </a:lnTo>
                  <a:lnTo>
                    <a:pt x="2013" y="1452"/>
                  </a:lnTo>
                  <a:lnTo>
                    <a:pt x="1336" y="1017"/>
                  </a:lnTo>
                  <a:lnTo>
                    <a:pt x="9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3"/>
            <p:cNvSpPr/>
            <p:nvPr/>
          </p:nvSpPr>
          <p:spPr>
            <a:xfrm>
              <a:off x="1435199" y="4427397"/>
              <a:ext cx="77479" cy="114666"/>
            </a:xfrm>
            <a:custGeom>
              <a:avLst/>
              <a:gdLst/>
              <a:ahLst/>
              <a:cxnLst/>
              <a:rect l="l" t="t" r="r" b="b"/>
              <a:pathLst>
                <a:path w="574" h="841" extrusionOk="0">
                  <a:moveTo>
                    <a:pt x="283" y="0"/>
                  </a:moveTo>
                  <a:lnTo>
                    <a:pt x="0" y="840"/>
                  </a:lnTo>
                  <a:lnTo>
                    <a:pt x="574" y="663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3"/>
            <p:cNvSpPr/>
            <p:nvPr/>
          </p:nvSpPr>
          <p:spPr>
            <a:xfrm>
              <a:off x="1336259" y="4427397"/>
              <a:ext cx="137140" cy="129937"/>
            </a:xfrm>
            <a:custGeom>
              <a:avLst/>
              <a:gdLst/>
              <a:ahLst/>
              <a:cxnLst/>
              <a:rect l="l" t="t" r="r" b="b"/>
              <a:pathLst>
                <a:path w="1016" h="953" extrusionOk="0">
                  <a:moveTo>
                    <a:pt x="1016" y="0"/>
                  </a:moveTo>
                  <a:lnTo>
                    <a:pt x="1" y="952"/>
                  </a:lnTo>
                  <a:lnTo>
                    <a:pt x="1" y="952"/>
                  </a:lnTo>
                  <a:lnTo>
                    <a:pt x="733" y="840"/>
                  </a:lnTo>
                  <a:lnTo>
                    <a:pt x="1016" y="0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3"/>
            <p:cNvSpPr/>
            <p:nvPr/>
          </p:nvSpPr>
          <p:spPr>
            <a:xfrm>
              <a:off x="983691" y="4775885"/>
              <a:ext cx="138355" cy="348634"/>
            </a:xfrm>
            <a:custGeom>
              <a:avLst/>
              <a:gdLst/>
              <a:ahLst/>
              <a:cxnLst/>
              <a:rect l="l" t="t" r="r" b="b"/>
              <a:pathLst>
                <a:path w="1025" h="2557" extrusionOk="0">
                  <a:moveTo>
                    <a:pt x="581" y="1"/>
                  </a:moveTo>
                  <a:lnTo>
                    <a:pt x="1" y="870"/>
                  </a:lnTo>
                  <a:lnTo>
                    <a:pt x="458" y="2557"/>
                  </a:lnTo>
                  <a:lnTo>
                    <a:pt x="1024" y="2557"/>
                  </a:lnTo>
                  <a:lnTo>
                    <a:pt x="581" y="1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3"/>
            <p:cNvSpPr/>
            <p:nvPr/>
          </p:nvSpPr>
          <p:spPr>
            <a:xfrm>
              <a:off x="1121911" y="4541924"/>
              <a:ext cx="570830" cy="582602"/>
            </a:xfrm>
            <a:custGeom>
              <a:avLst/>
              <a:gdLst/>
              <a:ahLst/>
              <a:cxnLst/>
              <a:rect l="l" t="t" r="r" b="b"/>
              <a:pathLst>
                <a:path w="4229" h="4273" extrusionOk="0">
                  <a:moveTo>
                    <a:pt x="2321" y="0"/>
                  </a:moveTo>
                  <a:lnTo>
                    <a:pt x="1715" y="318"/>
                  </a:lnTo>
                  <a:lnTo>
                    <a:pt x="912" y="2048"/>
                  </a:lnTo>
                  <a:lnTo>
                    <a:pt x="1562" y="2609"/>
                  </a:lnTo>
                  <a:lnTo>
                    <a:pt x="1801" y="3585"/>
                  </a:lnTo>
                  <a:lnTo>
                    <a:pt x="1356" y="2654"/>
                  </a:lnTo>
                  <a:lnTo>
                    <a:pt x="1457" y="3745"/>
                  </a:lnTo>
                  <a:lnTo>
                    <a:pt x="1028" y="2791"/>
                  </a:lnTo>
                  <a:lnTo>
                    <a:pt x="484" y="2896"/>
                  </a:lnTo>
                  <a:lnTo>
                    <a:pt x="0" y="4273"/>
                  </a:lnTo>
                  <a:lnTo>
                    <a:pt x="1457" y="4273"/>
                  </a:lnTo>
                  <a:lnTo>
                    <a:pt x="2243" y="4029"/>
                  </a:lnTo>
                  <a:lnTo>
                    <a:pt x="2851" y="3892"/>
                  </a:lnTo>
                  <a:lnTo>
                    <a:pt x="2872" y="3429"/>
                  </a:lnTo>
                  <a:lnTo>
                    <a:pt x="2700" y="2649"/>
                  </a:lnTo>
                  <a:lnTo>
                    <a:pt x="3519" y="4273"/>
                  </a:lnTo>
                  <a:lnTo>
                    <a:pt x="4229" y="4273"/>
                  </a:lnTo>
                  <a:lnTo>
                    <a:pt x="3798" y="2223"/>
                  </a:lnTo>
                  <a:lnTo>
                    <a:pt x="2872" y="2048"/>
                  </a:lnTo>
                  <a:lnTo>
                    <a:pt x="3159" y="2870"/>
                  </a:lnTo>
                  <a:lnTo>
                    <a:pt x="2521" y="1969"/>
                  </a:lnTo>
                  <a:lnTo>
                    <a:pt x="2521" y="1717"/>
                  </a:lnTo>
                  <a:lnTo>
                    <a:pt x="2719" y="919"/>
                  </a:lnTo>
                  <a:lnTo>
                    <a:pt x="2321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3"/>
            <p:cNvSpPr/>
            <p:nvPr/>
          </p:nvSpPr>
          <p:spPr>
            <a:xfrm>
              <a:off x="1166589" y="4821014"/>
              <a:ext cx="198421" cy="231514"/>
            </a:xfrm>
            <a:custGeom>
              <a:avLst/>
              <a:gdLst/>
              <a:ahLst/>
              <a:cxnLst/>
              <a:rect l="l" t="t" r="r" b="b"/>
              <a:pathLst>
                <a:path w="1470" h="1698" extrusionOk="0">
                  <a:moveTo>
                    <a:pt x="581" y="1"/>
                  </a:moveTo>
                  <a:lnTo>
                    <a:pt x="1" y="243"/>
                  </a:lnTo>
                  <a:lnTo>
                    <a:pt x="153" y="849"/>
                  </a:lnTo>
                  <a:lnTo>
                    <a:pt x="697" y="744"/>
                  </a:lnTo>
                  <a:lnTo>
                    <a:pt x="1126" y="1698"/>
                  </a:lnTo>
                  <a:lnTo>
                    <a:pt x="1025" y="607"/>
                  </a:lnTo>
                  <a:lnTo>
                    <a:pt x="1470" y="1538"/>
                  </a:lnTo>
                  <a:lnTo>
                    <a:pt x="1231" y="562"/>
                  </a:lnTo>
                  <a:lnTo>
                    <a:pt x="5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3"/>
            <p:cNvSpPr/>
            <p:nvPr/>
          </p:nvSpPr>
          <p:spPr>
            <a:xfrm>
              <a:off x="1061980" y="4775885"/>
              <a:ext cx="125396" cy="348634"/>
            </a:xfrm>
            <a:custGeom>
              <a:avLst/>
              <a:gdLst/>
              <a:ahLst/>
              <a:cxnLst/>
              <a:rect l="l" t="t" r="r" b="b"/>
              <a:pathLst>
                <a:path w="929" h="2557" extrusionOk="0">
                  <a:moveTo>
                    <a:pt x="1" y="1"/>
                  </a:moveTo>
                  <a:lnTo>
                    <a:pt x="444" y="2557"/>
                  </a:lnTo>
                  <a:lnTo>
                    <a:pt x="928" y="1180"/>
                  </a:lnTo>
                  <a:lnTo>
                    <a:pt x="776" y="5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7F5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3"/>
            <p:cNvSpPr/>
            <p:nvPr/>
          </p:nvSpPr>
          <p:spPr>
            <a:xfrm>
              <a:off x="1435199" y="4517792"/>
              <a:ext cx="188432" cy="26315"/>
            </a:xfrm>
            <a:custGeom>
              <a:avLst/>
              <a:gdLst/>
              <a:ahLst/>
              <a:cxnLst/>
              <a:rect l="l" t="t" r="r" b="b"/>
              <a:pathLst>
                <a:path w="1396" h="193" extrusionOk="0">
                  <a:moveTo>
                    <a:pt x="574" y="0"/>
                  </a:moveTo>
                  <a:lnTo>
                    <a:pt x="0" y="177"/>
                  </a:lnTo>
                  <a:lnTo>
                    <a:pt x="1396" y="193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3"/>
            <p:cNvSpPr/>
            <p:nvPr/>
          </p:nvSpPr>
          <p:spPr>
            <a:xfrm>
              <a:off x="1462195" y="4667085"/>
              <a:ext cx="172369" cy="178067"/>
            </a:xfrm>
            <a:custGeom>
              <a:avLst/>
              <a:gdLst/>
              <a:ahLst/>
              <a:cxnLst/>
              <a:rect l="l" t="t" r="r" b="b"/>
              <a:pathLst>
                <a:path w="1277" h="1306" extrusionOk="0">
                  <a:moveTo>
                    <a:pt x="198" y="1"/>
                  </a:moveTo>
                  <a:lnTo>
                    <a:pt x="0" y="799"/>
                  </a:lnTo>
                  <a:lnTo>
                    <a:pt x="1277" y="1305"/>
                  </a:lnTo>
                  <a:lnTo>
                    <a:pt x="404" y="799"/>
                  </a:lnTo>
                  <a:lnTo>
                    <a:pt x="1071" y="348"/>
                  </a:lnTo>
                  <a:lnTo>
                    <a:pt x="1071" y="348"/>
                  </a:lnTo>
                  <a:lnTo>
                    <a:pt x="198" y="693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CEEBE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3"/>
            <p:cNvSpPr/>
            <p:nvPr/>
          </p:nvSpPr>
          <p:spPr>
            <a:xfrm>
              <a:off x="1761580" y="4979306"/>
              <a:ext cx="286428" cy="145207"/>
            </a:xfrm>
            <a:custGeom>
              <a:avLst/>
              <a:gdLst/>
              <a:ahLst/>
              <a:cxnLst/>
              <a:rect l="l" t="t" r="r" b="b"/>
              <a:pathLst>
                <a:path w="2122" h="1065" extrusionOk="0">
                  <a:moveTo>
                    <a:pt x="719" y="0"/>
                  </a:moveTo>
                  <a:lnTo>
                    <a:pt x="0" y="628"/>
                  </a:lnTo>
                  <a:lnTo>
                    <a:pt x="719" y="314"/>
                  </a:lnTo>
                  <a:lnTo>
                    <a:pt x="2121" y="1065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CEEBE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3"/>
            <p:cNvSpPr/>
            <p:nvPr/>
          </p:nvSpPr>
          <p:spPr>
            <a:xfrm>
              <a:off x="1634429" y="4741936"/>
              <a:ext cx="127151" cy="382584"/>
            </a:xfrm>
            <a:custGeom>
              <a:avLst/>
              <a:gdLst/>
              <a:ahLst/>
              <a:cxnLst/>
              <a:rect l="l" t="t" r="r" b="b"/>
              <a:pathLst>
                <a:path w="942" h="2806" extrusionOk="0">
                  <a:moveTo>
                    <a:pt x="935" y="1"/>
                  </a:moveTo>
                  <a:lnTo>
                    <a:pt x="1" y="756"/>
                  </a:lnTo>
                  <a:lnTo>
                    <a:pt x="432" y="2806"/>
                  </a:lnTo>
                  <a:lnTo>
                    <a:pt x="942" y="2369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3"/>
            <p:cNvSpPr/>
            <p:nvPr/>
          </p:nvSpPr>
          <p:spPr>
            <a:xfrm>
              <a:off x="1462195" y="4775885"/>
              <a:ext cx="172369" cy="157478"/>
            </a:xfrm>
            <a:custGeom>
              <a:avLst/>
              <a:gdLst/>
              <a:ahLst/>
              <a:cxnLst/>
              <a:rect l="l" t="t" r="r" b="b"/>
              <a:pathLst>
                <a:path w="1277" h="1155" extrusionOk="0">
                  <a:moveTo>
                    <a:pt x="0" y="1"/>
                  </a:moveTo>
                  <a:lnTo>
                    <a:pt x="0" y="253"/>
                  </a:lnTo>
                  <a:lnTo>
                    <a:pt x="638" y="1154"/>
                  </a:lnTo>
                  <a:lnTo>
                    <a:pt x="351" y="332"/>
                  </a:lnTo>
                  <a:lnTo>
                    <a:pt x="1277" y="507"/>
                  </a:lnTo>
                  <a:lnTo>
                    <a:pt x="1277" y="5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3"/>
            <p:cNvSpPr/>
            <p:nvPr/>
          </p:nvSpPr>
          <p:spPr>
            <a:xfrm>
              <a:off x="905403" y="4894502"/>
              <a:ext cx="140244" cy="230014"/>
            </a:xfrm>
            <a:custGeom>
              <a:avLst/>
              <a:gdLst/>
              <a:ahLst/>
              <a:cxnLst/>
              <a:rect l="l" t="t" r="r" b="b"/>
              <a:pathLst>
                <a:path w="1039" h="1687" extrusionOk="0">
                  <a:moveTo>
                    <a:pt x="581" y="0"/>
                  </a:moveTo>
                  <a:lnTo>
                    <a:pt x="0" y="1687"/>
                  </a:lnTo>
                  <a:lnTo>
                    <a:pt x="1038" y="1687"/>
                  </a:lnTo>
                  <a:lnTo>
                    <a:pt x="581" y="0"/>
                  </a:lnTo>
                  <a:close/>
                </a:path>
              </a:pathLst>
            </a:custGeom>
            <a:solidFill>
              <a:srgbClr val="CEEBE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3"/>
            <p:cNvSpPr/>
            <p:nvPr/>
          </p:nvSpPr>
          <p:spPr>
            <a:xfrm>
              <a:off x="1318576" y="4903092"/>
              <a:ext cx="278329" cy="221424"/>
            </a:xfrm>
            <a:custGeom>
              <a:avLst/>
              <a:gdLst/>
              <a:ahLst/>
              <a:cxnLst/>
              <a:rect l="l" t="t" r="r" b="b"/>
              <a:pathLst>
                <a:path w="2062" h="1624" extrusionOk="0">
                  <a:moveTo>
                    <a:pt x="1243" y="0"/>
                  </a:moveTo>
                  <a:lnTo>
                    <a:pt x="1415" y="780"/>
                  </a:lnTo>
                  <a:lnTo>
                    <a:pt x="1394" y="1243"/>
                  </a:lnTo>
                  <a:lnTo>
                    <a:pt x="786" y="1380"/>
                  </a:lnTo>
                  <a:lnTo>
                    <a:pt x="0" y="1624"/>
                  </a:lnTo>
                  <a:lnTo>
                    <a:pt x="2062" y="1624"/>
                  </a:lnTo>
                  <a:lnTo>
                    <a:pt x="1243" y="0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3"/>
            <p:cNvSpPr/>
            <p:nvPr/>
          </p:nvSpPr>
          <p:spPr>
            <a:xfrm>
              <a:off x="1244877" y="4541924"/>
              <a:ext cx="190457" cy="279235"/>
            </a:xfrm>
            <a:custGeom>
              <a:avLst/>
              <a:gdLst/>
              <a:ahLst/>
              <a:cxnLst/>
              <a:rect l="l" t="t" r="r" b="b"/>
              <a:pathLst>
                <a:path w="1411" h="2048" extrusionOk="0">
                  <a:moveTo>
                    <a:pt x="1410" y="0"/>
                  </a:moveTo>
                  <a:lnTo>
                    <a:pt x="678" y="112"/>
                  </a:lnTo>
                  <a:lnTo>
                    <a:pt x="1" y="2048"/>
                  </a:lnTo>
                  <a:lnTo>
                    <a:pt x="804" y="318"/>
                  </a:lnTo>
                  <a:lnTo>
                    <a:pt x="1410" y="0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3"/>
            <p:cNvSpPr/>
            <p:nvPr/>
          </p:nvSpPr>
          <p:spPr>
            <a:xfrm>
              <a:off x="1435199" y="4541924"/>
              <a:ext cx="188432" cy="125301"/>
            </a:xfrm>
            <a:custGeom>
              <a:avLst/>
              <a:gdLst/>
              <a:ahLst/>
              <a:cxnLst/>
              <a:rect l="l" t="t" r="r" b="b"/>
              <a:pathLst>
                <a:path w="1396" h="919" extrusionOk="0">
                  <a:moveTo>
                    <a:pt x="0" y="0"/>
                  </a:moveTo>
                  <a:lnTo>
                    <a:pt x="398" y="919"/>
                  </a:lnTo>
                  <a:lnTo>
                    <a:pt x="139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EBE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9" name="Google Shape;1589;p33"/>
          <p:cNvGrpSpPr/>
          <p:nvPr/>
        </p:nvGrpSpPr>
        <p:grpSpPr>
          <a:xfrm flipH="1">
            <a:off x="-4350" y="3962038"/>
            <a:ext cx="9144207" cy="1034873"/>
            <a:chOff x="-8409" y="4102288"/>
            <a:chExt cx="9144207" cy="1034873"/>
          </a:xfrm>
        </p:grpSpPr>
        <p:grpSp>
          <p:nvGrpSpPr>
            <p:cNvPr id="1590" name="Google Shape;1590;p33"/>
            <p:cNvGrpSpPr/>
            <p:nvPr/>
          </p:nvGrpSpPr>
          <p:grpSpPr>
            <a:xfrm>
              <a:off x="-8409" y="4141158"/>
              <a:ext cx="9144207" cy="996002"/>
              <a:chOff x="637480" y="3826824"/>
              <a:chExt cx="8109442" cy="996002"/>
            </a:xfrm>
          </p:grpSpPr>
          <p:sp>
            <p:nvSpPr>
              <p:cNvPr id="1591" name="Google Shape;1591;p33"/>
              <p:cNvSpPr/>
              <p:nvPr/>
            </p:nvSpPr>
            <p:spPr>
              <a:xfrm>
                <a:off x="7073971" y="3912721"/>
                <a:ext cx="17008" cy="202"/>
              </a:xfrm>
              <a:custGeom>
                <a:avLst/>
                <a:gdLst/>
                <a:ahLst/>
                <a:cxnLst/>
                <a:rect l="l" t="t" r="r" b="b"/>
                <a:pathLst>
                  <a:path w="85" h="1" fill="none" extrusionOk="0">
                    <a:moveTo>
                      <a:pt x="0" y="0"/>
                    </a:moveTo>
                    <a:lnTo>
                      <a:pt x="14" y="0"/>
                    </a:lnTo>
                    <a:lnTo>
                      <a:pt x="84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3"/>
              <p:cNvSpPr/>
              <p:nvPr/>
            </p:nvSpPr>
            <p:spPr>
              <a:xfrm>
                <a:off x="7004539" y="3912721"/>
                <a:ext cx="134460" cy="13340"/>
              </a:xfrm>
              <a:custGeom>
                <a:avLst/>
                <a:gdLst/>
                <a:ahLst/>
                <a:cxnLst/>
                <a:rect l="l" t="t" r="r" b="b"/>
                <a:pathLst>
                  <a:path w="672" h="66" extrusionOk="0">
                    <a:moveTo>
                      <a:pt x="44" y="0"/>
                    </a:moveTo>
                    <a:cubicBezTo>
                      <a:pt x="23" y="0"/>
                      <a:pt x="7" y="14"/>
                      <a:pt x="0" y="44"/>
                    </a:cubicBezTo>
                    <a:cubicBezTo>
                      <a:pt x="4" y="53"/>
                      <a:pt x="226" y="60"/>
                      <a:pt x="672" y="65"/>
                    </a:cubicBezTo>
                    <a:cubicBezTo>
                      <a:pt x="438" y="58"/>
                      <a:pt x="321" y="51"/>
                      <a:pt x="317" y="44"/>
                    </a:cubicBezTo>
                    <a:cubicBezTo>
                      <a:pt x="319" y="25"/>
                      <a:pt x="331" y="9"/>
                      <a:pt x="3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3"/>
              <p:cNvSpPr/>
              <p:nvPr/>
            </p:nvSpPr>
            <p:spPr>
              <a:xfrm>
                <a:off x="2984134" y="4791094"/>
                <a:ext cx="44820" cy="14552"/>
              </a:xfrm>
              <a:custGeom>
                <a:avLst/>
                <a:gdLst/>
                <a:ahLst/>
                <a:cxnLst/>
                <a:rect l="l" t="t" r="r" b="b"/>
                <a:pathLst>
                  <a:path w="224" h="72" extrusionOk="0">
                    <a:moveTo>
                      <a:pt x="1" y="0"/>
                    </a:moveTo>
                    <a:lnTo>
                      <a:pt x="1" y="67"/>
                    </a:lnTo>
                    <a:cubicBezTo>
                      <a:pt x="67" y="70"/>
                      <a:pt x="119" y="72"/>
                      <a:pt x="156" y="72"/>
                    </a:cubicBezTo>
                    <a:cubicBezTo>
                      <a:pt x="193" y="72"/>
                      <a:pt x="215" y="70"/>
                      <a:pt x="223" y="67"/>
                    </a:cubicBezTo>
                    <a:cubicBezTo>
                      <a:pt x="165" y="53"/>
                      <a:pt x="109" y="37"/>
                      <a:pt x="53" y="16"/>
                    </a:cubicBezTo>
                    <a:cubicBezTo>
                      <a:pt x="36" y="9"/>
                      <a:pt x="18" y="4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33"/>
              <p:cNvSpPr/>
              <p:nvPr/>
            </p:nvSpPr>
            <p:spPr>
              <a:xfrm>
                <a:off x="6698202" y="4626576"/>
                <a:ext cx="236306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68" extrusionOk="0">
                    <a:moveTo>
                      <a:pt x="1" y="1"/>
                    </a:moveTo>
                    <a:lnTo>
                      <a:pt x="1" y="67"/>
                    </a:lnTo>
                    <a:cubicBezTo>
                      <a:pt x="379" y="60"/>
                      <a:pt x="666" y="57"/>
                      <a:pt x="861" y="57"/>
                    </a:cubicBezTo>
                    <a:cubicBezTo>
                      <a:pt x="1055" y="57"/>
                      <a:pt x="1158" y="60"/>
                      <a:pt x="1168" y="67"/>
                    </a:cubicBezTo>
                    <a:lnTo>
                      <a:pt x="1180" y="34"/>
                    </a:lnTo>
                    <a:cubicBezTo>
                      <a:pt x="590" y="13"/>
                      <a:pt x="197" y="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33"/>
              <p:cNvSpPr/>
              <p:nvPr/>
            </p:nvSpPr>
            <p:spPr>
              <a:xfrm>
                <a:off x="7231441" y="4102908"/>
                <a:ext cx="119454" cy="17988"/>
              </a:xfrm>
              <a:custGeom>
                <a:avLst/>
                <a:gdLst/>
                <a:ahLst/>
                <a:cxnLst/>
                <a:rect l="l" t="t" r="r" b="b"/>
                <a:pathLst>
                  <a:path w="597" h="89" extrusionOk="0">
                    <a:moveTo>
                      <a:pt x="2" y="1"/>
                    </a:moveTo>
                    <a:cubicBezTo>
                      <a:pt x="0" y="30"/>
                      <a:pt x="4" y="60"/>
                      <a:pt x="13" y="88"/>
                    </a:cubicBezTo>
                    <a:lnTo>
                      <a:pt x="575" y="88"/>
                    </a:lnTo>
                    <a:lnTo>
                      <a:pt x="596" y="78"/>
                    </a:lnTo>
                    <a:cubicBezTo>
                      <a:pt x="589" y="62"/>
                      <a:pt x="412" y="48"/>
                      <a:pt x="67" y="34"/>
                    </a:cubicBez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3"/>
              <p:cNvSpPr/>
              <p:nvPr/>
            </p:nvSpPr>
            <p:spPr>
              <a:xfrm>
                <a:off x="3246852" y="3875533"/>
                <a:ext cx="107849" cy="14957"/>
              </a:xfrm>
              <a:custGeom>
                <a:avLst/>
                <a:gdLst/>
                <a:ahLst/>
                <a:cxnLst/>
                <a:rect l="l" t="t" r="r" b="b"/>
                <a:pathLst>
                  <a:path w="539" h="74" extrusionOk="0">
                    <a:moveTo>
                      <a:pt x="1" y="0"/>
                    </a:moveTo>
                    <a:cubicBezTo>
                      <a:pt x="1" y="16"/>
                      <a:pt x="15" y="37"/>
                      <a:pt x="45" y="67"/>
                    </a:cubicBezTo>
                    <a:cubicBezTo>
                      <a:pt x="202" y="71"/>
                      <a:pt x="322" y="73"/>
                      <a:pt x="405" y="73"/>
                    </a:cubicBezTo>
                    <a:cubicBezTo>
                      <a:pt x="487" y="73"/>
                      <a:pt x="532" y="71"/>
                      <a:pt x="539" y="67"/>
                    </a:cubicBezTo>
                    <a:cubicBezTo>
                      <a:pt x="346" y="49"/>
                      <a:pt x="201" y="32"/>
                      <a:pt x="101" y="18"/>
                    </a:cubicBezTo>
                    <a:cubicBezTo>
                      <a:pt x="41" y="5"/>
                      <a:pt x="8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3"/>
              <p:cNvSpPr/>
              <p:nvPr/>
            </p:nvSpPr>
            <p:spPr>
              <a:xfrm>
                <a:off x="3218839" y="3866640"/>
                <a:ext cx="28213" cy="14755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3" extrusionOk="0">
                    <a:moveTo>
                      <a:pt x="1" y="0"/>
                    </a:moveTo>
                    <a:lnTo>
                      <a:pt x="1" y="67"/>
                    </a:lnTo>
                    <a:cubicBezTo>
                      <a:pt x="38" y="70"/>
                      <a:pt x="68" y="72"/>
                      <a:pt x="92" y="72"/>
                    </a:cubicBezTo>
                    <a:cubicBezTo>
                      <a:pt x="115" y="72"/>
                      <a:pt x="131" y="70"/>
                      <a:pt x="141" y="67"/>
                    </a:cubicBezTo>
                    <a:cubicBezTo>
                      <a:pt x="123" y="53"/>
                      <a:pt x="106" y="41"/>
                      <a:pt x="85" y="34"/>
                    </a:cubicBezTo>
                    <a:cubicBezTo>
                      <a:pt x="65" y="27"/>
                      <a:pt x="48" y="14"/>
                      <a:pt x="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3"/>
              <p:cNvSpPr/>
              <p:nvPr/>
            </p:nvSpPr>
            <p:spPr>
              <a:xfrm>
                <a:off x="6257204" y="3833090"/>
                <a:ext cx="206293" cy="2910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44" extrusionOk="0">
                    <a:moveTo>
                      <a:pt x="83" y="1"/>
                    </a:moveTo>
                    <a:cubicBezTo>
                      <a:pt x="34" y="1"/>
                      <a:pt x="6" y="2"/>
                      <a:pt x="1" y="5"/>
                    </a:cubicBezTo>
                    <a:cubicBezTo>
                      <a:pt x="1" y="65"/>
                      <a:pt x="8" y="107"/>
                      <a:pt x="24" y="133"/>
                    </a:cubicBezTo>
                    <a:lnTo>
                      <a:pt x="869" y="143"/>
                    </a:lnTo>
                    <a:cubicBezTo>
                      <a:pt x="874" y="144"/>
                      <a:pt x="879" y="144"/>
                      <a:pt x="883" y="144"/>
                    </a:cubicBezTo>
                    <a:cubicBezTo>
                      <a:pt x="917" y="144"/>
                      <a:pt x="951" y="139"/>
                      <a:pt x="983" y="129"/>
                    </a:cubicBezTo>
                    <a:cubicBezTo>
                      <a:pt x="1002" y="122"/>
                      <a:pt x="1018" y="110"/>
                      <a:pt x="1030" y="94"/>
                    </a:cubicBezTo>
                    <a:cubicBezTo>
                      <a:pt x="1027" y="80"/>
                      <a:pt x="1002" y="66"/>
                      <a:pt x="958" y="52"/>
                    </a:cubicBezTo>
                    <a:cubicBezTo>
                      <a:pt x="909" y="38"/>
                      <a:pt x="879" y="30"/>
                      <a:pt x="869" y="26"/>
                    </a:cubicBezTo>
                    <a:cubicBezTo>
                      <a:pt x="468" y="10"/>
                      <a:pt x="206" y="1"/>
                      <a:pt x="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33"/>
              <p:cNvSpPr/>
              <p:nvPr/>
            </p:nvSpPr>
            <p:spPr>
              <a:xfrm>
                <a:off x="8409370" y="4583931"/>
                <a:ext cx="226102" cy="2526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25" extrusionOk="0">
                    <a:moveTo>
                      <a:pt x="3" y="1"/>
                    </a:moveTo>
                    <a:cubicBezTo>
                      <a:pt x="2" y="1"/>
                      <a:pt x="0" y="19"/>
                      <a:pt x="0" y="57"/>
                    </a:cubicBezTo>
                    <a:cubicBezTo>
                      <a:pt x="0" y="101"/>
                      <a:pt x="5" y="124"/>
                      <a:pt x="17" y="124"/>
                    </a:cubicBezTo>
                    <a:cubicBezTo>
                      <a:pt x="17" y="124"/>
                      <a:pt x="17" y="124"/>
                      <a:pt x="18" y="124"/>
                    </a:cubicBezTo>
                    <a:cubicBezTo>
                      <a:pt x="23" y="124"/>
                      <a:pt x="28" y="119"/>
                      <a:pt x="34" y="106"/>
                    </a:cubicBezTo>
                    <a:cubicBezTo>
                      <a:pt x="393" y="90"/>
                      <a:pt x="666" y="82"/>
                      <a:pt x="854" y="82"/>
                    </a:cubicBezTo>
                    <a:cubicBezTo>
                      <a:pt x="992" y="82"/>
                      <a:pt x="1083" y="86"/>
                      <a:pt x="1129" y="96"/>
                    </a:cubicBezTo>
                    <a:cubicBezTo>
                      <a:pt x="1112" y="77"/>
                      <a:pt x="1091" y="61"/>
                      <a:pt x="1066" y="50"/>
                    </a:cubicBezTo>
                    <a:lnTo>
                      <a:pt x="1019" y="29"/>
                    </a:lnTo>
                    <a:cubicBezTo>
                      <a:pt x="847" y="34"/>
                      <a:pt x="692" y="37"/>
                      <a:pt x="554" y="37"/>
                    </a:cubicBezTo>
                    <a:cubicBezTo>
                      <a:pt x="440" y="37"/>
                      <a:pt x="337" y="35"/>
                      <a:pt x="246" y="31"/>
                    </a:cubicBezTo>
                    <a:cubicBezTo>
                      <a:pt x="100" y="22"/>
                      <a:pt x="23" y="19"/>
                      <a:pt x="11" y="19"/>
                    </a:cubicBezTo>
                    <a:cubicBezTo>
                      <a:pt x="11" y="19"/>
                      <a:pt x="11" y="20"/>
                      <a:pt x="11" y="20"/>
                    </a:cubicBezTo>
                    <a:cubicBezTo>
                      <a:pt x="10" y="20"/>
                      <a:pt x="7" y="13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33"/>
              <p:cNvSpPr/>
              <p:nvPr/>
            </p:nvSpPr>
            <p:spPr>
              <a:xfrm>
                <a:off x="8701101" y="4122714"/>
                <a:ext cx="45821" cy="14755"/>
              </a:xfrm>
              <a:custGeom>
                <a:avLst/>
                <a:gdLst/>
                <a:ahLst/>
                <a:cxnLst/>
                <a:rect l="l" t="t" r="r" b="b"/>
                <a:pathLst>
                  <a:path w="229" h="73" extrusionOk="0">
                    <a:moveTo>
                      <a:pt x="1" y="1"/>
                    </a:moveTo>
                    <a:lnTo>
                      <a:pt x="1" y="67"/>
                    </a:lnTo>
                    <a:cubicBezTo>
                      <a:pt x="69" y="71"/>
                      <a:pt x="122" y="73"/>
                      <a:pt x="160" y="73"/>
                    </a:cubicBezTo>
                    <a:cubicBezTo>
                      <a:pt x="198" y="73"/>
                      <a:pt x="221" y="71"/>
                      <a:pt x="229" y="67"/>
                    </a:cubicBezTo>
                    <a:cubicBezTo>
                      <a:pt x="169" y="53"/>
                      <a:pt x="111" y="38"/>
                      <a:pt x="53" y="18"/>
                    </a:cubicBezTo>
                    <a:cubicBezTo>
                      <a:pt x="36" y="11"/>
                      <a:pt x="18" y="6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3"/>
              <p:cNvSpPr/>
              <p:nvPr/>
            </p:nvSpPr>
            <p:spPr>
              <a:xfrm>
                <a:off x="7457343" y="4633246"/>
                <a:ext cx="84038" cy="18393"/>
              </a:xfrm>
              <a:custGeom>
                <a:avLst/>
                <a:gdLst/>
                <a:ahLst/>
                <a:cxnLst/>
                <a:rect l="l" t="t" r="r" b="b"/>
                <a:pathLst>
                  <a:path w="420" h="91" extrusionOk="0">
                    <a:moveTo>
                      <a:pt x="2" y="1"/>
                    </a:moveTo>
                    <a:cubicBezTo>
                      <a:pt x="0" y="33"/>
                      <a:pt x="4" y="62"/>
                      <a:pt x="13" y="90"/>
                    </a:cubicBezTo>
                    <a:lnTo>
                      <a:pt x="397" y="90"/>
                    </a:lnTo>
                    <a:lnTo>
                      <a:pt x="419" y="80"/>
                    </a:lnTo>
                    <a:cubicBezTo>
                      <a:pt x="412" y="64"/>
                      <a:pt x="295" y="50"/>
                      <a:pt x="69" y="36"/>
                    </a:cubicBez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3"/>
              <p:cNvSpPr/>
              <p:nvPr/>
            </p:nvSpPr>
            <p:spPr>
              <a:xfrm>
                <a:off x="8532425" y="3883617"/>
                <a:ext cx="42019" cy="1576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78" extrusionOk="0">
                    <a:moveTo>
                      <a:pt x="7" y="0"/>
                    </a:moveTo>
                    <a:cubicBezTo>
                      <a:pt x="0" y="0"/>
                      <a:pt x="20" y="10"/>
                      <a:pt x="67" y="30"/>
                    </a:cubicBezTo>
                    <a:cubicBezTo>
                      <a:pt x="113" y="49"/>
                      <a:pt x="160" y="65"/>
                      <a:pt x="209" y="78"/>
                    </a:cubicBezTo>
                    <a:cubicBezTo>
                      <a:pt x="109" y="30"/>
                      <a:pt x="50" y="6"/>
                      <a:pt x="32" y="6"/>
                    </a:cubicBezTo>
                    <a:cubicBezTo>
                      <a:pt x="32" y="6"/>
                      <a:pt x="31" y="6"/>
                      <a:pt x="30" y="6"/>
                    </a:cubicBezTo>
                    <a:cubicBezTo>
                      <a:pt x="18" y="2"/>
                      <a:pt x="10" y="0"/>
                      <a:pt x="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3"/>
              <p:cNvSpPr/>
              <p:nvPr/>
            </p:nvSpPr>
            <p:spPr>
              <a:xfrm>
                <a:off x="7269258" y="4324219"/>
                <a:ext cx="924216" cy="15967"/>
              </a:xfrm>
              <a:custGeom>
                <a:avLst/>
                <a:gdLst/>
                <a:ahLst/>
                <a:cxnLst/>
                <a:rect l="l" t="t" r="r" b="b"/>
                <a:pathLst>
                  <a:path w="4619" h="79" extrusionOk="0">
                    <a:moveTo>
                      <a:pt x="8" y="1"/>
                    </a:moveTo>
                    <a:cubicBezTo>
                      <a:pt x="6" y="1"/>
                      <a:pt x="3" y="1"/>
                      <a:pt x="1" y="1"/>
                    </a:cubicBezTo>
                    <a:lnTo>
                      <a:pt x="1" y="68"/>
                    </a:lnTo>
                    <a:lnTo>
                      <a:pt x="4597" y="78"/>
                    </a:lnTo>
                    <a:lnTo>
                      <a:pt x="4618" y="68"/>
                    </a:lnTo>
                    <a:cubicBezTo>
                      <a:pt x="4611" y="52"/>
                      <a:pt x="3088" y="38"/>
                      <a:pt x="45" y="24"/>
                    </a:cubicBezTo>
                    <a:cubicBezTo>
                      <a:pt x="39" y="9"/>
                      <a:pt x="24" y="1"/>
                      <a:pt x="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33"/>
              <p:cNvSpPr/>
              <p:nvPr/>
            </p:nvSpPr>
            <p:spPr>
              <a:xfrm>
                <a:off x="2647783" y="3994778"/>
                <a:ext cx="91841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459" h="68" extrusionOk="0">
                    <a:moveTo>
                      <a:pt x="0" y="1"/>
                    </a:moveTo>
                    <a:lnTo>
                      <a:pt x="0" y="68"/>
                    </a:lnTo>
                    <a:cubicBezTo>
                      <a:pt x="139" y="60"/>
                      <a:pt x="245" y="57"/>
                      <a:pt x="319" y="57"/>
                    </a:cubicBezTo>
                    <a:cubicBezTo>
                      <a:pt x="393" y="57"/>
                      <a:pt x="435" y="60"/>
                      <a:pt x="446" y="68"/>
                    </a:cubicBezTo>
                    <a:lnTo>
                      <a:pt x="458" y="34"/>
                    </a:lnTo>
                    <a:cubicBezTo>
                      <a:pt x="228" y="11"/>
                      <a:pt x="78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33"/>
              <p:cNvSpPr/>
              <p:nvPr/>
            </p:nvSpPr>
            <p:spPr>
              <a:xfrm>
                <a:off x="2030105" y="3826824"/>
                <a:ext cx="129258" cy="1980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98" extrusionOk="0">
                    <a:moveTo>
                      <a:pt x="112" y="0"/>
                    </a:moveTo>
                    <a:cubicBezTo>
                      <a:pt x="49" y="0"/>
                      <a:pt x="11" y="7"/>
                      <a:pt x="0" y="18"/>
                    </a:cubicBezTo>
                    <a:cubicBezTo>
                      <a:pt x="121" y="48"/>
                      <a:pt x="328" y="75"/>
                      <a:pt x="624" y="97"/>
                    </a:cubicBezTo>
                    <a:lnTo>
                      <a:pt x="645" y="52"/>
                    </a:lnTo>
                    <a:lnTo>
                      <a:pt x="635" y="18"/>
                    </a:lnTo>
                    <a:cubicBezTo>
                      <a:pt x="615" y="19"/>
                      <a:pt x="591" y="20"/>
                      <a:pt x="565" y="20"/>
                    </a:cubicBezTo>
                    <a:cubicBezTo>
                      <a:pt x="481" y="20"/>
                      <a:pt x="365" y="15"/>
                      <a:pt x="219" y="4"/>
                    </a:cubicBezTo>
                    <a:cubicBezTo>
                      <a:pt x="178" y="2"/>
                      <a:pt x="142" y="0"/>
                      <a:pt x="1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33"/>
              <p:cNvSpPr/>
              <p:nvPr/>
            </p:nvSpPr>
            <p:spPr>
              <a:xfrm>
                <a:off x="2249204" y="4269043"/>
                <a:ext cx="398779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1993" h="68" extrusionOk="0">
                    <a:moveTo>
                      <a:pt x="5" y="1"/>
                    </a:moveTo>
                    <a:cubicBezTo>
                      <a:pt x="4" y="1"/>
                      <a:pt x="2" y="1"/>
                      <a:pt x="1" y="1"/>
                    </a:cubicBezTo>
                    <a:lnTo>
                      <a:pt x="1" y="67"/>
                    </a:lnTo>
                    <a:lnTo>
                      <a:pt x="1949" y="46"/>
                    </a:lnTo>
                    <a:lnTo>
                      <a:pt x="1949" y="67"/>
                    </a:lnTo>
                    <a:cubicBezTo>
                      <a:pt x="1970" y="67"/>
                      <a:pt x="1987" y="53"/>
                      <a:pt x="1992" y="34"/>
                    </a:cubicBezTo>
                    <a:cubicBezTo>
                      <a:pt x="1819" y="24"/>
                      <a:pt x="1565" y="17"/>
                      <a:pt x="1229" y="17"/>
                    </a:cubicBezTo>
                    <a:cubicBezTo>
                      <a:pt x="1158" y="17"/>
                      <a:pt x="1084" y="18"/>
                      <a:pt x="1005" y="18"/>
                    </a:cubicBezTo>
                    <a:cubicBezTo>
                      <a:pt x="520" y="22"/>
                      <a:pt x="201" y="24"/>
                      <a:pt x="45" y="24"/>
                    </a:cubicBezTo>
                    <a:cubicBezTo>
                      <a:pt x="37" y="9"/>
                      <a:pt x="21" y="1"/>
                      <a:pt x="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33"/>
              <p:cNvSpPr/>
              <p:nvPr/>
            </p:nvSpPr>
            <p:spPr>
              <a:xfrm>
                <a:off x="7616214" y="3916562"/>
                <a:ext cx="505027" cy="14350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71" extrusionOk="0">
                    <a:moveTo>
                      <a:pt x="1" y="0"/>
                    </a:moveTo>
                    <a:lnTo>
                      <a:pt x="58" y="4"/>
                    </a:lnTo>
                    <a:cubicBezTo>
                      <a:pt x="547" y="18"/>
                      <a:pt x="796" y="34"/>
                      <a:pt x="803" y="48"/>
                    </a:cubicBezTo>
                    <a:cubicBezTo>
                      <a:pt x="789" y="55"/>
                      <a:pt x="560" y="62"/>
                      <a:pt x="116" y="67"/>
                    </a:cubicBezTo>
                    <a:cubicBezTo>
                      <a:pt x="204" y="69"/>
                      <a:pt x="290" y="71"/>
                      <a:pt x="376" y="71"/>
                    </a:cubicBezTo>
                    <a:lnTo>
                      <a:pt x="2502" y="58"/>
                    </a:lnTo>
                    <a:lnTo>
                      <a:pt x="2523" y="48"/>
                    </a:lnTo>
                    <a:cubicBezTo>
                      <a:pt x="2516" y="34"/>
                      <a:pt x="1799" y="18"/>
                      <a:pt x="376" y="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33"/>
              <p:cNvSpPr/>
              <p:nvPr/>
            </p:nvSpPr>
            <p:spPr>
              <a:xfrm>
                <a:off x="7609811" y="3930103"/>
                <a:ext cx="29813" cy="808"/>
              </a:xfrm>
              <a:custGeom>
                <a:avLst/>
                <a:gdLst/>
                <a:ahLst/>
                <a:cxnLst/>
                <a:rect l="l" t="t" r="r" b="b"/>
                <a:pathLst>
                  <a:path w="149" h="4" extrusionOk="0">
                    <a:moveTo>
                      <a:pt x="1" y="0"/>
                    </a:moveTo>
                    <a:cubicBezTo>
                      <a:pt x="33" y="2"/>
                      <a:pt x="62" y="4"/>
                      <a:pt x="90" y="4"/>
                    </a:cubicBezTo>
                    <a:cubicBezTo>
                      <a:pt x="110" y="4"/>
                      <a:pt x="131" y="2"/>
                      <a:pt x="1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33"/>
              <p:cNvSpPr/>
              <p:nvPr/>
            </p:nvSpPr>
            <p:spPr>
              <a:xfrm>
                <a:off x="1484660" y="4799785"/>
                <a:ext cx="1245760" cy="23041"/>
              </a:xfrm>
              <a:custGeom>
                <a:avLst/>
                <a:gdLst/>
                <a:ahLst/>
                <a:cxnLst/>
                <a:rect l="l" t="t" r="r" b="b"/>
                <a:pathLst>
                  <a:path w="6226" h="114" extrusionOk="0">
                    <a:moveTo>
                      <a:pt x="67" y="1"/>
                    </a:moveTo>
                    <a:cubicBezTo>
                      <a:pt x="53" y="3"/>
                      <a:pt x="40" y="8"/>
                      <a:pt x="30" y="18"/>
                    </a:cubicBezTo>
                    <a:cubicBezTo>
                      <a:pt x="16" y="27"/>
                      <a:pt x="4" y="41"/>
                      <a:pt x="0" y="57"/>
                    </a:cubicBezTo>
                    <a:cubicBezTo>
                      <a:pt x="9" y="71"/>
                      <a:pt x="214" y="85"/>
                      <a:pt x="617" y="99"/>
                    </a:cubicBezTo>
                    <a:cubicBezTo>
                      <a:pt x="819" y="104"/>
                      <a:pt x="1019" y="108"/>
                      <a:pt x="1219" y="113"/>
                    </a:cubicBezTo>
                    <a:lnTo>
                      <a:pt x="5252" y="101"/>
                    </a:lnTo>
                    <a:cubicBezTo>
                      <a:pt x="5877" y="92"/>
                      <a:pt x="6201" y="82"/>
                      <a:pt x="6225" y="68"/>
                    </a:cubicBezTo>
                    <a:cubicBezTo>
                      <a:pt x="6213" y="41"/>
                      <a:pt x="5889" y="24"/>
                      <a:pt x="5252" y="11"/>
                    </a:cubicBezTo>
                    <a:lnTo>
                      <a:pt x="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33"/>
              <p:cNvSpPr/>
              <p:nvPr/>
            </p:nvSpPr>
            <p:spPr>
              <a:xfrm>
                <a:off x="813159" y="3928284"/>
                <a:ext cx="159472" cy="2243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111" extrusionOk="0">
                    <a:moveTo>
                      <a:pt x="45" y="0"/>
                    </a:moveTo>
                    <a:cubicBezTo>
                      <a:pt x="45" y="6"/>
                      <a:pt x="39" y="13"/>
                      <a:pt x="29" y="27"/>
                    </a:cubicBezTo>
                    <a:cubicBezTo>
                      <a:pt x="15" y="37"/>
                      <a:pt x="6" y="51"/>
                      <a:pt x="1" y="67"/>
                    </a:cubicBezTo>
                    <a:lnTo>
                      <a:pt x="22" y="111"/>
                    </a:lnTo>
                    <a:cubicBezTo>
                      <a:pt x="523" y="105"/>
                      <a:pt x="781" y="93"/>
                      <a:pt x="797" y="79"/>
                    </a:cubicBezTo>
                    <a:cubicBezTo>
                      <a:pt x="793" y="65"/>
                      <a:pt x="669" y="49"/>
                      <a:pt x="425" y="32"/>
                    </a:cubicBezTo>
                    <a:cubicBezTo>
                      <a:pt x="176" y="13"/>
                      <a:pt x="48" y="2"/>
                      <a:pt x="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33"/>
              <p:cNvSpPr/>
              <p:nvPr/>
            </p:nvSpPr>
            <p:spPr>
              <a:xfrm>
                <a:off x="1298777" y="3985683"/>
                <a:ext cx="1105697" cy="25063"/>
              </a:xfrm>
              <a:custGeom>
                <a:avLst/>
                <a:gdLst/>
                <a:ahLst/>
                <a:cxnLst/>
                <a:rect l="l" t="t" r="r" b="b"/>
                <a:pathLst>
                  <a:path w="5526" h="124" extrusionOk="0">
                    <a:moveTo>
                      <a:pt x="0" y="0"/>
                    </a:moveTo>
                    <a:lnTo>
                      <a:pt x="0" y="69"/>
                    </a:lnTo>
                    <a:lnTo>
                      <a:pt x="1651" y="123"/>
                    </a:lnTo>
                    <a:lnTo>
                      <a:pt x="1820" y="90"/>
                    </a:lnTo>
                    <a:lnTo>
                      <a:pt x="5503" y="79"/>
                    </a:lnTo>
                    <a:lnTo>
                      <a:pt x="5526" y="67"/>
                    </a:lnTo>
                    <a:cubicBezTo>
                      <a:pt x="5517" y="53"/>
                      <a:pt x="5088" y="39"/>
                      <a:pt x="4234" y="23"/>
                    </a:cubicBezTo>
                    <a:lnTo>
                      <a:pt x="2649" y="23"/>
                    </a:lnTo>
                    <a:cubicBezTo>
                      <a:pt x="2159" y="41"/>
                      <a:pt x="1665" y="50"/>
                      <a:pt x="1167" y="50"/>
                    </a:cubicBezTo>
                    <a:cubicBezTo>
                      <a:pt x="795" y="50"/>
                      <a:pt x="421" y="45"/>
                      <a:pt x="44" y="35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3"/>
              <p:cNvSpPr/>
              <p:nvPr/>
            </p:nvSpPr>
            <p:spPr>
              <a:xfrm>
                <a:off x="637480" y="4342207"/>
                <a:ext cx="597869" cy="13946"/>
              </a:xfrm>
              <a:custGeom>
                <a:avLst/>
                <a:gdLst/>
                <a:ahLst/>
                <a:cxnLst/>
                <a:rect l="l" t="t" r="r" b="b"/>
                <a:pathLst>
                  <a:path w="2988" h="69" extrusionOk="0">
                    <a:moveTo>
                      <a:pt x="8" y="1"/>
                    </a:moveTo>
                    <a:cubicBezTo>
                      <a:pt x="6" y="1"/>
                      <a:pt x="3" y="1"/>
                      <a:pt x="0" y="2"/>
                    </a:cubicBezTo>
                    <a:lnTo>
                      <a:pt x="0" y="68"/>
                    </a:lnTo>
                    <a:lnTo>
                      <a:pt x="2944" y="46"/>
                    </a:lnTo>
                    <a:lnTo>
                      <a:pt x="2944" y="68"/>
                    </a:lnTo>
                    <a:cubicBezTo>
                      <a:pt x="2963" y="68"/>
                      <a:pt x="2982" y="54"/>
                      <a:pt x="2988" y="35"/>
                    </a:cubicBezTo>
                    <a:cubicBezTo>
                      <a:pt x="2711" y="23"/>
                      <a:pt x="2294" y="17"/>
                      <a:pt x="1738" y="17"/>
                    </a:cubicBezTo>
                    <a:cubicBezTo>
                      <a:pt x="1660" y="17"/>
                      <a:pt x="1579" y="17"/>
                      <a:pt x="1496" y="17"/>
                    </a:cubicBezTo>
                    <a:cubicBezTo>
                      <a:pt x="765" y="21"/>
                      <a:pt x="281" y="23"/>
                      <a:pt x="44" y="23"/>
                    </a:cubicBezTo>
                    <a:cubicBezTo>
                      <a:pt x="37" y="9"/>
                      <a:pt x="23" y="1"/>
                      <a:pt x="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3" name="Google Shape;1613;p33"/>
            <p:cNvSpPr/>
            <p:nvPr/>
          </p:nvSpPr>
          <p:spPr>
            <a:xfrm rot="10800000" flipH="1">
              <a:off x="238128" y="4102288"/>
              <a:ext cx="6968522" cy="27875"/>
            </a:xfrm>
            <a:custGeom>
              <a:avLst/>
              <a:gdLst/>
              <a:ahLst/>
              <a:cxnLst/>
              <a:rect l="l" t="t" r="r" b="b"/>
              <a:pathLst>
                <a:path w="22783" h="172" extrusionOk="0">
                  <a:moveTo>
                    <a:pt x="13540" y="0"/>
                  </a:moveTo>
                  <a:cubicBezTo>
                    <a:pt x="13540" y="5"/>
                    <a:pt x="13377" y="11"/>
                    <a:pt x="13047" y="19"/>
                  </a:cubicBezTo>
                  <a:cubicBezTo>
                    <a:pt x="12574" y="30"/>
                    <a:pt x="12306" y="37"/>
                    <a:pt x="12244" y="39"/>
                  </a:cubicBezTo>
                  <a:lnTo>
                    <a:pt x="53" y="67"/>
                  </a:lnTo>
                  <a:cubicBezTo>
                    <a:pt x="48" y="53"/>
                    <a:pt x="36" y="44"/>
                    <a:pt x="22" y="40"/>
                  </a:cubicBezTo>
                  <a:lnTo>
                    <a:pt x="1" y="39"/>
                  </a:lnTo>
                  <a:lnTo>
                    <a:pt x="1" y="119"/>
                  </a:lnTo>
                  <a:lnTo>
                    <a:pt x="12244" y="172"/>
                  </a:lnTo>
                  <a:lnTo>
                    <a:pt x="22288" y="158"/>
                  </a:lnTo>
                  <a:cubicBezTo>
                    <a:pt x="22300" y="153"/>
                    <a:pt x="22386" y="146"/>
                    <a:pt x="22540" y="139"/>
                  </a:cubicBezTo>
                  <a:cubicBezTo>
                    <a:pt x="22695" y="130"/>
                    <a:pt x="22775" y="123"/>
                    <a:pt x="22782" y="119"/>
                  </a:cubicBezTo>
                  <a:cubicBezTo>
                    <a:pt x="22779" y="107"/>
                    <a:pt x="22700" y="95"/>
                    <a:pt x="22546" y="81"/>
                  </a:cubicBezTo>
                  <a:cubicBezTo>
                    <a:pt x="22381" y="65"/>
                    <a:pt x="22295" y="56"/>
                    <a:pt x="22288" y="53"/>
                  </a:cubicBezTo>
                  <a:lnTo>
                    <a:pt x="13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4" name="Google Shape;1614;p33"/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Update Patient Records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C76943-DCE1-4153-A445-99C5865C6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667" y="1071096"/>
            <a:ext cx="7102482" cy="394245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file after updating: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1625" name="Google Shape;1625;p34"/>
          <p:cNvSpPr txBox="1">
            <a:spLocks noGrp="1"/>
          </p:cNvSpPr>
          <p:nvPr>
            <p:ph type="subTitle" idx="6"/>
          </p:nvPr>
        </p:nvSpPr>
        <p:spPr>
          <a:xfrm>
            <a:off x="3303900" y="3135675"/>
            <a:ext cx="25362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grpSp>
        <p:nvGrpSpPr>
          <p:cNvPr id="1636" name="Google Shape;1636;p34"/>
          <p:cNvGrpSpPr/>
          <p:nvPr/>
        </p:nvGrpSpPr>
        <p:grpSpPr>
          <a:xfrm>
            <a:off x="194329" y="4812413"/>
            <a:ext cx="1216491" cy="269699"/>
            <a:chOff x="51655" y="3808136"/>
            <a:chExt cx="699736" cy="263687"/>
          </a:xfrm>
        </p:grpSpPr>
        <p:sp>
          <p:nvSpPr>
            <p:cNvPr id="1637" name="Google Shape;1637;p34"/>
            <p:cNvSpPr/>
            <p:nvPr/>
          </p:nvSpPr>
          <p:spPr>
            <a:xfrm>
              <a:off x="397608" y="3973518"/>
              <a:ext cx="133090" cy="91624"/>
            </a:xfrm>
            <a:custGeom>
              <a:avLst/>
              <a:gdLst/>
              <a:ahLst/>
              <a:cxnLst/>
              <a:rect l="l" t="t" r="r" b="b"/>
              <a:pathLst>
                <a:path w="986" h="672" extrusionOk="0">
                  <a:moveTo>
                    <a:pt x="968" y="0"/>
                  </a:moveTo>
                  <a:lnTo>
                    <a:pt x="0" y="81"/>
                  </a:lnTo>
                  <a:lnTo>
                    <a:pt x="18" y="672"/>
                  </a:lnTo>
                  <a:lnTo>
                    <a:pt x="985" y="589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4"/>
            <p:cNvSpPr/>
            <p:nvPr/>
          </p:nvSpPr>
          <p:spPr>
            <a:xfrm>
              <a:off x="51655" y="3808136"/>
              <a:ext cx="697442" cy="183384"/>
            </a:xfrm>
            <a:custGeom>
              <a:avLst/>
              <a:gdLst/>
              <a:ahLst/>
              <a:cxnLst/>
              <a:rect l="l" t="t" r="r" b="b"/>
              <a:pathLst>
                <a:path w="5167" h="1345" extrusionOk="0">
                  <a:moveTo>
                    <a:pt x="3254" y="0"/>
                  </a:moveTo>
                  <a:lnTo>
                    <a:pt x="1218" y="63"/>
                  </a:lnTo>
                  <a:lnTo>
                    <a:pt x="0" y="545"/>
                  </a:lnTo>
                  <a:lnTo>
                    <a:pt x="826" y="1122"/>
                  </a:lnTo>
                  <a:lnTo>
                    <a:pt x="1813" y="1220"/>
                  </a:lnTo>
                  <a:lnTo>
                    <a:pt x="2230" y="926"/>
                  </a:lnTo>
                  <a:lnTo>
                    <a:pt x="1983" y="1236"/>
                  </a:lnTo>
                  <a:lnTo>
                    <a:pt x="2563" y="1294"/>
                  </a:lnTo>
                  <a:lnTo>
                    <a:pt x="3531" y="1213"/>
                  </a:lnTo>
                  <a:lnTo>
                    <a:pt x="3923" y="1345"/>
                  </a:lnTo>
                  <a:lnTo>
                    <a:pt x="4553" y="1182"/>
                  </a:lnTo>
                  <a:lnTo>
                    <a:pt x="5166" y="496"/>
                  </a:lnTo>
                  <a:lnTo>
                    <a:pt x="32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9" name="Google Shape;1639;p34"/>
            <p:cNvSpPr/>
            <p:nvPr/>
          </p:nvSpPr>
          <p:spPr>
            <a:xfrm>
              <a:off x="296239" y="3934252"/>
              <a:ext cx="56422" cy="42540"/>
            </a:xfrm>
            <a:custGeom>
              <a:avLst/>
              <a:gdLst/>
              <a:ahLst/>
              <a:cxnLst/>
              <a:rect l="l" t="t" r="r" b="b"/>
              <a:pathLst>
                <a:path w="418" h="312" extrusionOk="0">
                  <a:moveTo>
                    <a:pt x="418" y="1"/>
                  </a:moveTo>
                  <a:lnTo>
                    <a:pt x="1" y="295"/>
                  </a:lnTo>
                  <a:lnTo>
                    <a:pt x="171" y="311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4"/>
            <p:cNvSpPr/>
            <p:nvPr/>
          </p:nvSpPr>
          <p:spPr>
            <a:xfrm>
              <a:off x="666083" y="3875761"/>
              <a:ext cx="85307" cy="173840"/>
            </a:xfrm>
            <a:custGeom>
              <a:avLst/>
              <a:gdLst/>
              <a:ahLst/>
              <a:cxnLst/>
              <a:rect l="l" t="t" r="r" b="b"/>
              <a:pathLst>
                <a:path w="632" h="1275" extrusionOk="0">
                  <a:moveTo>
                    <a:pt x="614" y="0"/>
                  </a:moveTo>
                  <a:lnTo>
                    <a:pt x="1" y="686"/>
                  </a:lnTo>
                  <a:lnTo>
                    <a:pt x="20" y="1275"/>
                  </a:lnTo>
                  <a:lnTo>
                    <a:pt x="632" y="589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4"/>
            <p:cNvSpPr/>
            <p:nvPr/>
          </p:nvSpPr>
          <p:spPr>
            <a:xfrm>
              <a:off x="581181" y="3969155"/>
              <a:ext cx="87737" cy="102668"/>
            </a:xfrm>
            <a:custGeom>
              <a:avLst/>
              <a:gdLst/>
              <a:ahLst/>
              <a:cxnLst/>
              <a:rect l="l" t="t" r="r" b="b"/>
              <a:pathLst>
                <a:path w="650" h="753" extrusionOk="0">
                  <a:moveTo>
                    <a:pt x="630" y="1"/>
                  </a:moveTo>
                  <a:lnTo>
                    <a:pt x="0" y="164"/>
                  </a:lnTo>
                  <a:lnTo>
                    <a:pt x="20" y="753"/>
                  </a:lnTo>
                  <a:lnTo>
                    <a:pt x="649" y="590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9FDCF4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4"/>
            <p:cNvSpPr/>
            <p:nvPr/>
          </p:nvSpPr>
          <p:spPr>
            <a:xfrm>
              <a:off x="528134" y="3973518"/>
              <a:ext cx="55747" cy="98305"/>
            </a:xfrm>
            <a:custGeom>
              <a:avLst/>
              <a:gdLst/>
              <a:ahLst/>
              <a:cxnLst/>
              <a:rect l="l" t="t" r="r" b="b"/>
              <a:pathLst>
                <a:path w="413" h="721" extrusionOk="0">
                  <a:moveTo>
                    <a:pt x="1" y="0"/>
                  </a:moveTo>
                  <a:lnTo>
                    <a:pt x="18" y="589"/>
                  </a:lnTo>
                  <a:lnTo>
                    <a:pt x="413" y="721"/>
                  </a:lnTo>
                  <a:lnTo>
                    <a:pt x="393" y="1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4"/>
            <p:cNvSpPr/>
            <p:nvPr/>
          </p:nvSpPr>
          <p:spPr>
            <a:xfrm>
              <a:off x="163013" y="3961111"/>
              <a:ext cx="237025" cy="104031"/>
            </a:xfrm>
            <a:custGeom>
              <a:avLst/>
              <a:gdLst/>
              <a:ahLst/>
              <a:cxnLst/>
              <a:rect l="l" t="t" r="r" b="b"/>
              <a:pathLst>
                <a:path w="1756" h="763" extrusionOk="0">
                  <a:moveTo>
                    <a:pt x="1" y="0"/>
                  </a:moveTo>
                  <a:lnTo>
                    <a:pt x="20" y="591"/>
                  </a:lnTo>
                  <a:lnTo>
                    <a:pt x="1756" y="763"/>
                  </a:lnTo>
                  <a:lnTo>
                    <a:pt x="1738" y="172"/>
                  </a:lnTo>
                  <a:lnTo>
                    <a:pt x="1158" y="114"/>
                  </a:lnTo>
                  <a:lnTo>
                    <a:pt x="984" y="559"/>
                  </a:lnTo>
                  <a:lnTo>
                    <a:pt x="968" y="112"/>
                  </a:lnTo>
                  <a:lnTo>
                    <a:pt x="1158" y="114"/>
                  </a:lnTo>
                  <a:lnTo>
                    <a:pt x="988" y="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DCF4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4"/>
            <p:cNvSpPr/>
            <p:nvPr/>
          </p:nvSpPr>
          <p:spPr>
            <a:xfrm>
              <a:off x="293674" y="3976381"/>
              <a:ext cx="25646" cy="61083"/>
            </a:xfrm>
            <a:custGeom>
              <a:avLst/>
              <a:gdLst/>
              <a:ahLst/>
              <a:cxnLst/>
              <a:rect l="l" t="t" r="r" b="b"/>
              <a:pathLst>
                <a:path w="190" h="448" extrusionOk="0">
                  <a:moveTo>
                    <a:pt x="0" y="0"/>
                  </a:moveTo>
                  <a:lnTo>
                    <a:pt x="16" y="447"/>
                  </a:lnTo>
                  <a:lnTo>
                    <a:pt x="19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DCF4">
                <a:alpha val="7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4"/>
            <p:cNvSpPr/>
            <p:nvPr/>
          </p:nvSpPr>
          <p:spPr>
            <a:xfrm>
              <a:off x="51655" y="3882442"/>
              <a:ext cx="114193" cy="159251"/>
            </a:xfrm>
            <a:custGeom>
              <a:avLst/>
              <a:gdLst/>
              <a:ahLst/>
              <a:cxnLst/>
              <a:rect l="l" t="t" r="r" b="b"/>
              <a:pathLst>
                <a:path w="846" h="1168" extrusionOk="0">
                  <a:moveTo>
                    <a:pt x="0" y="0"/>
                  </a:moveTo>
                  <a:lnTo>
                    <a:pt x="18" y="589"/>
                  </a:lnTo>
                  <a:lnTo>
                    <a:pt x="845" y="1168"/>
                  </a:lnTo>
                  <a:lnTo>
                    <a:pt x="826" y="5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7EA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6" name="Google Shape;1706;p34"/>
          <p:cNvGrpSpPr/>
          <p:nvPr/>
        </p:nvGrpSpPr>
        <p:grpSpPr>
          <a:xfrm>
            <a:off x="535762" y="4130903"/>
            <a:ext cx="456944" cy="794748"/>
            <a:chOff x="5607550" y="344503"/>
            <a:chExt cx="456944" cy="794748"/>
          </a:xfrm>
        </p:grpSpPr>
        <p:sp>
          <p:nvSpPr>
            <p:cNvPr id="1707" name="Google Shape;1707;p34"/>
            <p:cNvSpPr/>
            <p:nvPr/>
          </p:nvSpPr>
          <p:spPr>
            <a:xfrm>
              <a:off x="5669837" y="1032766"/>
              <a:ext cx="128759" cy="106486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770" y="1"/>
                  </a:moveTo>
                  <a:lnTo>
                    <a:pt x="770" y="1"/>
                  </a:lnTo>
                  <a:cubicBezTo>
                    <a:pt x="784" y="76"/>
                    <a:pt x="777" y="132"/>
                    <a:pt x="751" y="176"/>
                  </a:cubicBezTo>
                  <a:cubicBezTo>
                    <a:pt x="726" y="213"/>
                    <a:pt x="686" y="237"/>
                    <a:pt x="642" y="246"/>
                  </a:cubicBezTo>
                  <a:cubicBezTo>
                    <a:pt x="418" y="293"/>
                    <a:pt x="132" y="400"/>
                    <a:pt x="43" y="504"/>
                  </a:cubicBezTo>
                  <a:cubicBezTo>
                    <a:pt x="9" y="541"/>
                    <a:pt x="1" y="595"/>
                    <a:pt x="22" y="641"/>
                  </a:cubicBezTo>
                  <a:cubicBezTo>
                    <a:pt x="48" y="701"/>
                    <a:pt x="122" y="739"/>
                    <a:pt x="214" y="739"/>
                  </a:cubicBezTo>
                  <a:cubicBezTo>
                    <a:pt x="219" y="739"/>
                    <a:pt x="223" y="739"/>
                    <a:pt x="227" y="739"/>
                  </a:cubicBezTo>
                  <a:cubicBezTo>
                    <a:pt x="193" y="420"/>
                    <a:pt x="707" y="299"/>
                    <a:pt x="730" y="293"/>
                  </a:cubicBezTo>
                  <a:cubicBezTo>
                    <a:pt x="732" y="293"/>
                    <a:pt x="734" y="293"/>
                    <a:pt x="736" y="293"/>
                  </a:cubicBezTo>
                  <a:cubicBezTo>
                    <a:pt x="766" y="293"/>
                    <a:pt x="775" y="338"/>
                    <a:pt x="742" y="346"/>
                  </a:cubicBezTo>
                  <a:cubicBezTo>
                    <a:pt x="737" y="346"/>
                    <a:pt x="223" y="467"/>
                    <a:pt x="285" y="760"/>
                  </a:cubicBezTo>
                  <a:cubicBezTo>
                    <a:pt x="353" y="842"/>
                    <a:pt x="453" y="891"/>
                    <a:pt x="560" y="897"/>
                  </a:cubicBezTo>
                  <a:cubicBezTo>
                    <a:pt x="583" y="897"/>
                    <a:pt x="605" y="893"/>
                    <a:pt x="626" y="882"/>
                  </a:cubicBezTo>
                  <a:cubicBezTo>
                    <a:pt x="560" y="548"/>
                    <a:pt x="919" y="372"/>
                    <a:pt x="923" y="371"/>
                  </a:cubicBezTo>
                  <a:cubicBezTo>
                    <a:pt x="928" y="368"/>
                    <a:pt x="933" y="366"/>
                    <a:pt x="937" y="366"/>
                  </a:cubicBezTo>
                  <a:cubicBezTo>
                    <a:pt x="963" y="366"/>
                    <a:pt x="977" y="406"/>
                    <a:pt x="946" y="418"/>
                  </a:cubicBezTo>
                  <a:cubicBezTo>
                    <a:pt x="933" y="425"/>
                    <a:pt x="616" y="581"/>
                    <a:pt x="679" y="879"/>
                  </a:cubicBezTo>
                  <a:cubicBezTo>
                    <a:pt x="679" y="879"/>
                    <a:pt x="679" y="881"/>
                    <a:pt x="679" y="881"/>
                  </a:cubicBezTo>
                  <a:cubicBezTo>
                    <a:pt x="733" y="958"/>
                    <a:pt x="928" y="1049"/>
                    <a:pt x="1038" y="1049"/>
                  </a:cubicBezTo>
                  <a:cubicBezTo>
                    <a:pt x="1042" y="1050"/>
                    <a:pt x="1046" y="1050"/>
                    <a:pt x="1049" y="1050"/>
                  </a:cubicBezTo>
                  <a:cubicBezTo>
                    <a:pt x="1066" y="1050"/>
                    <a:pt x="1082" y="1044"/>
                    <a:pt x="1095" y="1035"/>
                  </a:cubicBezTo>
                  <a:lnTo>
                    <a:pt x="1103" y="1005"/>
                  </a:lnTo>
                  <a:cubicBezTo>
                    <a:pt x="1095" y="821"/>
                    <a:pt x="1151" y="702"/>
                    <a:pt x="1194" y="606"/>
                  </a:cubicBezTo>
                  <a:cubicBezTo>
                    <a:pt x="1240" y="511"/>
                    <a:pt x="1270" y="446"/>
                    <a:pt x="1219" y="362"/>
                  </a:cubicBezTo>
                  <a:cubicBezTo>
                    <a:pt x="1165" y="267"/>
                    <a:pt x="1140" y="160"/>
                    <a:pt x="1149" y="52"/>
                  </a:cubicBezTo>
                  <a:lnTo>
                    <a:pt x="7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4"/>
            <p:cNvSpPr/>
            <p:nvPr/>
          </p:nvSpPr>
          <p:spPr>
            <a:xfrm>
              <a:off x="5817052" y="1032563"/>
              <a:ext cx="128759" cy="106486"/>
            </a:xfrm>
            <a:custGeom>
              <a:avLst/>
              <a:gdLst/>
              <a:ahLst/>
              <a:cxnLst/>
              <a:rect l="l" t="t" r="r" b="b"/>
              <a:pathLst>
                <a:path w="1270" h="1050" extrusionOk="0">
                  <a:moveTo>
                    <a:pt x="498" y="1"/>
                  </a:moveTo>
                  <a:lnTo>
                    <a:pt x="119" y="54"/>
                  </a:lnTo>
                  <a:cubicBezTo>
                    <a:pt x="128" y="160"/>
                    <a:pt x="105" y="267"/>
                    <a:pt x="51" y="362"/>
                  </a:cubicBezTo>
                  <a:cubicBezTo>
                    <a:pt x="0" y="446"/>
                    <a:pt x="30" y="509"/>
                    <a:pt x="76" y="606"/>
                  </a:cubicBezTo>
                  <a:cubicBezTo>
                    <a:pt x="119" y="702"/>
                    <a:pt x="175" y="821"/>
                    <a:pt x="167" y="1005"/>
                  </a:cubicBezTo>
                  <a:lnTo>
                    <a:pt x="174" y="1034"/>
                  </a:lnTo>
                  <a:cubicBezTo>
                    <a:pt x="189" y="1044"/>
                    <a:pt x="206" y="1050"/>
                    <a:pt x="224" y="1050"/>
                  </a:cubicBezTo>
                  <a:cubicBezTo>
                    <a:pt x="226" y="1050"/>
                    <a:pt x="229" y="1050"/>
                    <a:pt x="232" y="1049"/>
                  </a:cubicBezTo>
                  <a:cubicBezTo>
                    <a:pt x="342" y="1049"/>
                    <a:pt x="538" y="958"/>
                    <a:pt x="591" y="881"/>
                  </a:cubicBezTo>
                  <a:lnTo>
                    <a:pt x="591" y="877"/>
                  </a:lnTo>
                  <a:cubicBezTo>
                    <a:pt x="654" y="581"/>
                    <a:pt x="337" y="425"/>
                    <a:pt x="323" y="418"/>
                  </a:cubicBezTo>
                  <a:cubicBezTo>
                    <a:pt x="310" y="411"/>
                    <a:pt x="303" y="395"/>
                    <a:pt x="310" y="383"/>
                  </a:cubicBezTo>
                  <a:cubicBezTo>
                    <a:pt x="315" y="373"/>
                    <a:pt x="325" y="368"/>
                    <a:pt x="334" y="368"/>
                  </a:cubicBezTo>
                  <a:cubicBezTo>
                    <a:pt x="338" y="368"/>
                    <a:pt x="342" y="369"/>
                    <a:pt x="346" y="371"/>
                  </a:cubicBezTo>
                  <a:cubicBezTo>
                    <a:pt x="349" y="371"/>
                    <a:pt x="710" y="548"/>
                    <a:pt x="644" y="883"/>
                  </a:cubicBezTo>
                  <a:cubicBezTo>
                    <a:pt x="661" y="892"/>
                    <a:pt x="680" y="895"/>
                    <a:pt x="699" y="895"/>
                  </a:cubicBezTo>
                  <a:cubicBezTo>
                    <a:pt x="703" y="895"/>
                    <a:pt x="706" y="895"/>
                    <a:pt x="710" y="895"/>
                  </a:cubicBezTo>
                  <a:cubicBezTo>
                    <a:pt x="817" y="892"/>
                    <a:pt x="917" y="842"/>
                    <a:pt x="985" y="760"/>
                  </a:cubicBezTo>
                  <a:cubicBezTo>
                    <a:pt x="1047" y="467"/>
                    <a:pt x="533" y="346"/>
                    <a:pt x="528" y="346"/>
                  </a:cubicBezTo>
                  <a:cubicBezTo>
                    <a:pt x="495" y="338"/>
                    <a:pt x="503" y="293"/>
                    <a:pt x="531" y="293"/>
                  </a:cubicBezTo>
                  <a:cubicBezTo>
                    <a:pt x="533" y="293"/>
                    <a:pt x="536" y="293"/>
                    <a:pt x="538" y="294"/>
                  </a:cubicBezTo>
                  <a:cubicBezTo>
                    <a:pt x="561" y="299"/>
                    <a:pt x="1077" y="418"/>
                    <a:pt x="1043" y="739"/>
                  </a:cubicBezTo>
                  <a:cubicBezTo>
                    <a:pt x="1047" y="739"/>
                    <a:pt x="1051" y="739"/>
                    <a:pt x="1056" y="739"/>
                  </a:cubicBezTo>
                  <a:cubicBezTo>
                    <a:pt x="1148" y="739"/>
                    <a:pt x="1220" y="701"/>
                    <a:pt x="1248" y="639"/>
                  </a:cubicBezTo>
                  <a:cubicBezTo>
                    <a:pt x="1269" y="593"/>
                    <a:pt x="1261" y="541"/>
                    <a:pt x="1227" y="504"/>
                  </a:cubicBezTo>
                  <a:cubicBezTo>
                    <a:pt x="1136" y="402"/>
                    <a:pt x="849" y="295"/>
                    <a:pt x="626" y="246"/>
                  </a:cubicBezTo>
                  <a:cubicBezTo>
                    <a:pt x="580" y="239"/>
                    <a:pt x="540" y="215"/>
                    <a:pt x="516" y="176"/>
                  </a:cubicBezTo>
                  <a:cubicBezTo>
                    <a:pt x="489" y="134"/>
                    <a:pt x="484" y="78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4"/>
            <p:cNvSpPr/>
            <p:nvPr/>
          </p:nvSpPr>
          <p:spPr>
            <a:xfrm>
              <a:off x="5647125" y="869750"/>
              <a:ext cx="185150" cy="86325"/>
            </a:xfrm>
            <a:custGeom>
              <a:avLst/>
              <a:gdLst/>
              <a:ahLst/>
              <a:cxnLst/>
              <a:rect l="l" t="t" r="r" b="b"/>
              <a:pathLst>
                <a:path w="7406" h="3453" extrusionOk="0">
                  <a:moveTo>
                    <a:pt x="310" y="0"/>
                  </a:moveTo>
                  <a:lnTo>
                    <a:pt x="3810" y="2215"/>
                  </a:lnTo>
                  <a:lnTo>
                    <a:pt x="6835" y="3215"/>
                  </a:lnTo>
                  <a:lnTo>
                    <a:pt x="7406" y="3453"/>
                  </a:lnTo>
                  <a:lnTo>
                    <a:pt x="6001" y="3286"/>
                  </a:lnTo>
                  <a:lnTo>
                    <a:pt x="4287" y="2858"/>
                  </a:lnTo>
                  <a:lnTo>
                    <a:pt x="2691" y="2286"/>
                  </a:lnTo>
                  <a:lnTo>
                    <a:pt x="1286" y="1643"/>
                  </a:lnTo>
                  <a:lnTo>
                    <a:pt x="381" y="1143"/>
                  </a:lnTo>
                  <a:lnTo>
                    <a:pt x="0" y="929"/>
                  </a:lnTo>
                  <a:lnTo>
                    <a:pt x="0" y="33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710" name="Google Shape;1710;p34"/>
            <p:cNvSpPr/>
            <p:nvPr/>
          </p:nvSpPr>
          <p:spPr>
            <a:xfrm>
              <a:off x="5890625" y="584000"/>
              <a:ext cx="91075" cy="300625"/>
            </a:xfrm>
            <a:custGeom>
              <a:avLst/>
              <a:gdLst/>
              <a:ahLst/>
              <a:cxnLst/>
              <a:rect l="l" t="t" r="r" b="b"/>
              <a:pathLst>
                <a:path w="3643" h="12025" extrusionOk="0">
                  <a:moveTo>
                    <a:pt x="0" y="0"/>
                  </a:moveTo>
                  <a:lnTo>
                    <a:pt x="2000" y="11073"/>
                  </a:lnTo>
                  <a:lnTo>
                    <a:pt x="3476" y="12025"/>
                  </a:lnTo>
                  <a:lnTo>
                    <a:pt x="3643" y="10406"/>
                  </a:lnTo>
                  <a:lnTo>
                    <a:pt x="2643" y="4905"/>
                  </a:lnTo>
                  <a:lnTo>
                    <a:pt x="2000" y="47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711" name="Google Shape;1711;p34"/>
            <p:cNvSpPr/>
            <p:nvPr/>
          </p:nvSpPr>
          <p:spPr>
            <a:xfrm>
              <a:off x="5611425" y="636975"/>
              <a:ext cx="122025" cy="289925"/>
            </a:xfrm>
            <a:custGeom>
              <a:avLst/>
              <a:gdLst/>
              <a:ahLst/>
              <a:cxnLst/>
              <a:rect l="l" t="t" r="r" b="b"/>
              <a:pathLst>
                <a:path w="4881" h="11597" extrusionOk="0">
                  <a:moveTo>
                    <a:pt x="3786" y="119"/>
                  </a:moveTo>
                  <a:lnTo>
                    <a:pt x="595" y="3120"/>
                  </a:lnTo>
                  <a:lnTo>
                    <a:pt x="0" y="5001"/>
                  </a:lnTo>
                  <a:lnTo>
                    <a:pt x="47" y="6096"/>
                  </a:lnTo>
                  <a:lnTo>
                    <a:pt x="500" y="6525"/>
                  </a:lnTo>
                  <a:lnTo>
                    <a:pt x="928" y="5977"/>
                  </a:lnTo>
                  <a:lnTo>
                    <a:pt x="785" y="7930"/>
                  </a:lnTo>
                  <a:lnTo>
                    <a:pt x="833" y="10168"/>
                  </a:lnTo>
                  <a:lnTo>
                    <a:pt x="1262" y="11597"/>
                  </a:lnTo>
                  <a:lnTo>
                    <a:pt x="1333" y="7978"/>
                  </a:lnTo>
                  <a:lnTo>
                    <a:pt x="3000" y="3834"/>
                  </a:lnTo>
                  <a:lnTo>
                    <a:pt x="48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1712" name="Google Shape;1712;p34"/>
            <p:cNvSpPr/>
            <p:nvPr/>
          </p:nvSpPr>
          <p:spPr>
            <a:xfrm>
              <a:off x="5607550" y="378200"/>
              <a:ext cx="391979" cy="664025"/>
            </a:xfrm>
            <a:custGeom>
              <a:avLst/>
              <a:gdLst/>
              <a:ahLst/>
              <a:cxnLst/>
              <a:rect l="l" t="t" r="r" b="b"/>
              <a:pathLst>
                <a:path w="5704" h="9714" extrusionOk="0">
                  <a:moveTo>
                    <a:pt x="4730" y="757"/>
                  </a:moveTo>
                  <a:cubicBezTo>
                    <a:pt x="5003" y="757"/>
                    <a:pt x="5220" y="886"/>
                    <a:pt x="5391" y="1099"/>
                  </a:cubicBezTo>
                  <a:cubicBezTo>
                    <a:pt x="5523" y="1259"/>
                    <a:pt x="5607" y="1450"/>
                    <a:pt x="5637" y="1653"/>
                  </a:cubicBezTo>
                  <a:cubicBezTo>
                    <a:pt x="5656" y="1779"/>
                    <a:pt x="5614" y="1902"/>
                    <a:pt x="5593" y="2025"/>
                  </a:cubicBezTo>
                  <a:lnTo>
                    <a:pt x="5593" y="2023"/>
                  </a:lnTo>
                  <a:cubicBezTo>
                    <a:pt x="5574" y="2133"/>
                    <a:pt x="5514" y="2207"/>
                    <a:pt x="5425" y="2267"/>
                  </a:cubicBezTo>
                  <a:cubicBezTo>
                    <a:pt x="5256" y="2381"/>
                    <a:pt x="5067" y="2435"/>
                    <a:pt x="4871" y="2470"/>
                  </a:cubicBezTo>
                  <a:cubicBezTo>
                    <a:pt x="4771" y="2487"/>
                    <a:pt x="4671" y="2497"/>
                    <a:pt x="4569" y="2497"/>
                  </a:cubicBezTo>
                  <a:cubicBezTo>
                    <a:pt x="4554" y="2497"/>
                    <a:pt x="4539" y="2497"/>
                    <a:pt x="4524" y="2496"/>
                  </a:cubicBezTo>
                  <a:cubicBezTo>
                    <a:pt x="4516" y="2496"/>
                    <a:pt x="4508" y="2497"/>
                    <a:pt x="4500" y="2497"/>
                  </a:cubicBezTo>
                  <a:cubicBezTo>
                    <a:pt x="4381" y="2497"/>
                    <a:pt x="4262" y="2484"/>
                    <a:pt x="4145" y="2463"/>
                  </a:cubicBezTo>
                  <a:cubicBezTo>
                    <a:pt x="3882" y="2416"/>
                    <a:pt x="3584" y="2123"/>
                    <a:pt x="3521" y="1786"/>
                  </a:cubicBezTo>
                  <a:cubicBezTo>
                    <a:pt x="3468" y="1499"/>
                    <a:pt x="3579" y="1278"/>
                    <a:pt x="3796" y="1101"/>
                  </a:cubicBezTo>
                  <a:cubicBezTo>
                    <a:pt x="4045" y="894"/>
                    <a:pt x="4355" y="775"/>
                    <a:pt x="4678" y="759"/>
                  </a:cubicBezTo>
                  <a:cubicBezTo>
                    <a:pt x="4696" y="758"/>
                    <a:pt x="4713" y="757"/>
                    <a:pt x="4730" y="757"/>
                  </a:cubicBezTo>
                  <a:close/>
                  <a:moveTo>
                    <a:pt x="5041" y="4043"/>
                  </a:moveTo>
                  <a:cubicBezTo>
                    <a:pt x="5099" y="4107"/>
                    <a:pt x="5148" y="4178"/>
                    <a:pt x="5186" y="4255"/>
                  </a:cubicBezTo>
                  <a:cubicBezTo>
                    <a:pt x="5298" y="4460"/>
                    <a:pt x="5402" y="4668"/>
                    <a:pt x="5458" y="4896"/>
                  </a:cubicBezTo>
                  <a:cubicBezTo>
                    <a:pt x="5505" y="5051"/>
                    <a:pt x="5539" y="5208"/>
                    <a:pt x="5554" y="5368"/>
                  </a:cubicBezTo>
                  <a:cubicBezTo>
                    <a:pt x="5579" y="5571"/>
                    <a:pt x="5581" y="5775"/>
                    <a:pt x="5600" y="5978"/>
                  </a:cubicBezTo>
                  <a:cubicBezTo>
                    <a:pt x="5602" y="5990"/>
                    <a:pt x="5605" y="6011"/>
                    <a:pt x="5595" y="6011"/>
                  </a:cubicBezTo>
                  <a:cubicBezTo>
                    <a:pt x="5542" y="6011"/>
                    <a:pt x="5514" y="6059"/>
                    <a:pt x="5468" y="6067"/>
                  </a:cubicBezTo>
                  <a:cubicBezTo>
                    <a:pt x="5462" y="6069"/>
                    <a:pt x="5456" y="6069"/>
                    <a:pt x="5450" y="6069"/>
                  </a:cubicBezTo>
                  <a:cubicBezTo>
                    <a:pt x="5416" y="6069"/>
                    <a:pt x="5401" y="6047"/>
                    <a:pt x="5395" y="6010"/>
                  </a:cubicBezTo>
                  <a:cubicBezTo>
                    <a:pt x="5348" y="5655"/>
                    <a:pt x="5263" y="5308"/>
                    <a:pt x="5199" y="4958"/>
                  </a:cubicBezTo>
                  <a:cubicBezTo>
                    <a:pt x="5137" y="4654"/>
                    <a:pt x="5079" y="4351"/>
                    <a:pt x="5041" y="4043"/>
                  </a:cubicBezTo>
                  <a:close/>
                  <a:moveTo>
                    <a:pt x="4091" y="49"/>
                  </a:moveTo>
                  <a:cubicBezTo>
                    <a:pt x="4421" y="49"/>
                    <a:pt x="4729" y="153"/>
                    <a:pt x="5011" y="365"/>
                  </a:cubicBezTo>
                  <a:cubicBezTo>
                    <a:pt x="5321" y="594"/>
                    <a:pt x="5537" y="933"/>
                    <a:pt x="5612" y="1311"/>
                  </a:cubicBezTo>
                  <a:cubicBezTo>
                    <a:pt x="5614" y="1332"/>
                    <a:pt x="5616" y="1352"/>
                    <a:pt x="5616" y="1373"/>
                  </a:cubicBezTo>
                  <a:cubicBezTo>
                    <a:pt x="5625" y="1378"/>
                    <a:pt x="5628" y="1388"/>
                    <a:pt x="5625" y="1399"/>
                  </a:cubicBezTo>
                  <a:cubicBezTo>
                    <a:pt x="5625" y="1401"/>
                    <a:pt x="5621" y="1401"/>
                    <a:pt x="5619" y="1402"/>
                  </a:cubicBezTo>
                  <a:cubicBezTo>
                    <a:pt x="5618" y="1394"/>
                    <a:pt x="5616" y="1385"/>
                    <a:pt x="5612" y="1374"/>
                  </a:cubicBezTo>
                  <a:cubicBezTo>
                    <a:pt x="5546" y="1252"/>
                    <a:pt x="5481" y="1127"/>
                    <a:pt x="5384" y="1020"/>
                  </a:cubicBezTo>
                  <a:cubicBezTo>
                    <a:pt x="5202" y="822"/>
                    <a:pt x="4986" y="713"/>
                    <a:pt x="4724" y="713"/>
                  </a:cubicBezTo>
                  <a:cubicBezTo>
                    <a:pt x="4689" y="713"/>
                    <a:pt x="4653" y="715"/>
                    <a:pt x="4616" y="719"/>
                  </a:cubicBezTo>
                  <a:cubicBezTo>
                    <a:pt x="4317" y="745"/>
                    <a:pt x="4029" y="859"/>
                    <a:pt x="3789" y="1045"/>
                  </a:cubicBezTo>
                  <a:cubicBezTo>
                    <a:pt x="3635" y="1166"/>
                    <a:pt x="3509" y="1311"/>
                    <a:pt x="3473" y="1513"/>
                  </a:cubicBezTo>
                  <a:cubicBezTo>
                    <a:pt x="3426" y="1776"/>
                    <a:pt x="3509" y="2005"/>
                    <a:pt x="3672" y="2211"/>
                  </a:cubicBezTo>
                  <a:cubicBezTo>
                    <a:pt x="3731" y="2284"/>
                    <a:pt x="3801" y="2351"/>
                    <a:pt x="3877" y="2407"/>
                  </a:cubicBezTo>
                  <a:cubicBezTo>
                    <a:pt x="3978" y="2463"/>
                    <a:pt x="4085" y="2500"/>
                    <a:pt x="4197" y="2521"/>
                  </a:cubicBezTo>
                  <a:cubicBezTo>
                    <a:pt x="4304" y="2536"/>
                    <a:pt x="4412" y="2543"/>
                    <a:pt x="4519" y="2543"/>
                  </a:cubicBezTo>
                  <a:cubicBezTo>
                    <a:pt x="4590" y="2543"/>
                    <a:pt x="4660" y="2540"/>
                    <a:pt x="4730" y="2533"/>
                  </a:cubicBezTo>
                  <a:cubicBezTo>
                    <a:pt x="4879" y="2521"/>
                    <a:pt x="5025" y="2489"/>
                    <a:pt x="5167" y="2442"/>
                  </a:cubicBezTo>
                  <a:cubicBezTo>
                    <a:pt x="5277" y="2409"/>
                    <a:pt x="5379" y="2356"/>
                    <a:pt x="5470" y="2286"/>
                  </a:cubicBezTo>
                  <a:cubicBezTo>
                    <a:pt x="5476" y="2280"/>
                    <a:pt x="5483" y="2277"/>
                    <a:pt x="5491" y="2277"/>
                  </a:cubicBezTo>
                  <a:cubicBezTo>
                    <a:pt x="5495" y="2277"/>
                    <a:pt x="5500" y="2278"/>
                    <a:pt x="5504" y="2281"/>
                  </a:cubicBezTo>
                  <a:cubicBezTo>
                    <a:pt x="5490" y="2353"/>
                    <a:pt x="5454" y="2417"/>
                    <a:pt x="5425" y="2484"/>
                  </a:cubicBezTo>
                  <a:cubicBezTo>
                    <a:pt x="5332" y="2684"/>
                    <a:pt x="5218" y="2873"/>
                    <a:pt x="5102" y="3063"/>
                  </a:cubicBezTo>
                  <a:cubicBezTo>
                    <a:pt x="5014" y="3208"/>
                    <a:pt x="4979" y="3368"/>
                    <a:pt x="4964" y="3534"/>
                  </a:cubicBezTo>
                  <a:cubicBezTo>
                    <a:pt x="4932" y="3832"/>
                    <a:pt x="4992" y="4123"/>
                    <a:pt x="5042" y="4414"/>
                  </a:cubicBezTo>
                  <a:cubicBezTo>
                    <a:pt x="5095" y="4711"/>
                    <a:pt x="5153" y="5007"/>
                    <a:pt x="5209" y="5303"/>
                  </a:cubicBezTo>
                  <a:cubicBezTo>
                    <a:pt x="5248" y="5443"/>
                    <a:pt x="5269" y="5587"/>
                    <a:pt x="5295" y="5729"/>
                  </a:cubicBezTo>
                  <a:cubicBezTo>
                    <a:pt x="5342" y="5975"/>
                    <a:pt x="5381" y="6223"/>
                    <a:pt x="5405" y="6472"/>
                  </a:cubicBezTo>
                  <a:cubicBezTo>
                    <a:pt x="5426" y="6714"/>
                    <a:pt x="5430" y="6956"/>
                    <a:pt x="5416" y="7198"/>
                  </a:cubicBezTo>
                  <a:cubicBezTo>
                    <a:pt x="5398" y="7470"/>
                    <a:pt x="5349" y="7740"/>
                    <a:pt x="5269" y="8003"/>
                  </a:cubicBezTo>
                  <a:cubicBezTo>
                    <a:pt x="5263" y="8020"/>
                    <a:pt x="5258" y="8036"/>
                    <a:pt x="5251" y="8054"/>
                  </a:cubicBezTo>
                  <a:cubicBezTo>
                    <a:pt x="5246" y="8068"/>
                    <a:pt x="5233" y="8076"/>
                    <a:pt x="5220" y="8076"/>
                  </a:cubicBezTo>
                  <a:cubicBezTo>
                    <a:pt x="5215" y="8076"/>
                    <a:pt x="5210" y="8075"/>
                    <a:pt x="5206" y="8073"/>
                  </a:cubicBezTo>
                  <a:cubicBezTo>
                    <a:pt x="5181" y="8068"/>
                    <a:pt x="5190" y="8050"/>
                    <a:pt x="5193" y="8034"/>
                  </a:cubicBezTo>
                  <a:cubicBezTo>
                    <a:pt x="5249" y="7845"/>
                    <a:pt x="5283" y="7649"/>
                    <a:pt x="5293" y="7451"/>
                  </a:cubicBezTo>
                  <a:cubicBezTo>
                    <a:pt x="5304" y="7242"/>
                    <a:pt x="5302" y="7033"/>
                    <a:pt x="5288" y="6825"/>
                  </a:cubicBezTo>
                  <a:cubicBezTo>
                    <a:pt x="5272" y="6639"/>
                    <a:pt x="5246" y="6455"/>
                    <a:pt x="5213" y="6273"/>
                  </a:cubicBezTo>
                  <a:cubicBezTo>
                    <a:pt x="5156" y="5966"/>
                    <a:pt x="5085" y="5662"/>
                    <a:pt x="5009" y="5359"/>
                  </a:cubicBezTo>
                  <a:cubicBezTo>
                    <a:pt x="5004" y="5342"/>
                    <a:pt x="5004" y="5322"/>
                    <a:pt x="5000" y="5305"/>
                  </a:cubicBezTo>
                  <a:cubicBezTo>
                    <a:pt x="4951" y="5140"/>
                    <a:pt x="4911" y="4973"/>
                    <a:pt x="4879" y="4805"/>
                  </a:cubicBezTo>
                  <a:cubicBezTo>
                    <a:pt x="4836" y="4604"/>
                    <a:pt x="4794" y="4402"/>
                    <a:pt x="4760" y="4200"/>
                  </a:cubicBezTo>
                  <a:cubicBezTo>
                    <a:pt x="4734" y="4044"/>
                    <a:pt x="4723" y="3888"/>
                    <a:pt x="4704" y="3732"/>
                  </a:cubicBezTo>
                  <a:cubicBezTo>
                    <a:pt x="4694" y="3641"/>
                    <a:pt x="4685" y="3550"/>
                    <a:pt x="4667" y="3459"/>
                  </a:cubicBezTo>
                  <a:cubicBezTo>
                    <a:pt x="4646" y="3345"/>
                    <a:pt x="4608" y="3317"/>
                    <a:pt x="4492" y="3310"/>
                  </a:cubicBezTo>
                  <a:cubicBezTo>
                    <a:pt x="4019" y="3278"/>
                    <a:pt x="3568" y="3166"/>
                    <a:pt x="3149" y="2936"/>
                  </a:cubicBezTo>
                  <a:cubicBezTo>
                    <a:pt x="3058" y="2887"/>
                    <a:pt x="2969" y="2831"/>
                    <a:pt x="2876" y="2784"/>
                  </a:cubicBezTo>
                  <a:cubicBezTo>
                    <a:pt x="2852" y="2772"/>
                    <a:pt x="2832" y="2765"/>
                    <a:pt x="2815" y="2765"/>
                  </a:cubicBezTo>
                  <a:cubicBezTo>
                    <a:pt x="2781" y="2765"/>
                    <a:pt x="2758" y="2790"/>
                    <a:pt x="2741" y="2842"/>
                  </a:cubicBezTo>
                  <a:cubicBezTo>
                    <a:pt x="2588" y="3312"/>
                    <a:pt x="2334" y="3729"/>
                    <a:pt x="2045" y="4127"/>
                  </a:cubicBezTo>
                  <a:cubicBezTo>
                    <a:pt x="1829" y="4421"/>
                    <a:pt x="1610" y="4714"/>
                    <a:pt x="1393" y="5009"/>
                  </a:cubicBezTo>
                  <a:cubicBezTo>
                    <a:pt x="1331" y="5124"/>
                    <a:pt x="1258" y="5233"/>
                    <a:pt x="1194" y="5349"/>
                  </a:cubicBezTo>
                  <a:cubicBezTo>
                    <a:pt x="1077" y="5568"/>
                    <a:pt x="974" y="5796"/>
                    <a:pt x="884" y="6029"/>
                  </a:cubicBezTo>
                  <a:cubicBezTo>
                    <a:pt x="756" y="6357"/>
                    <a:pt x="663" y="6697"/>
                    <a:pt x="605" y="7044"/>
                  </a:cubicBezTo>
                  <a:cubicBezTo>
                    <a:pt x="567" y="7270"/>
                    <a:pt x="549" y="7501"/>
                    <a:pt x="553" y="7733"/>
                  </a:cubicBezTo>
                  <a:cubicBezTo>
                    <a:pt x="553" y="7768"/>
                    <a:pt x="565" y="7807"/>
                    <a:pt x="535" y="7838"/>
                  </a:cubicBezTo>
                  <a:cubicBezTo>
                    <a:pt x="523" y="7850"/>
                    <a:pt x="535" y="7864"/>
                    <a:pt x="544" y="7875"/>
                  </a:cubicBezTo>
                  <a:cubicBezTo>
                    <a:pt x="555" y="7887"/>
                    <a:pt x="576" y="7905"/>
                    <a:pt x="556" y="7922"/>
                  </a:cubicBezTo>
                  <a:cubicBezTo>
                    <a:pt x="549" y="7927"/>
                    <a:pt x="541" y="7930"/>
                    <a:pt x="532" y="7930"/>
                  </a:cubicBezTo>
                  <a:cubicBezTo>
                    <a:pt x="520" y="7930"/>
                    <a:pt x="508" y="7925"/>
                    <a:pt x="498" y="7915"/>
                  </a:cubicBezTo>
                  <a:cubicBezTo>
                    <a:pt x="455" y="7878"/>
                    <a:pt x="439" y="7824"/>
                    <a:pt x="434" y="7771"/>
                  </a:cubicBezTo>
                  <a:cubicBezTo>
                    <a:pt x="409" y="7587"/>
                    <a:pt x="395" y="7403"/>
                    <a:pt x="377" y="7217"/>
                  </a:cubicBezTo>
                  <a:cubicBezTo>
                    <a:pt x="358" y="7016"/>
                    <a:pt x="374" y="6816"/>
                    <a:pt x="386" y="6618"/>
                  </a:cubicBezTo>
                  <a:cubicBezTo>
                    <a:pt x="398" y="6418"/>
                    <a:pt x="391" y="6211"/>
                    <a:pt x="441" y="6013"/>
                  </a:cubicBezTo>
                  <a:cubicBezTo>
                    <a:pt x="449" y="5987"/>
                    <a:pt x="460" y="5960"/>
                    <a:pt x="476" y="5939"/>
                  </a:cubicBezTo>
                  <a:cubicBezTo>
                    <a:pt x="735" y="5554"/>
                    <a:pt x="975" y="5156"/>
                    <a:pt x="1193" y="4744"/>
                  </a:cubicBezTo>
                  <a:cubicBezTo>
                    <a:pt x="1258" y="4623"/>
                    <a:pt x="1315" y="4495"/>
                    <a:pt x="1393" y="4381"/>
                  </a:cubicBezTo>
                  <a:cubicBezTo>
                    <a:pt x="1421" y="4321"/>
                    <a:pt x="1447" y="4262"/>
                    <a:pt x="1473" y="4202"/>
                  </a:cubicBezTo>
                  <a:cubicBezTo>
                    <a:pt x="1482" y="4185"/>
                    <a:pt x="1499" y="4164"/>
                    <a:pt x="1470" y="4151"/>
                  </a:cubicBezTo>
                  <a:cubicBezTo>
                    <a:pt x="1464" y="4149"/>
                    <a:pt x="1460" y="4147"/>
                    <a:pt x="1456" y="4147"/>
                  </a:cubicBezTo>
                  <a:cubicBezTo>
                    <a:pt x="1439" y="4147"/>
                    <a:pt x="1435" y="4169"/>
                    <a:pt x="1428" y="4183"/>
                  </a:cubicBezTo>
                  <a:cubicBezTo>
                    <a:pt x="1378" y="4278"/>
                    <a:pt x="1329" y="4370"/>
                    <a:pt x="1280" y="4465"/>
                  </a:cubicBezTo>
                  <a:cubicBezTo>
                    <a:pt x="1107" y="4803"/>
                    <a:pt x="923" y="5135"/>
                    <a:pt x="725" y="5459"/>
                  </a:cubicBezTo>
                  <a:cubicBezTo>
                    <a:pt x="705" y="5492"/>
                    <a:pt x="686" y="5526"/>
                    <a:pt x="665" y="5559"/>
                  </a:cubicBezTo>
                  <a:cubicBezTo>
                    <a:pt x="654" y="5578"/>
                    <a:pt x="641" y="5588"/>
                    <a:pt x="625" y="5588"/>
                  </a:cubicBezTo>
                  <a:cubicBezTo>
                    <a:pt x="613" y="5588"/>
                    <a:pt x="600" y="5582"/>
                    <a:pt x="586" y="5568"/>
                  </a:cubicBezTo>
                  <a:cubicBezTo>
                    <a:pt x="539" y="5519"/>
                    <a:pt x="490" y="5471"/>
                    <a:pt x="444" y="5422"/>
                  </a:cubicBezTo>
                  <a:cubicBezTo>
                    <a:pt x="431" y="5410"/>
                    <a:pt x="416" y="5403"/>
                    <a:pt x="399" y="5403"/>
                  </a:cubicBezTo>
                  <a:cubicBezTo>
                    <a:pt x="397" y="5403"/>
                    <a:pt x="395" y="5403"/>
                    <a:pt x="393" y="5403"/>
                  </a:cubicBezTo>
                  <a:cubicBezTo>
                    <a:pt x="384" y="5431"/>
                    <a:pt x="377" y="5459"/>
                    <a:pt x="369" y="5489"/>
                  </a:cubicBezTo>
                  <a:cubicBezTo>
                    <a:pt x="307" y="5654"/>
                    <a:pt x="281" y="5825"/>
                    <a:pt x="249" y="5997"/>
                  </a:cubicBezTo>
                  <a:cubicBezTo>
                    <a:pt x="246" y="6025"/>
                    <a:pt x="242" y="6060"/>
                    <a:pt x="206" y="6064"/>
                  </a:cubicBezTo>
                  <a:cubicBezTo>
                    <a:pt x="205" y="6064"/>
                    <a:pt x="204" y="6064"/>
                    <a:pt x="203" y="6064"/>
                  </a:cubicBezTo>
                  <a:cubicBezTo>
                    <a:pt x="169" y="6064"/>
                    <a:pt x="151" y="6037"/>
                    <a:pt x="139" y="6010"/>
                  </a:cubicBezTo>
                  <a:cubicBezTo>
                    <a:pt x="123" y="5976"/>
                    <a:pt x="113" y="5939"/>
                    <a:pt x="111" y="5903"/>
                  </a:cubicBezTo>
                  <a:cubicBezTo>
                    <a:pt x="99" y="5712"/>
                    <a:pt x="123" y="5522"/>
                    <a:pt x="183" y="5340"/>
                  </a:cubicBezTo>
                  <a:cubicBezTo>
                    <a:pt x="211" y="5207"/>
                    <a:pt x="256" y="5075"/>
                    <a:pt x="316" y="4951"/>
                  </a:cubicBezTo>
                  <a:cubicBezTo>
                    <a:pt x="325" y="4930"/>
                    <a:pt x="334" y="4907"/>
                    <a:pt x="342" y="4884"/>
                  </a:cubicBezTo>
                  <a:cubicBezTo>
                    <a:pt x="321" y="4830"/>
                    <a:pt x="362" y="4795"/>
                    <a:pt x="384" y="4758"/>
                  </a:cubicBezTo>
                  <a:cubicBezTo>
                    <a:pt x="491" y="4574"/>
                    <a:pt x="621" y="4405"/>
                    <a:pt x="768" y="4253"/>
                  </a:cubicBezTo>
                  <a:cubicBezTo>
                    <a:pt x="819" y="4204"/>
                    <a:pt x="853" y="4137"/>
                    <a:pt x="921" y="4107"/>
                  </a:cubicBezTo>
                  <a:cubicBezTo>
                    <a:pt x="1035" y="3974"/>
                    <a:pt x="1177" y="3873"/>
                    <a:pt x="1312" y="3764"/>
                  </a:cubicBezTo>
                  <a:cubicBezTo>
                    <a:pt x="1445" y="3655"/>
                    <a:pt x="1594" y="3555"/>
                    <a:pt x="1738" y="3457"/>
                  </a:cubicBezTo>
                  <a:cubicBezTo>
                    <a:pt x="1750" y="3452"/>
                    <a:pt x="1761" y="3447"/>
                    <a:pt x="1773" y="3441"/>
                  </a:cubicBezTo>
                  <a:lnTo>
                    <a:pt x="1785" y="3425"/>
                  </a:lnTo>
                  <a:cubicBezTo>
                    <a:pt x="1789" y="3394"/>
                    <a:pt x="1817" y="3378"/>
                    <a:pt x="1838" y="3359"/>
                  </a:cubicBezTo>
                  <a:cubicBezTo>
                    <a:pt x="2032" y="3161"/>
                    <a:pt x="2208" y="2949"/>
                    <a:pt x="2320" y="2691"/>
                  </a:cubicBezTo>
                  <a:cubicBezTo>
                    <a:pt x="2337" y="2649"/>
                    <a:pt x="2357" y="2609"/>
                    <a:pt x="2374" y="2568"/>
                  </a:cubicBezTo>
                  <a:cubicBezTo>
                    <a:pt x="2493" y="2275"/>
                    <a:pt x="2504" y="1967"/>
                    <a:pt x="2499" y="1657"/>
                  </a:cubicBezTo>
                  <a:cubicBezTo>
                    <a:pt x="2492" y="1348"/>
                    <a:pt x="2578" y="1045"/>
                    <a:pt x="2744" y="784"/>
                  </a:cubicBezTo>
                  <a:cubicBezTo>
                    <a:pt x="2984" y="407"/>
                    <a:pt x="3323" y="168"/>
                    <a:pt x="3761" y="82"/>
                  </a:cubicBezTo>
                  <a:cubicBezTo>
                    <a:pt x="3873" y="60"/>
                    <a:pt x="3983" y="49"/>
                    <a:pt x="4091" y="49"/>
                  </a:cubicBezTo>
                  <a:close/>
                  <a:moveTo>
                    <a:pt x="2827" y="2815"/>
                  </a:moveTo>
                  <a:cubicBezTo>
                    <a:pt x="2843" y="2815"/>
                    <a:pt x="2867" y="2829"/>
                    <a:pt x="2907" y="2854"/>
                  </a:cubicBezTo>
                  <a:cubicBezTo>
                    <a:pt x="3203" y="3038"/>
                    <a:pt x="3516" y="3182"/>
                    <a:pt x="3857" y="3264"/>
                  </a:cubicBezTo>
                  <a:cubicBezTo>
                    <a:pt x="4073" y="3315"/>
                    <a:pt x="4292" y="3348"/>
                    <a:pt x="4511" y="3364"/>
                  </a:cubicBezTo>
                  <a:cubicBezTo>
                    <a:pt x="4585" y="3369"/>
                    <a:pt x="4609" y="3406"/>
                    <a:pt x="4618" y="3466"/>
                  </a:cubicBezTo>
                  <a:cubicBezTo>
                    <a:pt x="4634" y="3559"/>
                    <a:pt x="4646" y="3652"/>
                    <a:pt x="4655" y="3746"/>
                  </a:cubicBezTo>
                  <a:cubicBezTo>
                    <a:pt x="4685" y="4039"/>
                    <a:pt x="4732" y="4330"/>
                    <a:pt x="4787" y="4619"/>
                  </a:cubicBezTo>
                  <a:cubicBezTo>
                    <a:pt x="4878" y="5100"/>
                    <a:pt x="5020" y="5568"/>
                    <a:pt x="5118" y="6046"/>
                  </a:cubicBezTo>
                  <a:cubicBezTo>
                    <a:pt x="5209" y="6483"/>
                    <a:pt x="5270" y="6923"/>
                    <a:pt x="5248" y="7368"/>
                  </a:cubicBezTo>
                  <a:cubicBezTo>
                    <a:pt x="5237" y="7573"/>
                    <a:pt x="5207" y="7777"/>
                    <a:pt x="5156" y="7975"/>
                  </a:cubicBezTo>
                  <a:cubicBezTo>
                    <a:pt x="5151" y="7998"/>
                    <a:pt x="5148" y="8019"/>
                    <a:pt x="5142" y="8041"/>
                  </a:cubicBezTo>
                  <a:cubicBezTo>
                    <a:pt x="5055" y="8385"/>
                    <a:pt x="4899" y="8699"/>
                    <a:pt x="4695" y="8990"/>
                  </a:cubicBezTo>
                  <a:cubicBezTo>
                    <a:pt x="4569" y="9174"/>
                    <a:pt x="4432" y="9353"/>
                    <a:pt x="4257" y="9495"/>
                  </a:cubicBezTo>
                  <a:cubicBezTo>
                    <a:pt x="4098" y="9624"/>
                    <a:pt x="3906" y="9658"/>
                    <a:pt x="3712" y="9661"/>
                  </a:cubicBezTo>
                  <a:cubicBezTo>
                    <a:pt x="3634" y="9664"/>
                    <a:pt x="3556" y="9667"/>
                    <a:pt x="3478" y="9667"/>
                  </a:cubicBezTo>
                  <a:cubicBezTo>
                    <a:pt x="3400" y="9667"/>
                    <a:pt x="3323" y="9664"/>
                    <a:pt x="3246" y="9653"/>
                  </a:cubicBezTo>
                  <a:cubicBezTo>
                    <a:pt x="3119" y="9635"/>
                    <a:pt x="3084" y="9600"/>
                    <a:pt x="3070" y="9475"/>
                  </a:cubicBezTo>
                  <a:cubicBezTo>
                    <a:pt x="3061" y="9397"/>
                    <a:pt x="2983" y="9337"/>
                    <a:pt x="2881" y="9333"/>
                  </a:cubicBezTo>
                  <a:cubicBezTo>
                    <a:pt x="2879" y="9333"/>
                    <a:pt x="2877" y="9333"/>
                    <a:pt x="2876" y="9333"/>
                  </a:cubicBezTo>
                  <a:cubicBezTo>
                    <a:pt x="2786" y="9333"/>
                    <a:pt x="2730" y="9379"/>
                    <a:pt x="2716" y="9463"/>
                  </a:cubicBezTo>
                  <a:cubicBezTo>
                    <a:pt x="2714" y="9474"/>
                    <a:pt x="2713" y="9484"/>
                    <a:pt x="2713" y="9493"/>
                  </a:cubicBezTo>
                  <a:cubicBezTo>
                    <a:pt x="2706" y="9619"/>
                    <a:pt x="2681" y="9654"/>
                    <a:pt x="2558" y="9661"/>
                  </a:cubicBezTo>
                  <a:cubicBezTo>
                    <a:pt x="2499" y="9665"/>
                    <a:pt x="2440" y="9666"/>
                    <a:pt x="2382" y="9666"/>
                  </a:cubicBezTo>
                  <a:cubicBezTo>
                    <a:pt x="1959" y="9666"/>
                    <a:pt x="1558" y="9574"/>
                    <a:pt x="1194" y="9332"/>
                  </a:cubicBezTo>
                  <a:cubicBezTo>
                    <a:pt x="1128" y="9290"/>
                    <a:pt x="1073" y="9234"/>
                    <a:pt x="1030" y="9169"/>
                  </a:cubicBezTo>
                  <a:cubicBezTo>
                    <a:pt x="805" y="8834"/>
                    <a:pt x="675" y="8462"/>
                    <a:pt x="625" y="8062"/>
                  </a:cubicBezTo>
                  <a:cubicBezTo>
                    <a:pt x="597" y="7808"/>
                    <a:pt x="593" y="7551"/>
                    <a:pt x="618" y="7296"/>
                  </a:cubicBezTo>
                  <a:cubicBezTo>
                    <a:pt x="618" y="7288"/>
                    <a:pt x="621" y="7281"/>
                    <a:pt x="625" y="7274"/>
                  </a:cubicBezTo>
                  <a:cubicBezTo>
                    <a:pt x="726" y="6446"/>
                    <a:pt x="1016" y="5685"/>
                    <a:pt x="1470" y="4991"/>
                  </a:cubicBezTo>
                  <a:cubicBezTo>
                    <a:pt x="1648" y="4718"/>
                    <a:pt x="1859" y="4467"/>
                    <a:pt x="2052" y="4204"/>
                  </a:cubicBezTo>
                  <a:cubicBezTo>
                    <a:pt x="2348" y="3801"/>
                    <a:pt x="2613" y="3378"/>
                    <a:pt x="2776" y="2900"/>
                  </a:cubicBezTo>
                  <a:cubicBezTo>
                    <a:pt x="2795" y="2841"/>
                    <a:pt x="2804" y="2815"/>
                    <a:pt x="2827" y="2815"/>
                  </a:cubicBezTo>
                  <a:close/>
                  <a:moveTo>
                    <a:pt x="4032" y="0"/>
                  </a:moveTo>
                  <a:cubicBezTo>
                    <a:pt x="4013" y="0"/>
                    <a:pt x="3996" y="1"/>
                    <a:pt x="3984" y="2"/>
                  </a:cubicBezTo>
                  <a:lnTo>
                    <a:pt x="3929" y="7"/>
                  </a:lnTo>
                  <a:cubicBezTo>
                    <a:pt x="3493" y="47"/>
                    <a:pt x="3132" y="235"/>
                    <a:pt x="2846" y="564"/>
                  </a:cubicBezTo>
                  <a:cubicBezTo>
                    <a:pt x="2585" y="861"/>
                    <a:pt x="2444" y="1243"/>
                    <a:pt x="2453" y="1636"/>
                  </a:cubicBezTo>
                  <a:cubicBezTo>
                    <a:pt x="2457" y="2028"/>
                    <a:pt x="2425" y="2410"/>
                    <a:pt x="2230" y="2766"/>
                  </a:cubicBezTo>
                  <a:cubicBezTo>
                    <a:pt x="2088" y="3022"/>
                    <a:pt x="1910" y="3252"/>
                    <a:pt x="1682" y="3429"/>
                  </a:cubicBezTo>
                  <a:cubicBezTo>
                    <a:pt x="1408" y="3641"/>
                    <a:pt x="1124" y="3839"/>
                    <a:pt x="872" y="4078"/>
                  </a:cubicBezTo>
                  <a:cubicBezTo>
                    <a:pt x="453" y="4472"/>
                    <a:pt x="167" y="4940"/>
                    <a:pt x="48" y="5506"/>
                  </a:cubicBezTo>
                  <a:cubicBezTo>
                    <a:pt x="39" y="5545"/>
                    <a:pt x="36" y="5585"/>
                    <a:pt x="29" y="5626"/>
                  </a:cubicBezTo>
                  <a:cubicBezTo>
                    <a:pt x="9" y="5724"/>
                    <a:pt x="1" y="5825"/>
                    <a:pt x="1" y="5925"/>
                  </a:cubicBezTo>
                  <a:lnTo>
                    <a:pt x="1" y="5938"/>
                  </a:lnTo>
                  <a:cubicBezTo>
                    <a:pt x="1" y="5960"/>
                    <a:pt x="6" y="5983"/>
                    <a:pt x="15" y="6004"/>
                  </a:cubicBezTo>
                  <a:cubicBezTo>
                    <a:pt x="22" y="6024"/>
                    <a:pt x="23" y="6045"/>
                    <a:pt x="30" y="6066"/>
                  </a:cubicBezTo>
                  <a:cubicBezTo>
                    <a:pt x="55" y="6142"/>
                    <a:pt x="126" y="6201"/>
                    <a:pt x="200" y="6201"/>
                  </a:cubicBezTo>
                  <a:cubicBezTo>
                    <a:pt x="245" y="6201"/>
                    <a:pt x="292" y="6179"/>
                    <a:pt x="330" y="6127"/>
                  </a:cubicBezTo>
                  <a:cubicBezTo>
                    <a:pt x="342" y="6110"/>
                    <a:pt x="360" y="6094"/>
                    <a:pt x="384" y="6067"/>
                  </a:cubicBezTo>
                  <a:lnTo>
                    <a:pt x="384" y="6067"/>
                  </a:lnTo>
                  <a:cubicBezTo>
                    <a:pt x="374" y="6146"/>
                    <a:pt x="367" y="6211"/>
                    <a:pt x="358" y="6278"/>
                  </a:cubicBezTo>
                  <a:cubicBezTo>
                    <a:pt x="300" y="6707"/>
                    <a:pt x="297" y="7144"/>
                    <a:pt x="348" y="7577"/>
                  </a:cubicBezTo>
                  <a:cubicBezTo>
                    <a:pt x="411" y="8113"/>
                    <a:pt x="556" y="8622"/>
                    <a:pt x="839" y="9092"/>
                  </a:cubicBezTo>
                  <a:cubicBezTo>
                    <a:pt x="977" y="9323"/>
                    <a:pt x="1189" y="9444"/>
                    <a:pt x="1424" y="9540"/>
                  </a:cubicBezTo>
                  <a:cubicBezTo>
                    <a:pt x="1652" y="9633"/>
                    <a:pt x="1892" y="9688"/>
                    <a:pt x="2138" y="9702"/>
                  </a:cubicBezTo>
                  <a:lnTo>
                    <a:pt x="2157" y="9702"/>
                  </a:lnTo>
                  <a:cubicBezTo>
                    <a:pt x="2181" y="9702"/>
                    <a:pt x="2204" y="9707"/>
                    <a:pt x="2225" y="9714"/>
                  </a:cubicBezTo>
                  <a:lnTo>
                    <a:pt x="2485" y="9714"/>
                  </a:lnTo>
                  <a:cubicBezTo>
                    <a:pt x="2502" y="9709"/>
                    <a:pt x="2520" y="9705"/>
                    <a:pt x="2539" y="9705"/>
                  </a:cubicBezTo>
                  <a:cubicBezTo>
                    <a:pt x="2539" y="9703"/>
                    <a:pt x="2539" y="9702"/>
                    <a:pt x="2539" y="9702"/>
                  </a:cubicBezTo>
                  <a:lnTo>
                    <a:pt x="2569" y="9702"/>
                  </a:lnTo>
                  <a:cubicBezTo>
                    <a:pt x="2697" y="9696"/>
                    <a:pt x="2753" y="9640"/>
                    <a:pt x="2758" y="9511"/>
                  </a:cubicBezTo>
                  <a:cubicBezTo>
                    <a:pt x="2763" y="9412"/>
                    <a:pt x="2790" y="9383"/>
                    <a:pt x="2872" y="9381"/>
                  </a:cubicBezTo>
                  <a:cubicBezTo>
                    <a:pt x="2874" y="9381"/>
                    <a:pt x="2876" y="9381"/>
                    <a:pt x="2878" y="9381"/>
                  </a:cubicBezTo>
                  <a:cubicBezTo>
                    <a:pt x="2976" y="9381"/>
                    <a:pt x="3025" y="9423"/>
                    <a:pt x="3032" y="9514"/>
                  </a:cubicBezTo>
                  <a:cubicBezTo>
                    <a:pt x="3037" y="9605"/>
                    <a:pt x="3093" y="9663"/>
                    <a:pt x="3198" y="9689"/>
                  </a:cubicBezTo>
                  <a:cubicBezTo>
                    <a:pt x="3233" y="9698"/>
                    <a:pt x="3270" y="9693"/>
                    <a:pt x="3305" y="9703"/>
                  </a:cubicBezTo>
                  <a:lnTo>
                    <a:pt x="3307" y="9703"/>
                  </a:lnTo>
                  <a:cubicBezTo>
                    <a:pt x="3331" y="9703"/>
                    <a:pt x="3354" y="9707"/>
                    <a:pt x="3377" y="9714"/>
                  </a:cubicBezTo>
                  <a:lnTo>
                    <a:pt x="3696" y="9714"/>
                  </a:lnTo>
                  <a:cubicBezTo>
                    <a:pt x="3715" y="9709"/>
                    <a:pt x="3736" y="9705"/>
                    <a:pt x="3757" y="9705"/>
                  </a:cubicBezTo>
                  <a:cubicBezTo>
                    <a:pt x="3757" y="9703"/>
                    <a:pt x="3757" y="9703"/>
                    <a:pt x="3757" y="9702"/>
                  </a:cubicBezTo>
                  <a:cubicBezTo>
                    <a:pt x="3768" y="9702"/>
                    <a:pt x="3778" y="9702"/>
                    <a:pt x="3788" y="9702"/>
                  </a:cubicBezTo>
                  <a:cubicBezTo>
                    <a:pt x="4061" y="9702"/>
                    <a:pt x="4296" y="9610"/>
                    <a:pt x="4485" y="9407"/>
                  </a:cubicBezTo>
                  <a:cubicBezTo>
                    <a:pt x="4757" y="9123"/>
                    <a:pt x="4981" y="8797"/>
                    <a:pt x="5153" y="8441"/>
                  </a:cubicBezTo>
                  <a:cubicBezTo>
                    <a:pt x="5433" y="7849"/>
                    <a:pt x="5509" y="7221"/>
                    <a:pt x="5460" y="6574"/>
                  </a:cubicBezTo>
                  <a:cubicBezTo>
                    <a:pt x="5457" y="6540"/>
                    <a:pt x="5459" y="6522"/>
                    <a:pt x="5489" y="6522"/>
                  </a:cubicBezTo>
                  <a:cubicBezTo>
                    <a:pt x="5494" y="6522"/>
                    <a:pt x="5500" y="6522"/>
                    <a:pt x="5507" y="6523"/>
                  </a:cubicBezTo>
                  <a:cubicBezTo>
                    <a:pt x="5514" y="6524"/>
                    <a:pt x="5520" y="6525"/>
                    <a:pt x="5526" y="6525"/>
                  </a:cubicBezTo>
                  <a:cubicBezTo>
                    <a:pt x="5576" y="6525"/>
                    <a:pt x="5609" y="6493"/>
                    <a:pt x="5628" y="6443"/>
                  </a:cubicBezTo>
                  <a:cubicBezTo>
                    <a:pt x="5642" y="6408"/>
                    <a:pt x="5651" y="6369"/>
                    <a:pt x="5653" y="6330"/>
                  </a:cubicBezTo>
                  <a:cubicBezTo>
                    <a:pt x="5665" y="5985"/>
                    <a:pt x="5639" y="5641"/>
                    <a:pt x="5598" y="5300"/>
                  </a:cubicBezTo>
                  <a:cubicBezTo>
                    <a:pt x="5542" y="4830"/>
                    <a:pt x="5367" y="4402"/>
                    <a:pt x="5093" y="4016"/>
                  </a:cubicBezTo>
                  <a:cubicBezTo>
                    <a:pt x="5039" y="3937"/>
                    <a:pt x="5009" y="3844"/>
                    <a:pt x="5007" y="3748"/>
                  </a:cubicBezTo>
                  <a:cubicBezTo>
                    <a:pt x="5002" y="3475"/>
                    <a:pt x="5051" y="3220"/>
                    <a:pt x="5207" y="2989"/>
                  </a:cubicBezTo>
                  <a:cubicBezTo>
                    <a:pt x="5307" y="2838"/>
                    <a:pt x="5393" y="2680"/>
                    <a:pt x="5465" y="2516"/>
                  </a:cubicBezTo>
                  <a:cubicBezTo>
                    <a:pt x="5546" y="2332"/>
                    <a:pt x="5626" y="2146"/>
                    <a:pt x="5684" y="1953"/>
                  </a:cubicBezTo>
                  <a:cubicBezTo>
                    <a:pt x="5695" y="1920"/>
                    <a:pt x="5677" y="1883"/>
                    <a:pt x="5702" y="1855"/>
                  </a:cubicBezTo>
                  <a:lnTo>
                    <a:pt x="5703" y="1572"/>
                  </a:lnTo>
                  <a:cubicBezTo>
                    <a:pt x="5675" y="1520"/>
                    <a:pt x="5688" y="1462"/>
                    <a:pt x="5681" y="1408"/>
                  </a:cubicBezTo>
                  <a:cubicBezTo>
                    <a:pt x="5589" y="698"/>
                    <a:pt x="5016" y="114"/>
                    <a:pt x="4315" y="17"/>
                  </a:cubicBezTo>
                  <a:cubicBezTo>
                    <a:pt x="4290" y="13"/>
                    <a:pt x="4130" y="0"/>
                    <a:pt x="40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4"/>
            <p:cNvSpPr/>
            <p:nvPr/>
          </p:nvSpPr>
          <p:spPr>
            <a:xfrm>
              <a:off x="5644350" y="563525"/>
              <a:ext cx="333256" cy="393472"/>
            </a:xfrm>
            <a:custGeom>
              <a:avLst/>
              <a:gdLst/>
              <a:ahLst/>
              <a:cxnLst/>
              <a:rect l="l" t="t" r="r" b="b"/>
              <a:pathLst>
                <a:path w="4645" h="5496" extrusionOk="0">
                  <a:moveTo>
                    <a:pt x="2201" y="1"/>
                  </a:moveTo>
                  <a:cubicBezTo>
                    <a:pt x="2179" y="1"/>
                    <a:pt x="2170" y="27"/>
                    <a:pt x="2150" y="86"/>
                  </a:cubicBezTo>
                  <a:cubicBezTo>
                    <a:pt x="1987" y="563"/>
                    <a:pt x="1722" y="986"/>
                    <a:pt x="1426" y="1389"/>
                  </a:cubicBezTo>
                  <a:cubicBezTo>
                    <a:pt x="1235" y="1654"/>
                    <a:pt x="1022" y="1904"/>
                    <a:pt x="845" y="2176"/>
                  </a:cubicBezTo>
                  <a:cubicBezTo>
                    <a:pt x="390" y="2872"/>
                    <a:pt x="100" y="3631"/>
                    <a:pt x="0" y="4460"/>
                  </a:cubicBezTo>
                  <a:cubicBezTo>
                    <a:pt x="58" y="4469"/>
                    <a:pt x="102" y="4511"/>
                    <a:pt x="149" y="4543"/>
                  </a:cubicBezTo>
                  <a:cubicBezTo>
                    <a:pt x="639" y="4862"/>
                    <a:pt x="1170" y="5114"/>
                    <a:pt x="1727" y="5290"/>
                  </a:cubicBezTo>
                  <a:cubicBezTo>
                    <a:pt x="1976" y="5368"/>
                    <a:pt x="2232" y="5426"/>
                    <a:pt x="2492" y="5460"/>
                  </a:cubicBezTo>
                  <a:cubicBezTo>
                    <a:pt x="2666" y="5483"/>
                    <a:pt x="2841" y="5496"/>
                    <a:pt x="3016" y="5496"/>
                  </a:cubicBezTo>
                  <a:cubicBezTo>
                    <a:pt x="3063" y="5496"/>
                    <a:pt x="3111" y="5495"/>
                    <a:pt x="3158" y="5493"/>
                  </a:cubicBezTo>
                  <a:cubicBezTo>
                    <a:pt x="3359" y="5481"/>
                    <a:pt x="3561" y="5456"/>
                    <a:pt x="3759" y="5416"/>
                  </a:cubicBezTo>
                  <a:cubicBezTo>
                    <a:pt x="4001" y="5372"/>
                    <a:pt x="4238" y="5311"/>
                    <a:pt x="4471" y="5232"/>
                  </a:cubicBezTo>
                  <a:cubicBezTo>
                    <a:pt x="4480" y="5227"/>
                    <a:pt x="4491" y="5225"/>
                    <a:pt x="4502" y="5225"/>
                  </a:cubicBezTo>
                  <a:cubicBezTo>
                    <a:pt x="4507" y="5225"/>
                    <a:pt x="4513" y="5225"/>
                    <a:pt x="4518" y="5226"/>
                  </a:cubicBezTo>
                  <a:cubicBezTo>
                    <a:pt x="4523" y="5204"/>
                    <a:pt x="4527" y="5183"/>
                    <a:pt x="4532" y="5160"/>
                  </a:cubicBezTo>
                  <a:cubicBezTo>
                    <a:pt x="4581" y="4962"/>
                    <a:pt x="4611" y="4758"/>
                    <a:pt x="4622" y="4555"/>
                  </a:cubicBezTo>
                  <a:cubicBezTo>
                    <a:pt x="4644" y="4108"/>
                    <a:pt x="4585" y="3668"/>
                    <a:pt x="4494" y="3231"/>
                  </a:cubicBezTo>
                  <a:cubicBezTo>
                    <a:pt x="4394" y="2753"/>
                    <a:pt x="4253" y="2285"/>
                    <a:pt x="4162" y="1804"/>
                  </a:cubicBezTo>
                  <a:cubicBezTo>
                    <a:pt x="4106" y="1515"/>
                    <a:pt x="4059" y="1224"/>
                    <a:pt x="4031" y="931"/>
                  </a:cubicBezTo>
                  <a:cubicBezTo>
                    <a:pt x="4020" y="837"/>
                    <a:pt x="4008" y="744"/>
                    <a:pt x="3992" y="651"/>
                  </a:cubicBezTo>
                  <a:cubicBezTo>
                    <a:pt x="3983" y="593"/>
                    <a:pt x="3959" y="554"/>
                    <a:pt x="3887" y="549"/>
                  </a:cubicBezTo>
                  <a:cubicBezTo>
                    <a:pt x="3666" y="535"/>
                    <a:pt x="3447" y="500"/>
                    <a:pt x="3231" y="449"/>
                  </a:cubicBezTo>
                  <a:cubicBezTo>
                    <a:pt x="2891" y="369"/>
                    <a:pt x="2577" y="223"/>
                    <a:pt x="2281" y="39"/>
                  </a:cubicBezTo>
                  <a:cubicBezTo>
                    <a:pt x="2241" y="15"/>
                    <a:pt x="2218" y="1"/>
                    <a:pt x="22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4"/>
            <p:cNvSpPr/>
            <p:nvPr/>
          </p:nvSpPr>
          <p:spPr>
            <a:xfrm>
              <a:off x="5776925" y="1003091"/>
              <a:ext cx="60700" cy="39300"/>
            </a:xfrm>
            <a:custGeom>
              <a:avLst/>
              <a:gdLst/>
              <a:ahLst/>
              <a:cxnLst/>
              <a:rect l="l" t="t" r="r" b="b"/>
              <a:pathLst>
                <a:path w="2428" h="1572" extrusionOk="0">
                  <a:moveTo>
                    <a:pt x="404" y="1572"/>
                  </a:moveTo>
                  <a:lnTo>
                    <a:pt x="785" y="1286"/>
                  </a:lnTo>
                  <a:lnTo>
                    <a:pt x="857" y="929"/>
                  </a:lnTo>
                  <a:lnTo>
                    <a:pt x="1000" y="524"/>
                  </a:lnTo>
                  <a:lnTo>
                    <a:pt x="1547" y="953"/>
                  </a:lnTo>
                  <a:lnTo>
                    <a:pt x="1643" y="1310"/>
                  </a:lnTo>
                  <a:lnTo>
                    <a:pt x="2190" y="1572"/>
                  </a:lnTo>
                  <a:lnTo>
                    <a:pt x="2428" y="334"/>
                  </a:lnTo>
                  <a:lnTo>
                    <a:pt x="0" y="0"/>
                  </a:lnTo>
                  <a:lnTo>
                    <a:pt x="0" y="1405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353E66">
                    <a:alpha val="77254"/>
                  </a:srgbClr>
                </a:gs>
              </a:gsLst>
              <a:lin ang="16198662" scaled="0"/>
            </a:gradFill>
            <a:ln>
              <a:noFill/>
            </a:ln>
          </p:spPr>
        </p:sp>
        <p:sp>
          <p:nvSpPr>
            <p:cNvPr id="1715" name="Google Shape;1715;p34"/>
            <p:cNvSpPr/>
            <p:nvPr/>
          </p:nvSpPr>
          <p:spPr>
            <a:xfrm>
              <a:off x="5954480" y="652871"/>
              <a:ext cx="39525" cy="142268"/>
            </a:xfrm>
            <a:custGeom>
              <a:avLst/>
              <a:gdLst/>
              <a:ahLst/>
              <a:cxnLst/>
              <a:rect l="l" t="t" r="r" b="b"/>
              <a:pathLst>
                <a:path w="566" h="2038" extrusionOk="0">
                  <a:moveTo>
                    <a:pt x="1" y="0"/>
                  </a:moveTo>
                  <a:lnTo>
                    <a:pt x="1" y="0"/>
                  </a:lnTo>
                  <a:cubicBezTo>
                    <a:pt x="41" y="307"/>
                    <a:pt x="97" y="612"/>
                    <a:pt x="159" y="914"/>
                  </a:cubicBezTo>
                  <a:cubicBezTo>
                    <a:pt x="223" y="1264"/>
                    <a:pt x="308" y="1611"/>
                    <a:pt x="355" y="1966"/>
                  </a:cubicBezTo>
                  <a:cubicBezTo>
                    <a:pt x="361" y="2003"/>
                    <a:pt x="376" y="2027"/>
                    <a:pt x="411" y="2027"/>
                  </a:cubicBezTo>
                  <a:cubicBezTo>
                    <a:pt x="416" y="2027"/>
                    <a:pt x="422" y="2026"/>
                    <a:pt x="428" y="2025"/>
                  </a:cubicBezTo>
                  <a:cubicBezTo>
                    <a:pt x="476" y="2016"/>
                    <a:pt x="495" y="2037"/>
                    <a:pt x="558" y="1973"/>
                  </a:cubicBezTo>
                  <a:cubicBezTo>
                    <a:pt x="565" y="1966"/>
                    <a:pt x="562" y="1946"/>
                    <a:pt x="562" y="1934"/>
                  </a:cubicBezTo>
                  <a:cubicBezTo>
                    <a:pt x="542" y="1731"/>
                    <a:pt x="539" y="1527"/>
                    <a:pt x="516" y="1324"/>
                  </a:cubicBezTo>
                  <a:cubicBezTo>
                    <a:pt x="500" y="1164"/>
                    <a:pt x="467" y="1007"/>
                    <a:pt x="418" y="854"/>
                  </a:cubicBezTo>
                  <a:cubicBezTo>
                    <a:pt x="362" y="624"/>
                    <a:pt x="258" y="416"/>
                    <a:pt x="146" y="211"/>
                  </a:cubicBezTo>
                  <a:cubicBezTo>
                    <a:pt x="108" y="134"/>
                    <a:pt x="59" y="6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4"/>
            <p:cNvSpPr/>
            <p:nvPr/>
          </p:nvSpPr>
          <p:spPr>
            <a:xfrm>
              <a:off x="5715760" y="381550"/>
              <a:ext cx="275959" cy="244173"/>
            </a:xfrm>
            <a:custGeom>
              <a:avLst/>
              <a:gdLst/>
              <a:ahLst/>
              <a:cxnLst/>
              <a:rect l="l" t="t" r="r" b="b"/>
              <a:pathLst>
                <a:path w="4037" h="3572" extrusionOk="0">
                  <a:moveTo>
                    <a:pt x="2508" y="0"/>
                  </a:moveTo>
                  <a:cubicBezTo>
                    <a:pt x="2401" y="0"/>
                    <a:pt x="2291" y="11"/>
                    <a:pt x="2180" y="33"/>
                  </a:cubicBezTo>
                  <a:cubicBezTo>
                    <a:pt x="1741" y="121"/>
                    <a:pt x="1403" y="359"/>
                    <a:pt x="1163" y="735"/>
                  </a:cubicBezTo>
                  <a:cubicBezTo>
                    <a:pt x="996" y="996"/>
                    <a:pt x="910" y="1299"/>
                    <a:pt x="917" y="1609"/>
                  </a:cubicBezTo>
                  <a:cubicBezTo>
                    <a:pt x="923" y="1918"/>
                    <a:pt x="912" y="2226"/>
                    <a:pt x="793" y="2519"/>
                  </a:cubicBezTo>
                  <a:cubicBezTo>
                    <a:pt x="775" y="2561"/>
                    <a:pt x="756" y="2602"/>
                    <a:pt x="739" y="2642"/>
                  </a:cubicBezTo>
                  <a:cubicBezTo>
                    <a:pt x="626" y="2900"/>
                    <a:pt x="451" y="3112"/>
                    <a:pt x="257" y="3310"/>
                  </a:cubicBezTo>
                  <a:cubicBezTo>
                    <a:pt x="253" y="3313"/>
                    <a:pt x="227" y="3338"/>
                    <a:pt x="225" y="3340"/>
                  </a:cubicBezTo>
                  <a:cubicBezTo>
                    <a:pt x="209" y="3355"/>
                    <a:pt x="197" y="3373"/>
                    <a:pt x="190" y="3394"/>
                  </a:cubicBezTo>
                  <a:cubicBezTo>
                    <a:pt x="181" y="3413"/>
                    <a:pt x="169" y="3431"/>
                    <a:pt x="151" y="3445"/>
                  </a:cubicBezTo>
                  <a:cubicBezTo>
                    <a:pt x="101" y="3485"/>
                    <a:pt x="51" y="3527"/>
                    <a:pt x="1" y="3569"/>
                  </a:cubicBezTo>
                  <a:cubicBezTo>
                    <a:pt x="8" y="3571"/>
                    <a:pt x="16" y="3571"/>
                    <a:pt x="23" y="3571"/>
                  </a:cubicBezTo>
                  <a:cubicBezTo>
                    <a:pt x="38" y="3571"/>
                    <a:pt x="52" y="3569"/>
                    <a:pt x="65" y="3566"/>
                  </a:cubicBezTo>
                  <a:cubicBezTo>
                    <a:pt x="334" y="3513"/>
                    <a:pt x="576" y="3408"/>
                    <a:pt x="772" y="3212"/>
                  </a:cubicBezTo>
                  <a:cubicBezTo>
                    <a:pt x="981" y="3003"/>
                    <a:pt x="1093" y="2737"/>
                    <a:pt x="1196" y="2467"/>
                  </a:cubicBezTo>
                  <a:cubicBezTo>
                    <a:pt x="1220" y="2407"/>
                    <a:pt x="1247" y="2384"/>
                    <a:pt x="1304" y="2384"/>
                  </a:cubicBezTo>
                  <a:cubicBezTo>
                    <a:pt x="1306" y="2384"/>
                    <a:pt x="1308" y="2384"/>
                    <a:pt x="1310" y="2384"/>
                  </a:cubicBezTo>
                  <a:lnTo>
                    <a:pt x="2220" y="2384"/>
                  </a:lnTo>
                  <a:cubicBezTo>
                    <a:pt x="2230" y="2384"/>
                    <a:pt x="2240" y="2385"/>
                    <a:pt x="2250" y="2385"/>
                  </a:cubicBezTo>
                  <a:cubicBezTo>
                    <a:pt x="2268" y="2385"/>
                    <a:pt x="2286" y="2382"/>
                    <a:pt x="2297" y="2360"/>
                  </a:cubicBezTo>
                  <a:cubicBezTo>
                    <a:pt x="2220" y="2302"/>
                    <a:pt x="2152" y="2237"/>
                    <a:pt x="2090" y="2162"/>
                  </a:cubicBezTo>
                  <a:cubicBezTo>
                    <a:pt x="1927" y="1956"/>
                    <a:pt x="1845" y="1729"/>
                    <a:pt x="1892" y="1464"/>
                  </a:cubicBezTo>
                  <a:cubicBezTo>
                    <a:pt x="1929" y="1264"/>
                    <a:pt x="2053" y="1117"/>
                    <a:pt x="2210" y="996"/>
                  </a:cubicBezTo>
                  <a:cubicBezTo>
                    <a:pt x="2448" y="810"/>
                    <a:pt x="2735" y="698"/>
                    <a:pt x="3037" y="670"/>
                  </a:cubicBezTo>
                  <a:cubicBezTo>
                    <a:pt x="3073" y="666"/>
                    <a:pt x="3109" y="664"/>
                    <a:pt x="3144" y="664"/>
                  </a:cubicBezTo>
                  <a:cubicBezTo>
                    <a:pt x="3405" y="664"/>
                    <a:pt x="3620" y="773"/>
                    <a:pt x="3803" y="973"/>
                  </a:cubicBezTo>
                  <a:cubicBezTo>
                    <a:pt x="3901" y="1078"/>
                    <a:pt x="3966" y="1203"/>
                    <a:pt x="4033" y="1327"/>
                  </a:cubicBezTo>
                  <a:lnTo>
                    <a:pt x="4036" y="1324"/>
                  </a:lnTo>
                  <a:cubicBezTo>
                    <a:pt x="4035" y="1304"/>
                    <a:pt x="4035" y="1283"/>
                    <a:pt x="4031" y="1264"/>
                  </a:cubicBezTo>
                  <a:cubicBezTo>
                    <a:pt x="3956" y="884"/>
                    <a:pt x="3740" y="545"/>
                    <a:pt x="3430" y="316"/>
                  </a:cubicBezTo>
                  <a:cubicBezTo>
                    <a:pt x="3148" y="105"/>
                    <a:pt x="2839" y="0"/>
                    <a:pt x="250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4"/>
            <p:cNvSpPr/>
            <p:nvPr/>
          </p:nvSpPr>
          <p:spPr>
            <a:xfrm>
              <a:off x="5956720" y="738863"/>
              <a:ext cx="29394" cy="189487"/>
            </a:xfrm>
            <a:custGeom>
              <a:avLst/>
              <a:gdLst/>
              <a:ahLst/>
              <a:cxnLst/>
              <a:rect l="l" t="t" r="r" b="b"/>
              <a:pathLst>
                <a:path w="430" h="2772" extrusionOk="0">
                  <a:moveTo>
                    <a:pt x="0" y="1"/>
                  </a:moveTo>
                  <a:cubicBezTo>
                    <a:pt x="2" y="18"/>
                    <a:pt x="4" y="36"/>
                    <a:pt x="9" y="53"/>
                  </a:cubicBezTo>
                  <a:cubicBezTo>
                    <a:pt x="85" y="357"/>
                    <a:pt x="156" y="662"/>
                    <a:pt x="213" y="969"/>
                  </a:cubicBezTo>
                  <a:cubicBezTo>
                    <a:pt x="246" y="1151"/>
                    <a:pt x="272" y="1333"/>
                    <a:pt x="286" y="1519"/>
                  </a:cubicBezTo>
                  <a:cubicBezTo>
                    <a:pt x="302" y="1728"/>
                    <a:pt x="304" y="1938"/>
                    <a:pt x="293" y="2147"/>
                  </a:cubicBezTo>
                  <a:cubicBezTo>
                    <a:pt x="283" y="2343"/>
                    <a:pt x="249" y="2539"/>
                    <a:pt x="193" y="2730"/>
                  </a:cubicBezTo>
                  <a:cubicBezTo>
                    <a:pt x="188" y="2746"/>
                    <a:pt x="181" y="2764"/>
                    <a:pt x="204" y="2769"/>
                  </a:cubicBezTo>
                  <a:cubicBezTo>
                    <a:pt x="208" y="2771"/>
                    <a:pt x="213" y="2771"/>
                    <a:pt x="217" y="2771"/>
                  </a:cubicBezTo>
                  <a:cubicBezTo>
                    <a:pt x="232" y="2771"/>
                    <a:pt x="246" y="2763"/>
                    <a:pt x="251" y="2750"/>
                  </a:cubicBezTo>
                  <a:cubicBezTo>
                    <a:pt x="258" y="2732"/>
                    <a:pt x="263" y="2715"/>
                    <a:pt x="269" y="2697"/>
                  </a:cubicBezTo>
                  <a:cubicBezTo>
                    <a:pt x="349" y="2436"/>
                    <a:pt x="398" y="2166"/>
                    <a:pt x="416" y="1892"/>
                  </a:cubicBezTo>
                  <a:cubicBezTo>
                    <a:pt x="430" y="1650"/>
                    <a:pt x="426" y="1409"/>
                    <a:pt x="405" y="1168"/>
                  </a:cubicBezTo>
                  <a:cubicBezTo>
                    <a:pt x="383" y="919"/>
                    <a:pt x="342" y="672"/>
                    <a:pt x="297" y="425"/>
                  </a:cubicBezTo>
                  <a:cubicBezTo>
                    <a:pt x="269" y="283"/>
                    <a:pt x="249" y="141"/>
                    <a:pt x="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4"/>
            <p:cNvSpPr/>
            <p:nvPr/>
          </p:nvSpPr>
          <p:spPr>
            <a:xfrm>
              <a:off x="5614375" y="530450"/>
              <a:ext cx="377424" cy="393477"/>
            </a:xfrm>
            <a:custGeom>
              <a:avLst/>
              <a:gdLst/>
              <a:ahLst/>
              <a:cxnLst/>
              <a:rect l="l" t="t" r="r" b="b"/>
              <a:pathLst>
                <a:path w="5408" h="5653" extrusionOk="0">
                  <a:moveTo>
                    <a:pt x="5392" y="1"/>
                  </a:moveTo>
                  <a:cubicBezTo>
                    <a:pt x="5385" y="1"/>
                    <a:pt x="5379" y="4"/>
                    <a:pt x="5374" y="10"/>
                  </a:cubicBezTo>
                  <a:cubicBezTo>
                    <a:pt x="5283" y="80"/>
                    <a:pt x="5179" y="132"/>
                    <a:pt x="5069" y="166"/>
                  </a:cubicBezTo>
                  <a:cubicBezTo>
                    <a:pt x="4928" y="213"/>
                    <a:pt x="4781" y="243"/>
                    <a:pt x="4632" y="257"/>
                  </a:cubicBezTo>
                  <a:cubicBezTo>
                    <a:pt x="4561" y="263"/>
                    <a:pt x="4490" y="266"/>
                    <a:pt x="4418" y="266"/>
                  </a:cubicBezTo>
                  <a:cubicBezTo>
                    <a:pt x="4312" y="266"/>
                    <a:pt x="4206" y="259"/>
                    <a:pt x="4101" y="245"/>
                  </a:cubicBezTo>
                  <a:cubicBezTo>
                    <a:pt x="3989" y="224"/>
                    <a:pt x="3880" y="185"/>
                    <a:pt x="3780" y="131"/>
                  </a:cubicBezTo>
                  <a:cubicBezTo>
                    <a:pt x="3769" y="153"/>
                    <a:pt x="3753" y="157"/>
                    <a:pt x="3735" y="157"/>
                  </a:cubicBezTo>
                  <a:cubicBezTo>
                    <a:pt x="3725" y="157"/>
                    <a:pt x="3714" y="155"/>
                    <a:pt x="3703" y="155"/>
                  </a:cubicBezTo>
                  <a:cubicBezTo>
                    <a:pt x="3501" y="155"/>
                    <a:pt x="3299" y="156"/>
                    <a:pt x="3096" y="156"/>
                  </a:cubicBezTo>
                  <a:cubicBezTo>
                    <a:pt x="2995" y="156"/>
                    <a:pt x="2894" y="156"/>
                    <a:pt x="2793" y="155"/>
                  </a:cubicBezTo>
                  <a:cubicBezTo>
                    <a:pt x="2732" y="155"/>
                    <a:pt x="2704" y="178"/>
                    <a:pt x="2679" y="239"/>
                  </a:cubicBezTo>
                  <a:cubicBezTo>
                    <a:pt x="2576" y="508"/>
                    <a:pt x="2464" y="776"/>
                    <a:pt x="2255" y="984"/>
                  </a:cubicBezTo>
                  <a:cubicBezTo>
                    <a:pt x="2059" y="1179"/>
                    <a:pt x="1817" y="1286"/>
                    <a:pt x="1547" y="1339"/>
                  </a:cubicBezTo>
                  <a:cubicBezTo>
                    <a:pt x="1534" y="1342"/>
                    <a:pt x="1521" y="1343"/>
                    <a:pt x="1507" y="1343"/>
                  </a:cubicBezTo>
                  <a:cubicBezTo>
                    <a:pt x="1499" y="1343"/>
                    <a:pt x="1491" y="1343"/>
                    <a:pt x="1484" y="1342"/>
                  </a:cubicBezTo>
                  <a:cubicBezTo>
                    <a:pt x="1534" y="1300"/>
                    <a:pt x="1584" y="1258"/>
                    <a:pt x="1634" y="1218"/>
                  </a:cubicBezTo>
                  <a:cubicBezTo>
                    <a:pt x="1652" y="1204"/>
                    <a:pt x="1673" y="1193"/>
                    <a:pt x="1673" y="1167"/>
                  </a:cubicBezTo>
                  <a:lnTo>
                    <a:pt x="1673" y="1167"/>
                  </a:lnTo>
                  <a:cubicBezTo>
                    <a:pt x="1662" y="1170"/>
                    <a:pt x="1650" y="1174"/>
                    <a:pt x="1640" y="1181"/>
                  </a:cubicBezTo>
                  <a:cubicBezTo>
                    <a:pt x="1496" y="1279"/>
                    <a:pt x="1349" y="1377"/>
                    <a:pt x="1214" y="1488"/>
                  </a:cubicBezTo>
                  <a:cubicBezTo>
                    <a:pt x="1077" y="1598"/>
                    <a:pt x="937" y="1698"/>
                    <a:pt x="823" y="1831"/>
                  </a:cubicBezTo>
                  <a:cubicBezTo>
                    <a:pt x="754" y="1861"/>
                    <a:pt x="721" y="1926"/>
                    <a:pt x="670" y="1977"/>
                  </a:cubicBezTo>
                  <a:cubicBezTo>
                    <a:pt x="523" y="2127"/>
                    <a:pt x="393" y="2298"/>
                    <a:pt x="286" y="2482"/>
                  </a:cubicBezTo>
                  <a:cubicBezTo>
                    <a:pt x="263" y="2518"/>
                    <a:pt x="221" y="2553"/>
                    <a:pt x="244" y="2608"/>
                  </a:cubicBezTo>
                  <a:cubicBezTo>
                    <a:pt x="235" y="2629"/>
                    <a:pt x="227" y="2653"/>
                    <a:pt x="218" y="2674"/>
                  </a:cubicBezTo>
                  <a:cubicBezTo>
                    <a:pt x="158" y="2799"/>
                    <a:pt x="113" y="2929"/>
                    <a:pt x="85" y="3064"/>
                  </a:cubicBezTo>
                  <a:cubicBezTo>
                    <a:pt x="25" y="3244"/>
                    <a:pt x="0" y="3434"/>
                    <a:pt x="13" y="3623"/>
                  </a:cubicBezTo>
                  <a:cubicBezTo>
                    <a:pt x="14" y="3658"/>
                    <a:pt x="23" y="3695"/>
                    <a:pt x="37" y="3728"/>
                  </a:cubicBezTo>
                  <a:cubicBezTo>
                    <a:pt x="49" y="3756"/>
                    <a:pt x="69" y="3788"/>
                    <a:pt x="104" y="3788"/>
                  </a:cubicBezTo>
                  <a:cubicBezTo>
                    <a:pt x="105" y="3788"/>
                    <a:pt x="107" y="3788"/>
                    <a:pt x="109" y="3788"/>
                  </a:cubicBezTo>
                  <a:cubicBezTo>
                    <a:pt x="146" y="3784"/>
                    <a:pt x="146" y="3749"/>
                    <a:pt x="153" y="3721"/>
                  </a:cubicBezTo>
                  <a:cubicBezTo>
                    <a:pt x="183" y="3549"/>
                    <a:pt x="209" y="3376"/>
                    <a:pt x="270" y="3211"/>
                  </a:cubicBezTo>
                  <a:cubicBezTo>
                    <a:pt x="279" y="3183"/>
                    <a:pt x="288" y="3155"/>
                    <a:pt x="295" y="3127"/>
                  </a:cubicBezTo>
                  <a:cubicBezTo>
                    <a:pt x="328" y="3132"/>
                    <a:pt x="332" y="3130"/>
                    <a:pt x="346" y="3144"/>
                  </a:cubicBezTo>
                  <a:cubicBezTo>
                    <a:pt x="393" y="3193"/>
                    <a:pt x="440" y="3242"/>
                    <a:pt x="490" y="3292"/>
                  </a:cubicBezTo>
                  <a:cubicBezTo>
                    <a:pt x="503" y="3306"/>
                    <a:pt x="516" y="3312"/>
                    <a:pt x="527" y="3312"/>
                  </a:cubicBezTo>
                  <a:cubicBezTo>
                    <a:pt x="542" y="3312"/>
                    <a:pt x="555" y="3302"/>
                    <a:pt x="567" y="3283"/>
                  </a:cubicBezTo>
                  <a:cubicBezTo>
                    <a:pt x="590" y="3246"/>
                    <a:pt x="607" y="3216"/>
                    <a:pt x="626" y="3183"/>
                  </a:cubicBezTo>
                  <a:cubicBezTo>
                    <a:pt x="824" y="2859"/>
                    <a:pt x="1008" y="2527"/>
                    <a:pt x="1182" y="2189"/>
                  </a:cubicBezTo>
                  <a:cubicBezTo>
                    <a:pt x="1231" y="2094"/>
                    <a:pt x="1280" y="2000"/>
                    <a:pt x="1329" y="1907"/>
                  </a:cubicBezTo>
                  <a:cubicBezTo>
                    <a:pt x="1337" y="1892"/>
                    <a:pt x="1341" y="1870"/>
                    <a:pt x="1359" y="1870"/>
                  </a:cubicBezTo>
                  <a:cubicBezTo>
                    <a:pt x="1362" y="1870"/>
                    <a:pt x="1367" y="1871"/>
                    <a:pt x="1371" y="1873"/>
                  </a:cubicBezTo>
                  <a:cubicBezTo>
                    <a:pt x="1401" y="1887"/>
                    <a:pt x="1384" y="1908"/>
                    <a:pt x="1375" y="1926"/>
                  </a:cubicBezTo>
                  <a:cubicBezTo>
                    <a:pt x="1349" y="1985"/>
                    <a:pt x="1322" y="2045"/>
                    <a:pt x="1296" y="2103"/>
                  </a:cubicBezTo>
                  <a:cubicBezTo>
                    <a:pt x="1217" y="2219"/>
                    <a:pt x="1159" y="2347"/>
                    <a:pt x="1094" y="2468"/>
                  </a:cubicBezTo>
                  <a:cubicBezTo>
                    <a:pt x="875" y="2881"/>
                    <a:pt x="633" y="3285"/>
                    <a:pt x="370" y="3672"/>
                  </a:cubicBezTo>
                  <a:cubicBezTo>
                    <a:pt x="358" y="3693"/>
                    <a:pt x="348" y="3716"/>
                    <a:pt x="342" y="3739"/>
                  </a:cubicBezTo>
                  <a:cubicBezTo>
                    <a:pt x="293" y="3937"/>
                    <a:pt x="298" y="4140"/>
                    <a:pt x="288" y="4342"/>
                  </a:cubicBezTo>
                  <a:cubicBezTo>
                    <a:pt x="276" y="4542"/>
                    <a:pt x="260" y="4740"/>
                    <a:pt x="279" y="4941"/>
                  </a:cubicBezTo>
                  <a:cubicBezTo>
                    <a:pt x="298" y="5127"/>
                    <a:pt x="311" y="5311"/>
                    <a:pt x="335" y="5495"/>
                  </a:cubicBezTo>
                  <a:cubicBezTo>
                    <a:pt x="342" y="5548"/>
                    <a:pt x="356" y="5602"/>
                    <a:pt x="400" y="5639"/>
                  </a:cubicBezTo>
                  <a:cubicBezTo>
                    <a:pt x="409" y="5648"/>
                    <a:pt x="420" y="5652"/>
                    <a:pt x="432" y="5652"/>
                  </a:cubicBezTo>
                  <a:cubicBezTo>
                    <a:pt x="440" y="5652"/>
                    <a:pt x="450" y="5650"/>
                    <a:pt x="458" y="5644"/>
                  </a:cubicBezTo>
                  <a:cubicBezTo>
                    <a:pt x="477" y="5628"/>
                    <a:pt x="484" y="5604"/>
                    <a:pt x="474" y="5592"/>
                  </a:cubicBezTo>
                  <a:cubicBezTo>
                    <a:pt x="462" y="5578"/>
                    <a:pt x="455" y="5492"/>
                    <a:pt x="455" y="5457"/>
                  </a:cubicBezTo>
                  <a:cubicBezTo>
                    <a:pt x="449" y="5225"/>
                    <a:pt x="469" y="4994"/>
                    <a:pt x="507" y="4766"/>
                  </a:cubicBezTo>
                  <a:cubicBezTo>
                    <a:pt x="565" y="4421"/>
                    <a:pt x="658" y="4080"/>
                    <a:pt x="786" y="3753"/>
                  </a:cubicBezTo>
                  <a:cubicBezTo>
                    <a:pt x="875" y="3519"/>
                    <a:pt x="979" y="3292"/>
                    <a:pt x="1096" y="3071"/>
                  </a:cubicBezTo>
                  <a:cubicBezTo>
                    <a:pt x="1159" y="2957"/>
                    <a:pt x="1231" y="2848"/>
                    <a:pt x="1294" y="2732"/>
                  </a:cubicBezTo>
                  <a:cubicBezTo>
                    <a:pt x="1512" y="2438"/>
                    <a:pt x="1731" y="2145"/>
                    <a:pt x="1946" y="1849"/>
                  </a:cubicBezTo>
                  <a:cubicBezTo>
                    <a:pt x="2236" y="1453"/>
                    <a:pt x="2490" y="1035"/>
                    <a:pt x="2642" y="564"/>
                  </a:cubicBezTo>
                  <a:cubicBezTo>
                    <a:pt x="2659" y="514"/>
                    <a:pt x="2683" y="488"/>
                    <a:pt x="2717" y="488"/>
                  </a:cubicBezTo>
                  <a:cubicBezTo>
                    <a:pt x="2735" y="488"/>
                    <a:pt x="2754" y="495"/>
                    <a:pt x="2777" y="508"/>
                  </a:cubicBezTo>
                  <a:cubicBezTo>
                    <a:pt x="2870" y="555"/>
                    <a:pt x="2960" y="611"/>
                    <a:pt x="3051" y="660"/>
                  </a:cubicBezTo>
                  <a:cubicBezTo>
                    <a:pt x="3470" y="890"/>
                    <a:pt x="3920" y="1000"/>
                    <a:pt x="4394" y="1034"/>
                  </a:cubicBezTo>
                  <a:cubicBezTo>
                    <a:pt x="4508" y="1041"/>
                    <a:pt x="4548" y="1069"/>
                    <a:pt x="4569" y="1183"/>
                  </a:cubicBezTo>
                  <a:cubicBezTo>
                    <a:pt x="4587" y="1274"/>
                    <a:pt x="4595" y="1365"/>
                    <a:pt x="4606" y="1456"/>
                  </a:cubicBezTo>
                  <a:cubicBezTo>
                    <a:pt x="4625" y="1612"/>
                    <a:pt x="4636" y="1768"/>
                    <a:pt x="4662" y="1922"/>
                  </a:cubicBezTo>
                  <a:cubicBezTo>
                    <a:pt x="4695" y="2126"/>
                    <a:pt x="4737" y="2327"/>
                    <a:pt x="4781" y="2529"/>
                  </a:cubicBezTo>
                  <a:cubicBezTo>
                    <a:pt x="4813" y="2697"/>
                    <a:pt x="4853" y="2864"/>
                    <a:pt x="4902" y="3029"/>
                  </a:cubicBezTo>
                  <a:lnTo>
                    <a:pt x="5113" y="3029"/>
                  </a:lnTo>
                  <a:cubicBezTo>
                    <a:pt x="5056" y="2732"/>
                    <a:pt x="4997" y="2436"/>
                    <a:pt x="4946" y="2138"/>
                  </a:cubicBezTo>
                  <a:cubicBezTo>
                    <a:pt x="4895" y="1847"/>
                    <a:pt x="4836" y="1558"/>
                    <a:pt x="4865" y="1258"/>
                  </a:cubicBezTo>
                  <a:cubicBezTo>
                    <a:pt x="4883" y="1093"/>
                    <a:pt x="4918" y="932"/>
                    <a:pt x="5006" y="786"/>
                  </a:cubicBezTo>
                  <a:cubicBezTo>
                    <a:pt x="5120" y="599"/>
                    <a:pt x="5235" y="409"/>
                    <a:pt x="5326" y="208"/>
                  </a:cubicBezTo>
                  <a:cubicBezTo>
                    <a:pt x="5358" y="141"/>
                    <a:pt x="5391" y="76"/>
                    <a:pt x="5407" y="6"/>
                  </a:cubicBezTo>
                  <a:cubicBezTo>
                    <a:pt x="5403" y="2"/>
                    <a:pt x="5397" y="1"/>
                    <a:pt x="53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4"/>
            <p:cNvSpPr/>
            <p:nvPr/>
          </p:nvSpPr>
          <p:spPr>
            <a:xfrm>
              <a:off x="5991381" y="471988"/>
              <a:ext cx="1025" cy="2119"/>
            </a:xfrm>
            <a:custGeom>
              <a:avLst/>
              <a:gdLst/>
              <a:ahLst/>
              <a:cxnLst/>
              <a:rect l="l" t="t" r="r" b="b"/>
              <a:pathLst>
                <a:path w="15" h="31" extrusionOk="0">
                  <a:moveTo>
                    <a:pt x="4" y="1"/>
                  </a:moveTo>
                  <a:lnTo>
                    <a:pt x="1" y="4"/>
                  </a:lnTo>
                  <a:cubicBezTo>
                    <a:pt x="3" y="13"/>
                    <a:pt x="6" y="22"/>
                    <a:pt x="8" y="30"/>
                  </a:cubicBezTo>
                  <a:cubicBezTo>
                    <a:pt x="10" y="29"/>
                    <a:pt x="11" y="29"/>
                    <a:pt x="11" y="27"/>
                  </a:cubicBezTo>
                  <a:cubicBezTo>
                    <a:pt x="15" y="18"/>
                    <a:pt x="13" y="8"/>
                    <a:pt x="4" y="1"/>
                  </a:cubicBezTo>
                  <a:close/>
                </a:path>
              </a:pathLst>
            </a:custGeom>
            <a:solidFill>
              <a:srgbClr val="596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4"/>
            <p:cNvSpPr/>
            <p:nvPr/>
          </p:nvSpPr>
          <p:spPr>
            <a:xfrm>
              <a:off x="5731256" y="344503"/>
              <a:ext cx="239525" cy="129606"/>
            </a:xfrm>
            <a:custGeom>
              <a:avLst/>
              <a:gdLst/>
              <a:ahLst/>
              <a:cxnLst/>
              <a:rect l="l" t="t" r="r" b="b"/>
              <a:pathLst>
                <a:path w="3504" h="1896" extrusionOk="0">
                  <a:moveTo>
                    <a:pt x="1955" y="1"/>
                  </a:moveTo>
                  <a:lnTo>
                    <a:pt x="1955" y="1"/>
                  </a:lnTo>
                  <a:cubicBezTo>
                    <a:pt x="2155" y="99"/>
                    <a:pt x="2224" y="185"/>
                    <a:pt x="2246" y="244"/>
                  </a:cubicBezTo>
                  <a:cubicBezTo>
                    <a:pt x="2257" y="269"/>
                    <a:pt x="2257" y="299"/>
                    <a:pt x="2246" y="323"/>
                  </a:cubicBezTo>
                  <a:lnTo>
                    <a:pt x="2229" y="335"/>
                  </a:lnTo>
                  <a:lnTo>
                    <a:pt x="2211" y="327"/>
                  </a:lnTo>
                  <a:cubicBezTo>
                    <a:pt x="2071" y="125"/>
                    <a:pt x="1890" y="20"/>
                    <a:pt x="1689" y="20"/>
                  </a:cubicBezTo>
                  <a:cubicBezTo>
                    <a:pt x="1549" y="20"/>
                    <a:pt x="1403" y="73"/>
                    <a:pt x="1265" y="174"/>
                  </a:cubicBezTo>
                  <a:cubicBezTo>
                    <a:pt x="1338" y="146"/>
                    <a:pt x="1417" y="130"/>
                    <a:pt x="1496" y="127"/>
                  </a:cubicBezTo>
                  <a:cubicBezTo>
                    <a:pt x="1636" y="127"/>
                    <a:pt x="1764" y="193"/>
                    <a:pt x="1887" y="327"/>
                  </a:cubicBezTo>
                  <a:lnTo>
                    <a:pt x="1890" y="350"/>
                  </a:lnTo>
                  <a:lnTo>
                    <a:pt x="1871" y="360"/>
                  </a:lnTo>
                  <a:cubicBezTo>
                    <a:pt x="1813" y="353"/>
                    <a:pt x="1755" y="341"/>
                    <a:pt x="1699" y="323"/>
                  </a:cubicBezTo>
                  <a:cubicBezTo>
                    <a:pt x="1599" y="297"/>
                    <a:pt x="1487" y="265"/>
                    <a:pt x="1366" y="265"/>
                  </a:cubicBezTo>
                  <a:cubicBezTo>
                    <a:pt x="1084" y="265"/>
                    <a:pt x="854" y="446"/>
                    <a:pt x="667" y="818"/>
                  </a:cubicBezTo>
                  <a:cubicBezTo>
                    <a:pt x="891" y="567"/>
                    <a:pt x="1221" y="449"/>
                    <a:pt x="1408" y="449"/>
                  </a:cubicBezTo>
                  <a:cubicBezTo>
                    <a:pt x="1475" y="449"/>
                    <a:pt x="1519" y="465"/>
                    <a:pt x="1535" y="495"/>
                  </a:cubicBezTo>
                  <a:lnTo>
                    <a:pt x="1535" y="513"/>
                  </a:lnTo>
                  <a:lnTo>
                    <a:pt x="1519" y="525"/>
                  </a:lnTo>
                  <a:cubicBezTo>
                    <a:pt x="1114" y="579"/>
                    <a:pt x="912" y="770"/>
                    <a:pt x="698" y="974"/>
                  </a:cubicBezTo>
                  <a:cubicBezTo>
                    <a:pt x="516" y="1147"/>
                    <a:pt x="327" y="1326"/>
                    <a:pt x="1" y="1440"/>
                  </a:cubicBezTo>
                  <a:lnTo>
                    <a:pt x="48" y="1440"/>
                  </a:lnTo>
                  <a:cubicBezTo>
                    <a:pt x="896" y="1440"/>
                    <a:pt x="1347" y="851"/>
                    <a:pt x="1351" y="846"/>
                  </a:cubicBezTo>
                  <a:lnTo>
                    <a:pt x="1356" y="839"/>
                  </a:lnTo>
                  <a:lnTo>
                    <a:pt x="1377" y="830"/>
                  </a:lnTo>
                  <a:lnTo>
                    <a:pt x="1391" y="849"/>
                  </a:lnTo>
                  <a:lnTo>
                    <a:pt x="1382" y="870"/>
                  </a:lnTo>
                  <a:cubicBezTo>
                    <a:pt x="1370" y="889"/>
                    <a:pt x="1356" y="916"/>
                    <a:pt x="1338" y="947"/>
                  </a:cubicBezTo>
                  <a:cubicBezTo>
                    <a:pt x="1196" y="1200"/>
                    <a:pt x="881" y="1763"/>
                    <a:pt x="99" y="1896"/>
                  </a:cubicBezTo>
                  <a:lnTo>
                    <a:pt x="178" y="1896"/>
                  </a:lnTo>
                  <a:cubicBezTo>
                    <a:pt x="1175" y="1896"/>
                    <a:pt x="1563" y="1363"/>
                    <a:pt x="1710" y="1163"/>
                  </a:cubicBezTo>
                  <a:cubicBezTo>
                    <a:pt x="1724" y="1142"/>
                    <a:pt x="1736" y="1126"/>
                    <a:pt x="1747" y="1112"/>
                  </a:cubicBezTo>
                  <a:cubicBezTo>
                    <a:pt x="1938" y="872"/>
                    <a:pt x="2255" y="726"/>
                    <a:pt x="2593" y="726"/>
                  </a:cubicBezTo>
                  <a:cubicBezTo>
                    <a:pt x="2893" y="726"/>
                    <a:pt x="3207" y="840"/>
                    <a:pt x="3503" y="1054"/>
                  </a:cubicBezTo>
                  <a:cubicBezTo>
                    <a:pt x="3291" y="535"/>
                    <a:pt x="3067" y="130"/>
                    <a:pt x="2495" y="44"/>
                  </a:cubicBezTo>
                  <a:lnTo>
                    <a:pt x="2495" y="44"/>
                  </a:lnTo>
                  <a:cubicBezTo>
                    <a:pt x="2711" y="155"/>
                    <a:pt x="2865" y="348"/>
                    <a:pt x="2865" y="476"/>
                  </a:cubicBezTo>
                  <a:lnTo>
                    <a:pt x="2856" y="492"/>
                  </a:lnTo>
                  <a:lnTo>
                    <a:pt x="2839" y="495"/>
                  </a:lnTo>
                  <a:cubicBezTo>
                    <a:pt x="2757" y="465"/>
                    <a:pt x="2700" y="400"/>
                    <a:pt x="2636" y="325"/>
                  </a:cubicBezTo>
                  <a:cubicBezTo>
                    <a:pt x="2513" y="186"/>
                    <a:pt x="2364" y="15"/>
                    <a:pt x="19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4"/>
            <p:cNvSpPr/>
            <p:nvPr/>
          </p:nvSpPr>
          <p:spPr>
            <a:xfrm>
              <a:off x="5836750" y="425725"/>
              <a:ext cx="162908" cy="129600"/>
            </a:xfrm>
            <a:custGeom>
              <a:avLst/>
              <a:gdLst/>
              <a:ahLst/>
              <a:cxnLst/>
              <a:rect l="l" t="t" r="r" b="b"/>
              <a:pathLst>
                <a:path w="2188" h="1741" extrusionOk="0">
                  <a:moveTo>
                    <a:pt x="1366" y="631"/>
                  </a:moveTo>
                  <a:cubicBezTo>
                    <a:pt x="1461" y="631"/>
                    <a:pt x="1558" y="666"/>
                    <a:pt x="1637" y="744"/>
                  </a:cubicBezTo>
                  <a:cubicBezTo>
                    <a:pt x="1880" y="988"/>
                    <a:pt x="1708" y="1405"/>
                    <a:pt x="1363" y="1405"/>
                  </a:cubicBezTo>
                  <a:cubicBezTo>
                    <a:pt x="1151" y="1405"/>
                    <a:pt x="977" y="1233"/>
                    <a:pt x="976" y="1020"/>
                  </a:cubicBezTo>
                  <a:cubicBezTo>
                    <a:pt x="976" y="787"/>
                    <a:pt x="1167" y="631"/>
                    <a:pt x="1366" y="631"/>
                  </a:cubicBezTo>
                  <a:close/>
                  <a:moveTo>
                    <a:pt x="1267" y="1"/>
                  </a:moveTo>
                  <a:cubicBezTo>
                    <a:pt x="1248" y="1"/>
                    <a:pt x="1230" y="2"/>
                    <a:pt x="1211" y="3"/>
                  </a:cubicBezTo>
                  <a:cubicBezTo>
                    <a:pt x="886" y="19"/>
                    <a:pt x="578" y="138"/>
                    <a:pt x="327" y="343"/>
                  </a:cubicBezTo>
                  <a:cubicBezTo>
                    <a:pt x="111" y="522"/>
                    <a:pt x="1" y="743"/>
                    <a:pt x="54" y="1030"/>
                  </a:cubicBezTo>
                  <a:cubicBezTo>
                    <a:pt x="115" y="1367"/>
                    <a:pt x="413" y="1659"/>
                    <a:pt x="676" y="1707"/>
                  </a:cubicBezTo>
                  <a:cubicBezTo>
                    <a:pt x="793" y="1728"/>
                    <a:pt x="912" y="1740"/>
                    <a:pt x="1032" y="1740"/>
                  </a:cubicBezTo>
                  <a:cubicBezTo>
                    <a:pt x="1040" y="1740"/>
                    <a:pt x="1048" y="1740"/>
                    <a:pt x="1056" y="1740"/>
                  </a:cubicBezTo>
                  <a:cubicBezTo>
                    <a:pt x="1066" y="1740"/>
                    <a:pt x="1076" y="1740"/>
                    <a:pt x="1085" y="1740"/>
                  </a:cubicBezTo>
                  <a:cubicBezTo>
                    <a:pt x="1191" y="1740"/>
                    <a:pt x="1297" y="1731"/>
                    <a:pt x="1403" y="1714"/>
                  </a:cubicBezTo>
                  <a:cubicBezTo>
                    <a:pt x="1600" y="1679"/>
                    <a:pt x="1787" y="1624"/>
                    <a:pt x="1956" y="1510"/>
                  </a:cubicBezTo>
                  <a:cubicBezTo>
                    <a:pt x="2045" y="1451"/>
                    <a:pt x="2105" y="1375"/>
                    <a:pt x="2124" y="1267"/>
                  </a:cubicBezTo>
                  <a:cubicBezTo>
                    <a:pt x="2147" y="1144"/>
                    <a:pt x="2187" y="1023"/>
                    <a:pt x="2168" y="897"/>
                  </a:cubicBezTo>
                  <a:cubicBezTo>
                    <a:pt x="2138" y="694"/>
                    <a:pt x="2054" y="501"/>
                    <a:pt x="1924" y="343"/>
                  </a:cubicBezTo>
                  <a:cubicBezTo>
                    <a:pt x="1752" y="131"/>
                    <a:pt x="1538" y="1"/>
                    <a:pt x="1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22" name="Google Shape;1722;p34"/>
            <p:cNvGrpSpPr/>
            <p:nvPr/>
          </p:nvGrpSpPr>
          <p:grpSpPr>
            <a:xfrm rot="-1674655" flipH="1">
              <a:off x="5900251" y="474387"/>
              <a:ext cx="67576" cy="57905"/>
              <a:chOff x="6688530" y="2567647"/>
              <a:chExt cx="64529" cy="55301"/>
            </a:xfrm>
          </p:grpSpPr>
          <p:sp>
            <p:nvSpPr>
              <p:cNvPr id="1723" name="Google Shape;1723;p34"/>
              <p:cNvSpPr/>
              <p:nvPr/>
            </p:nvSpPr>
            <p:spPr>
              <a:xfrm>
                <a:off x="6688530" y="2567647"/>
                <a:ext cx="64529" cy="5530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404" y="1"/>
                    </a:moveTo>
                    <a:cubicBezTo>
                      <a:pt x="181" y="1"/>
                      <a:pt x="1" y="181"/>
                      <a:pt x="1" y="404"/>
                    </a:cubicBezTo>
                    <a:cubicBezTo>
                      <a:pt x="1" y="647"/>
                      <a:pt x="200" y="809"/>
                      <a:pt x="407" y="809"/>
                    </a:cubicBezTo>
                    <a:cubicBezTo>
                      <a:pt x="506" y="809"/>
                      <a:pt x="607" y="772"/>
                      <a:pt x="690" y="690"/>
                    </a:cubicBezTo>
                    <a:cubicBezTo>
                      <a:pt x="944" y="436"/>
                      <a:pt x="763" y="3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34"/>
              <p:cNvSpPr/>
              <p:nvPr/>
            </p:nvSpPr>
            <p:spPr>
              <a:xfrm>
                <a:off x="6697553" y="2579063"/>
                <a:ext cx="34179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14" y="0"/>
                    </a:moveTo>
                    <a:cubicBezTo>
                      <a:pt x="95" y="0"/>
                      <a:pt x="0" y="97"/>
                      <a:pt x="0" y="214"/>
                    </a:cubicBezTo>
                    <a:cubicBezTo>
                      <a:pt x="0" y="343"/>
                      <a:pt x="105" y="428"/>
                      <a:pt x="215" y="428"/>
                    </a:cubicBezTo>
                    <a:cubicBezTo>
                      <a:pt x="267" y="428"/>
                      <a:pt x="321" y="409"/>
                      <a:pt x="365" y="365"/>
                    </a:cubicBezTo>
                    <a:cubicBezTo>
                      <a:pt x="500" y="230"/>
                      <a:pt x="405" y="0"/>
                      <a:pt x="214" y="0"/>
                    </a:cubicBezTo>
                    <a:close/>
                  </a:path>
                </a:pathLst>
              </a:custGeom>
              <a:solidFill>
                <a:srgbClr val="080A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34"/>
              <p:cNvSpPr/>
              <p:nvPr/>
            </p:nvSpPr>
            <p:spPr>
              <a:xfrm>
                <a:off x="6711567" y="2577833"/>
                <a:ext cx="16953" cy="1442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1" extrusionOk="0">
                    <a:moveTo>
                      <a:pt x="105" y="1"/>
                    </a:moveTo>
                    <a:cubicBezTo>
                      <a:pt x="48" y="1"/>
                      <a:pt x="0" y="48"/>
                      <a:pt x="0" y="106"/>
                    </a:cubicBezTo>
                    <a:cubicBezTo>
                      <a:pt x="0" y="169"/>
                      <a:pt x="52" y="211"/>
                      <a:pt x="107" y="211"/>
                    </a:cubicBezTo>
                    <a:cubicBezTo>
                      <a:pt x="133" y="211"/>
                      <a:pt x="159" y="201"/>
                      <a:pt x="181" y="180"/>
                    </a:cubicBezTo>
                    <a:cubicBezTo>
                      <a:pt x="247" y="115"/>
                      <a:pt x="200" y="1"/>
                      <a:pt x="105" y="1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34"/>
              <p:cNvSpPr/>
              <p:nvPr/>
            </p:nvSpPr>
            <p:spPr>
              <a:xfrm>
                <a:off x="6699672" y="2598135"/>
                <a:ext cx="7041" cy="6084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9" extrusionOk="0">
                    <a:moveTo>
                      <a:pt x="44" y="0"/>
                    </a:moveTo>
                    <a:cubicBezTo>
                      <a:pt x="20" y="0"/>
                      <a:pt x="1" y="19"/>
                      <a:pt x="1" y="44"/>
                    </a:cubicBezTo>
                    <a:cubicBezTo>
                      <a:pt x="1" y="71"/>
                      <a:pt x="22" y="89"/>
                      <a:pt x="44" y="89"/>
                    </a:cubicBezTo>
                    <a:cubicBezTo>
                      <a:pt x="55" y="89"/>
                      <a:pt x="66" y="85"/>
                      <a:pt x="74" y="75"/>
                    </a:cubicBezTo>
                    <a:cubicBezTo>
                      <a:pt x="102" y="47"/>
                      <a:pt x="83" y="0"/>
                      <a:pt x="44" y="0"/>
                    </a:cubicBezTo>
                    <a:close/>
                  </a:path>
                </a:pathLst>
              </a:custGeom>
              <a:solidFill>
                <a:srgbClr val="F2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7" name="Google Shape;1727;p34"/>
            <p:cNvGrpSpPr/>
            <p:nvPr/>
          </p:nvGrpSpPr>
          <p:grpSpPr>
            <a:xfrm>
              <a:off x="5982668" y="469875"/>
              <a:ext cx="81826" cy="69075"/>
              <a:chOff x="6061053" y="476510"/>
              <a:chExt cx="83437" cy="55782"/>
            </a:xfrm>
          </p:grpSpPr>
          <p:sp>
            <p:nvSpPr>
              <p:cNvPr id="1728" name="Google Shape;1728;p34"/>
              <p:cNvSpPr/>
              <p:nvPr/>
            </p:nvSpPr>
            <p:spPr>
              <a:xfrm>
                <a:off x="6061053" y="509352"/>
                <a:ext cx="71140" cy="22940"/>
              </a:xfrm>
              <a:custGeom>
                <a:avLst/>
                <a:gdLst/>
                <a:ahLst/>
                <a:cxnLst/>
                <a:rect l="l" t="t" r="r" b="b"/>
                <a:pathLst>
                  <a:path w="943" h="304" extrusionOk="0">
                    <a:moveTo>
                      <a:pt x="561" y="1"/>
                    </a:moveTo>
                    <a:cubicBezTo>
                      <a:pt x="522" y="1"/>
                      <a:pt x="484" y="9"/>
                      <a:pt x="448" y="24"/>
                    </a:cubicBezTo>
                    <a:cubicBezTo>
                      <a:pt x="327" y="84"/>
                      <a:pt x="136" y="119"/>
                      <a:pt x="2" y="129"/>
                    </a:cubicBezTo>
                    <a:cubicBezTo>
                      <a:pt x="1" y="175"/>
                      <a:pt x="11" y="222"/>
                      <a:pt x="34" y="263"/>
                    </a:cubicBezTo>
                    <a:cubicBezTo>
                      <a:pt x="53" y="289"/>
                      <a:pt x="80" y="303"/>
                      <a:pt x="115" y="303"/>
                    </a:cubicBezTo>
                    <a:cubicBezTo>
                      <a:pt x="133" y="303"/>
                      <a:pt x="154" y="300"/>
                      <a:pt x="176" y="292"/>
                    </a:cubicBezTo>
                    <a:cubicBezTo>
                      <a:pt x="223" y="275"/>
                      <a:pt x="269" y="254"/>
                      <a:pt x="313" y="233"/>
                    </a:cubicBezTo>
                    <a:cubicBezTo>
                      <a:pt x="448" y="168"/>
                      <a:pt x="649" y="72"/>
                      <a:pt x="853" y="47"/>
                    </a:cubicBezTo>
                    <a:lnTo>
                      <a:pt x="888" y="43"/>
                    </a:lnTo>
                    <a:cubicBezTo>
                      <a:pt x="905" y="42"/>
                      <a:pt x="924" y="40"/>
                      <a:pt x="942" y="36"/>
                    </a:cubicBezTo>
                    <a:cubicBezTo>
                      <a:pt x="907" y="33"/>
                      <a:pt x="868" y="29"/>
                      <a:pt x="826" y="24"/>
                    </a:cubicBezTo>
                    <a:cubicBezTo>
                      <a:pt x="746" y="12"/>
                      <a:pt x="663" y="3"/>
                      <a:pt x="581" y="1"/>
                    </a:cubicBezTo>
                    <a:cubicBezTo>
                      <a:pt x="574" y="1"/>
                      <a:pt x="568" y="1"/>
                      <a:pt x="5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34"/>
              <p:cNvSpPr/>
              <p:nvPr/>
            </p:nvSpPr>
            <p:spPr>
              <a:xfrm>
                <a:off x="6061354" y="476510"/>
                <a:ext cx="83135" cy="42409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562" extrusionOk="0">
                    <a:moveTo>
                      <a:pt x="181" y="26"/>
                    </a:moveTo>
                    <a:lnTo>
                      <a:pt x="181" y="26"/>
                    </a:lnTo>
                    <a:cubicBezTo>
                      <a:pt x="389" y="114"/>
                      <a:pt x="887" y="225"/>
                      <a:pt x="1034" y="363"/>
                    </a:cubicBezTo>
                    <a:cubicBezTo>
                      <a:pt x="1043" y="372"/>
                      <a:pt x="1045" y="375"/>
                      <a:pt x="1041" y="375"/>
                    </a:cubicBezTo>
                    <a:lnTo>
                      <a:pt x="1040" y="375"/>
                    </a:lnTo>
                    <a:cubicBezTo>
                      <a:pt x="1029" y="375"/>
                      <a:pt x="977" y="352"/>
                      <a:pt x="903" y="331"/>
                    </a:cubicBezTo>
                    <a:cubicBezTo>
                      <a:pt x="815" y="303"/>
                      <a:pt x="724" y="289"/>
                      <a:pt x="633" y="288"/>
                    </a:cubicBezTo>
                    <a:cubicBezTo>
                      <a:pt x="629" y="288"/>
                      <a:pt x="624" y="287"/>
                      <a:pt x="620" y="287"/>
                    </a:cubicBezTo>
                    <a:cubicBezTo>
                      <a:pt x="563" y="287"/>
                      <a:pt x="506" y="298"/>
                      <a:pt x="451" y="316"/>
                    </a:cubicBezTo>
                    <a:cubicBezTo>
                      <a:pt x="438" y="321"/>
                      <a:pt x="424" y="323"/>
                      <a:pt x="410" y="323"/>
                    </a:cubicBezTo>
                    <a:cubicBezTo>
                      <a:pt x="260" y="323"/>
                      <a:pt x="181" y="26"/>
                      <a:pt x="181" y="26"/>
                    </a:cubicBezTo>
                    <a:close/>
                    <a:moveTo>
                      <a:pt x="132" y="0"/>
                    </a:moveTo>
                    <a:cubicBezTo>
                      <a:pt x="111" y="54"/>
                      <a:pt x="4" y="356"/>
                      <a:pt x="0" y="561"/>
                    </a:cubicBezTo>
                    <a:cubicBezTo>
                      <a:pt x="132" y="552"/>
                      <a:pt x="319" y="517"/>
                      <a:pt x="435" y="458"/>
                    </a:cubicBezTo>
                    <a:cubicBezTo>
                      <a:pt x="476" y="440"/>
                      <a:pt x="520" y="433"/>
                      <a:pt x="563" y="433"/>
                    </a:cubicBezTo>
                    <a:cubicBezTo>
                      <a:pt x="568" y="433"/>
                      <a:pt x="572" y="433"/>
                      <a:pt x="577" y="433"/>
                    </a:cubicBezTo>
                    <a:cubicBezTo>
                      <a:pt x="661" y="437"/>
                      <a:pt x="743" y="444"/>
                      <a:pt x="826" y="456"/>
                    </a:cubicBezTo>
                    <a:cubicBezTo>
                      <a:pt x="892" y="466"/>
                      <a:pt x="961" y="472"/>
                      <a:pt x="1027" y="472"/>
                    </a:cubicBezTo>
                    <a:cubicBezTo>
                      <a:pt x="1070" y="461"/>
                      <a:pt x="1094" y="447"/>
                      <a:pt x="1098" y="430"/>
                    </a:cubicBezTo>
                    <a:cubicBezTo>
                      <a:pt x="1101" y="412"/>
                      <a:pt x="1089" y="393"/>
                      <a:pt x="1063" y="367"/>
                    </a:cubicBezTo>
                    <a:cubicBezTo>
                      <a:pt x="954" y="265"/>
                      <a:pt x="677" y="179"/>
                      <a:pt x="431" y="102"/>
                    </a:cubicBezTo>
                    <a:cubicBezTo>
                      <a:pt x="317" y="65"/>
                      <a:pt x="207" y="32"/>
                      <a:pt x="13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34"/>
              <p:cNvSpPr/>
              <p:nvPr/>
            </p:nvSpPr>
            <p:spPr>
              <a:xfrm>
                <a:off x="6074934" y="478321"/>
                <a:ext cx="65256" cy="26411"/>
              </a:xfrm>
              <a:custGeom>
                <a:avLst/>
                <a:gdLst/>
                <a:ahLst/>
                <a:cxnLst/>
                <a:rect l="l" t="t" r="r" b="b"/>
                <a:pathLst>
                  <a:path w="865" h="35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80" y="299"/>
                      <a:pt x="230" y="299"/>
                    </a:cubicBezTo>
                    <a:cubicBezTo>
                      <a:pt x="244" y="299"/>
                      <a:pt x="258" y="295"/>
                      <a:pt x="271" y="290"/>
                    </a:cubicBezTo>
                    <a:cubicBezTo>
                      <a:pt x="330" y="271"/>
                      <a:pt x="392" y="262"/>
                      <a:pt x="453" y="262"/>
                    </a:cubicBezTo>
                    <a:cubicBezTo>
                      <a:pt x="544" y="264"/>
                      <a:pt x="635" y="278"/>
                      <a:pt x="723" y="306"/>
                    </a:cubicBezTo>
                    <a:cubicBezTo>
                      <a:pt x="797" y="328"/>
                      <a:pt x="849" y="350"/>
                      <a:pt x="860" y="350"/>
                    </a:cubicBezTo>
                    <a:cubicBezTo>
                      <a:pt x="865" y="350"/>
                      <a:pt x="863" y="346"/>
                      <a:pt x="854" y="337"/>
                    </a:cubicBezTo>
                    <a:cubicBezTo>
                      <a:pt x="707" y="199"/>
                      <a:pt x="209" y="90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31" name="Google Shape;1731;p34"/>
            <p:cNvSpPr/>
            <p:nvPr/>
          </p:nvSpPr>
          <p:spPr>
            <a:xfrm>
              <a:off x="5642875" y="891650"/>
              <a:ext cx="321321" cy="152500"/>
            </a:xfrm>
            <a:custGeom>
              <a:avLst/>
              <a:gdLst/>
              <a:ahLst/>
              <a:cxnLst/>
              <a:rect l="l" t="t" r="r" b="b"/>
              <a:pathLst>
                <a:path w="4550" h="2393" extrusionOk="0">
                  <a:moveTo>
                    <a:pt x="33" y="0"/>
                  </a:moveTo>
                  <a:cubicBezTo>
                    <a:pt x="28" y="6"/>
                    <a:pt x="26" y="13"/>
                    <a:pt x="25" y="21"/>
                  </a:cubicBezTo>
                  <a:cubicBezTo>
                    <a:pt x="0" y="276"/>
                    <a:pt x="4" y="533"/>
                    <a:pt x="33" y="787"/>
                  </a:cubicBezTo>
                  <a:cubicBezTo>
                    <a:pt x="84" y="1187"/>
                    <a:pt x="212" y="1559"/>
                    <a:pt x="437" y="1894"/>
                  </a:cubicBezTo>
                  <a:cubicBezTo>
                    <a:pt x="480" y="1959"/>
                    <a:pt x="537" y="2015"/>
                    <a:pt x="601" y="2057"/>
                  </a:cubicBezTo>
                  <a:cubicBezTo>
                    <a:pt x="966" y="2299"/>
                    <a:pt x="1367" y="2391"/>
                    <a:pt x="1789" y="2391"/>
                  </a:cubicBezTo>
                  <a:cubicBezTo>
                    <a:pt x="1847" y="2391"/>
                    <a:pt x="1906" y="2390"/>
                    <a:pt x="1965" y="2386"/>
                  </a:cubicBezTo>
                  <a:cubicBezTo>
                    <a:pt x="2088" y="2379"/>
                    <a:pt x="2113" y="2346"/>
                    <a:pt x="2120" y="2218"/>
                  </a:cubicBezTo>
                  <a:cubicBezTo>
                    <a:pt x="2120" y="2209"/>
                    <a:pt x="2121" y="2199"/>
                    <a:pt x="2123" y="2188"/>
                  </a:cubicBezTo>
                  <a:cubicBezTo>
                    <a:pt x="2137" y="2104"/>
                    <a:pt x="2195" y="2058"/>
                    <a:pt x="2283" y="2058"/>
                  </a:cubicBezTo>
                  <a:cubicBezTo>
                    <a:pt x="2285" y="2058"/>
                    <a:pt x="2286" y="2058"/>
                    <a:pt x="2288" y="2058"/>
                  </a:cubicBezTo>
                  <a:cubicBezTo>
                    <a:pt x="2390" y="2062"/>
                    <a:pt x="2468" y="2122"/>
                    <a:pt x="2477" y="2200"/>
                  </a:cubicBezTo>
                  <a:cubicBezTo>
                    <a:pt x="2491" y="2325"/>
                    <a:pt x="2526" y="2360"/>
                    <a:pt x="2653" y="2378"/>
                  </a:cubicBezTo>
                  <a:cubicBezTo>
                    <a:pt x="2730" y="2389"/>
                    <a:pt x="2807" y="2392"/>
                    <a:pt x="2885" y="2392"/>
                  </a:cubicBezTo>
                  <a:cubicBezTo>
                    <a:pt x="2963" y="2392"/>
                    <a:pt x="3041" y="2389"/>
                    <a:pt x="3119" y="2386"/>
                  </a:cubicBezTo>
                  <a:cubicBezTo>
                    <a:pt x="3315" y="2383"/>
                    <a:pt x="3506" y="2349"/>
                    <a:pt x="3666" y="2220"/>
                  </a:cubicBezTo>
                  <a:cubicBezTo>
                    <a:pt x="3841" y="2078"/>
                    <a:pt x="3976" y="1899"/>
                    <a:pt x="4104" y="1715"/>
                  </a:cubicBezTo>
                  <a:cubicBezTo>
                    <a:pt x="4306" y="1424"/>
                    <a:pt x="4462" y="1110"/>
                    <a:pt x="4549" y="766"/>
                  </a:cubicBezTo>
                  <a:cubicBezTo>
                    <a:pt x="4544" y="765"/>
                    <a:pt x="4539" y="765"/>
                    <a:pt x="4534" y="765"/>
                  </a:cubicBezTo>
                  <a:cubicBezTo>
                    <a:pt x="4523" y="765"/>
                    <a:pt x="4513" y="767"/>
                    <a:pt x="4502" y="772"/>
                  </a:cubicBezTo>
                  <a:cubicBezTo>
                    <a:pt x="4271" y="851"/>
                    <a:pt x="4032" y="912"/>
                    <a:pt x="3790" y="956"/>
                  </a:cubicBezTo>
                  <a:cubicBezTo>
                    <a:pt x="3592" y="996"/>
                    <a:pt x="3392" y="1021"/>
                    <a:pt x="3191" y="1033"/>
                  </a:cubicBezTo>
                  <a:cubicBezTo>
                    <a:pt x="3144" y="1035"/>
                    <a:pt x="3096" y="1036"/>
                    <a:pt x="3049" y="1036"/>
                  </a:cubicBezTo>
                  <a:cubicBezTo>
                    <a:pt x="2873" y="1036"/>
                    <a:pt x="2697" y="1023"/>
                    <a:pt x="2523" y="1000"/>
                  </a:cubicBezTo>
                  <a:cubicBezTo>
                    <a:pt x="2263" y="966"/>
                    <a:pt x="2009" y="908"/>
                    <a:pt x="1758" y="830"/>
                  </a:cubicBezTo>
                  <a:cubicBezTo>
                    <a:pt x="1201" y="654"/>
                    <a:pt x="672" y="402"/>
                    <a:pt x="181" y="83"/>
                  </a:cubicBezTo>
                  <a:cubicBezTo>
                    <a:pt x="135" y="51"/>
                    <a:pt x="91" y="9"/>
                    <a:pt x="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4"/>
            <p:cNvSpPr/>
            <p:nvPr/>
          </p:nvSpPr>
          <p:spPr>
            <a:xfrm rot="1207549">
              <a:off x="5653367" y="613859"/>
              <a:ext cx="61316" cy="205080"/>
            </a:xfrm>
            <a:custGeom>
              <a:avLst/>
              <a:gdLst/>
              <a:ahLst/>
              <a:cxnLst/>
              <a:rect l="l" t="t" r="r" b="b"/>
              <a:pathLst>
                <a:path w="1157" h="3870" extrusionOk="0">
                  <a:moveTo>
                    <a:pt x="1156" y="1"/>
                  </a:moveTo>
                  <a:lnTo>
                    <a:pt x="1156" y="1"/>
                  </a:lnTo>
                  <a:cubicBezTo>
                    <a:pt x="380" y="1242"/>
                    <a:pt x="225" y="2564"/>
                    <a:pt x="141" y="3293"/>
                  </a:cubicBezTo>
                  <a:cubicBezTo>
                    <a:pt x="97" y="3666"/>
                    <a:pt x="78" y="3831"/>
                    <a:pt x="11" y="3866"/>
                  </a:cubicBezTo>
                  <a:lnTo>
                    <a:pt x="1" y="3870"/>
                  </a:lnTo>
                  <a:lnTo>
                    <a:pt x="8" y="3870"/>
                  </a:lnTo>
                  <a:cubicBezTo>
                    <a:pt x="174" y="3870"/>
                    <a:pt x="481" y="3552"/>
                    <a:pt x="804" y="3072"/>
                  </a:cubicBezTo>
                  <a:cubicBezTo>
                    <a:pt x="781" y="2900"/>
                    <a:pt x="770" y="2727"/>
                    <a:pt x="770" y="2553"/>
                  </a:cubicBezTo>
                  <a:cubicBezTo>
                    <a:pt x="770" y="2518"/>
                    <a:pt x="770" y="2483"/>
                    <a:pt x="772" y="2446"/>
                  </a:cubicBezTo>
                  <a:cubicBezTo>
                    <a:pt x="781" y="1727"/>
                    <a:pt x="884" y="1012"/>
                    <a:pt x="1079" y="321"/>
                  </a:cubicBezTo>
                  <a:cubicBezTo>
                    <a:pt x="1104" y="214"/>
                    <a:pt x="1130" y="107"/>
                    <a:pt x="1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4"/>
            <p:cNvSpPr/>
            <p:nvPr/>
          </p:nvSpPr>
          <p:spPr>
            <a:xfrm>
              <a:off x="5625700" y="628650"/>
              <a:ext cx="96450" cy="92275"/>
            </a:xfrm>
            <a:custGeom>
              <a:avLst/>
              <a:gdLst/>
              <a:ahLst/>
              <a:cxnLst/>
              <a:rect l="l" t="t" r="r" b="b"/>
              <a:pathLst>
                <a:path w="3858" h="3691" extrusionOk="0">
                  <a:moveTo>
                    <a:pt x="2167" y="786"/>
                  </a:moveTo>
                  <a:lnTo>
                    <a:pt x="1000" y="1905"/>
                  </a:lnTo>
                  <a:lnTo>
                    <a:pt x="191" y="3000"/>
                  </a:lnTo>
                  <a:lnTo>
                    <a:pt x="0" y="3691"/>
                  </a:lnTo>
                  <a:lnTo>
                    <a:pt x="1429" y="3667"/>
                  </a:lnTo>
                  <a:lnTo>
                    <a:pt x="2596" y="1572"/>
                  </a:lnTo>
                  <a:lnTo>
                    <a:pt x="38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1734" name="Google Shape;1734;p34"/>
            <p:cNvSpPr/>
            <p:nvPr/>
          </p:nvSpPr>
          <p:spPr>
            <a:xfrm>
              <a:off x="5646550" y="881075"/>
              <a:ext cx="13075" cy="16650"/>
            </a:xfrm>
            <a:custGeom>
              <a:avLst/>
              <a:gdLst/>
              <a:ahLst/>
              <a:cxnLst/>
              <a:rect l="l" t="t" r="r" b="b"/>
              <a:pathLst>
                <a:path w="523" h="666" extrusionOk="0">
                  <a:moveTo>
                    <a:pt x="23" y="95"/>
                  </a:moveTo>
                  <a:lnTo>
                    <a:pt x="0" y="500"/>
                  </a:lnTo>
                  <a:lnTo>
                    <a:pt x="476" y="666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735" name="Google Shape;1735;p34"/>
            <p:cNvSpPr/>
            <p:nvPr/>
          </p:nvSpPr>
          <p:spPr>
            <a:xfrm>
              <a:off x="5959075" y="907250"/>
              <a:ext cx="17875" cy="49425"/>
            </a:xfrm>
            <a:custGeom>
              <a:avLst/>
              <a:gdLst/>
              <a:ahLst/>
              <a:cxnLst/>
              <a:rect l="l" t="t" r="r" b="b"/>
              <a:pathLst>
                <a:path w="715" h="1977" extrusionOk="0">
                  <a:moveTo>
                    <a:pt x="619" y="0"/>
                  </a:moveTo>
                  <a:lnTo>
                    <a:pt x="95" y="1429"/>
                  </a:lnTo>
                  <a:lnTo>
                    <a:pt x="0" y="1977"/>
                  </a:lnTo>
                  <a:lnTo>
                    <a:pt x="453" y="1048"/>
                  </a:lnTo>
                  <a:lnTo>
                    <a:pt x="715" y="31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086FEDDD-A5D1-481D-B11F-5B10C3CFD707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5ADDAC9-2098-4E9A-8902-7B8BC8C5BB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D2CDE9B-EF59-4BC1-9D75-B91095CCE740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36941988-6A10-4E77-BDCD-7939A1196D4B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C61EF2CB-3DCD-4BFB-AF1E-FECF2F7FD144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AED16F1-1B6E-4EDB-8A7B-587F3E645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490" y="932650"/>
            <a:ext cx="4988467" cy="41143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Happy Penguins! Minitheme by Slidesgo">
  <a:themeElements>
    <a:clrScheme name="Simple Light">
      <a:dk1>
        <a:srgbClr val="000000"/>
      </a:dk1>
      <a:lt1>
        <a:srgbClr val="FFFFFF"/>
      </a:lt1>
      <a:dk2>
        <a:srgbClr val="353E66"/>
      </a:dk2>
      <a:lt2>
        <a:srgbClr val="317EAF"/>
      </a:lt2>
      <a:accent1>
        <a:srgbClr val="9FDCF4"/>
      </a:accent1>
      <a:accent2>
        <a:srgbClr val="CEEBEC"/>
      </a:accent2>
      <a:accent3>
        <a:srgbClr val="7E2D18"/>
      </a:accent3>
      <a:accent4>
        <a:srgbClr val="BF6828"/>
      </a:accent4>
      <a:accent5>
        <a:srgbClr val="FBA91C"/>
      </a:accent5>
      <a:accent6>
        <a:srgbClr val="FDE165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101</Words>
  <Application>Microsoft Office PowerPoint</Application>
  <PresentationFormat>On-screen Show (16:9)</PresentationFormat>
  <Paragraphs>23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Caveat Brush</vt:lpstr>
      <vt:lpstr>Arial</vt:lpstr>
      <vt:lpstr>Bebas Neue</vt:lpstr>
      <vt:lpstr>Montserrat Medium</vt:lpstr>
      <vt:lpstr>Montserrat</vt:lpstr>
      <vt:lpstr>Happy Penguins! Minitheme by Slidesgo</vt:lpstr>
      <vt:lpstr>LINUX project II</vt:lpstr>
      <vt:lpstr>Medical Tests file:</vt:lpstr>
      <vt:lpstr>Medical Record file:</vt:lpstr>
      <vt:lpstr>Add New Medical Test</vt:lpstr>
      <vt:lpstr>Medical test file after adding new test</vt:lpstr>
      <vt:lpstr>Adding new medical record:</vt:lpstr>
      <vt:lpstr>The medical record file after adding the new record</vt:lpstr>
      <vt:lpstr>Update Patient Records</vt:lpstr>
      <vt:lpstr>The file after updating:</vt:lpstr>
      <vt:lpstr>Filter based on one criteria  patient ID</vt:lpstr>
      <vt:lpstr>Filter based on one criteria  Test name</vt:lpstr>
      <vt:lpstr>Filter based on one criteria  Abnormal tests</vt:lpstr>
      <vt:lpstr>Filter based on more than 1 criteria  </vt:lpstr>
      <vt:lpstr>Generate Summary Reports</vt:lpstr>
      <vt:lpstr>Import data from CSV</vt:lpstr>
      <vt:lpstr>Import data from CSV</vt:lpstr>
      <vt:lpstr>export data to CSV</vt:lpstr>
      <vt:lpstr>Awesome penguins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project II</dc:title>
  <dc:creator>atoz</dc:creator>
  <cp:lastModifiedBy>mai</cp:lastModifiedBy>
  <cp:revision>4</cp:revision>
  <dcterms:modified xsi:type="dcterms:W3CDTF">2024-08-23T20:51:12Z</dcterms:modified>
</cp:coreProperties>
</file>