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9BB433-BE3A-4AE6-8E9F-54D2C8EC788C}">
  <a:tblStyle styleId="{209BB433-BE3A-4AE6-8E9F-54D2C8EC78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1622ff7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1622ff7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1622ff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1622ff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08275" y="1462775"/>
            <a:ext cx="5289900" cy="1821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Final Project:</a:t>
            </a:r>
            <a:r>
              <a:rPr lang="ko"/>
              <a:t> </a:t>
            </a:r>
            <a:r>
              <a:rPr b="1" lang="ko" sz="6400"/>
              <a:t>Snake Game</a:t>
            </a:r>
            <a:endParaRPr b="1" sz="6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21900059 김가륜 (</a:t>
            </a:r>
            <a:r>
              <a:rPr lang="ko" sz="1600"/>
              <a:t>010-4097-7654) / 버튼, 노브 인터럽트, 스피커 관련   </a:t>
            </a:r>
            <a:r>
              <a:rPr lang="ko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22100579 이진주 (010-4351-9182) / </a:t>
            </a:r>
            <a:r>
              <a:rPr lang="ko" sz="1600"/>
              <a:t>조이스틱, 디스플레이 로직, 스피커 관련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" name="Google Shape;57;p13"/>
          <p:cNvSpPr txBox="1"/>
          <p:nvPr/>
        </p:nvSpPr>
        <p:spPr>
          <a:xfrm>
            <a:off x="86375" y="86375"/>
            <a:ext cx="3023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마이크로프로세서응용 01분반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2"/>
                </a:solidFill>
              </a:rPr>
              <a:t>2024-05-31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98050" y="2483875"/>
            <a:ext cx="7907700" cy="3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우리의 주제: Snake game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92675"/>
            <a:ext cx="48348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ko" sz="1600"/>
              <a:t>길~다란 뱀이 직진해요!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ko" sz="1600"/>
              <a:t>상하좌우로 방향을 컨트롤해요!		(상&lt;-&gt;하, 좌&lt;-&gt;우 이동 불가)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ko" sz="1600"/>
              <a:t>코인을 먹으면 몸통이 길어져요!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ko" sz="1600"/>
              <a:t>벽이나 본인의 몸통에 부딪히면 게임오버!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버튼을 누르면 게임 시작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노브로 속도 조절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조이스틱으로 방향 조종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게임 종료시 점수 표시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5" name="Google Shape;65;p14"/>
          <p:cNvSpPr/>
          <p:nvPr/>
        </p:nvSpPr>
        <p:spPr>
          <a:xfrm>
            <a:off x="348675" y="1241650"/>
            <a:ext cx="4490400" cy="1734900"/>
          </a:xfrm>
          <a:prstGeom prst="rect">
            <a:avLst/>
          </a:prstGeom>
          <a:noFill/>
          <a:ln cap="flat" cmpd="sng" w="9525">
            <a:solidFill>
              <a:srgbClr val="5580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50" y="1222024"/>
            <a:ext cx="3399024" cy="341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구현 방법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구현 언어: </a:t>
            </a:r>
            <a:r>
              <a:rPr b="1" lang="ko" sz="1600" u="sng">
                <a:solidFill>
                  <a:srgbClr val="55804F"/>
                </a:solidFill>
              </a:rPr>
              <a:t>C언어</a:t>
            </a:r>
            <a:r>
              <a:rPr lang="ko" sz="1600"/>
              <a:t>(main stream) + </a:t>
            </a:r>
            <a:r>
              <a:rPr b="1" lang="ko" sz="1600" u="sng">
                <a:solidFill>
                  <a:srgbClr val="55804F"/>
                </a:solidFill>
              </a:rPr>
              <a:t>Assembly</a:t>
            </a:r>
            <a:r>
              <a:rPr lang="ko" sz="1600"/>
              <a:t>(interrupt setting)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500675" y="164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{209BB433-BE3A-4AE6-8E9F-54D2C8EC788C}</a:tableStyleId>
              </a:tblPr>
              <a:tblGrid>
                <a:gridCol w="1107025"/>
                <a:gridCol w="1251700"/>
                <a:gridCol w="4099150"/>
                <a:gridCol w="1684775"/>
              </a:tblGrid>
              <a:tr h="49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분류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I/O장치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기능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인터럽트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925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입력 장치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버튼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게임중: 게임종료 / 게임종료: 게임시작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우선순위 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80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노브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게임중: </a:t>
                      </a:r>
                      <a:r>
                        <a:rPr lang="ko" sz="1600"/>
                        <a:t>속도 조절 / 게임종료: 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우선순위 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조이스틱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게임중: </a:t>
                      </a:r>
                      <a:r>
                        <a:rPr lang="ko" sz="1600"/>
                        <a:t>방향 조종 / 게임종료: 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우선순위 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출력 장치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디스플레이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게임중: 게임 화면 / 게임종료: 점수 표시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스피커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게임중: BGM재생 / 게임종료: - 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