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e44bf75f4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e44bf75f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e44bf75f4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e44bf75f4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e44bf75f4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5e44bf75f4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45b6dee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45b6dee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e45b6dee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e44bf75f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e44bf75f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5e44bf75f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e44bf75f4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e44bf75f4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e44bf75f4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e44bf75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e44bf75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44bf75f4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e44bf75f4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e44bf75f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e44bf75f4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44bf75f4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44bf75f4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e44bf75f4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44bf75f4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44bf75f4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e44bf75f4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e44bf75f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e44bf75f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forge.net/projects/cofl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iehuis/2048-cli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ponege/terminal-games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ang.llvm.org/" TargetMode="External"/><Relationship Id="rId4" Type="http://schemas.openxmlformats.org/officeDocument/2006/relationships/hyperlink" Target="https://llvm.org/" TargetMode="External"/><Relationship Id="rId5" Type="http://schemas.openxmlformats.org/officeDocument/2006/relationships/hyperlink" Target="https://llvm.org/docs/CommandGuide/opt.html" TargetMode="External"/><Relationship Id="rId6" Type="http://schemas.openxmlformats.org/officeDocument/2006/relationships/hyperlink" Target="https://stackoverflow.com/questions/40563240/control-flow-graph-generator-for-code-in-c" TargetMode="External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malcolm.fedorapeople.org/gcc/2015-08-31/rst-experiment/options-for-debugging-your-program-or-gcc.html" TargetMode="External"/><Relationship Id="rId4" Type="http://schemas.openxmlformats.org/officeDocument/2006/relationships/hyperlink" Target="https://stackoverflow.com/questions/67433487/how-to-display-cfg-file-in-the-graph-form-using-gcc-compiler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4482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가륜이와 진주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2449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21900059 김가륜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22100579 이진주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gcc -fdump-tree-cfg-graph : Result(2048)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2" y="1553080"/>
            <a:ext cx="3658601" cy="518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950" y="1563550"/>
            <a:ext cx="3792033" cy="51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850" y="1278425"/>
            <a:ext cx="3331090" cy="557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gcc -fdump-tree-cfg-graph : Result(snake)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6525"/>
            <a:ext cx="2453824" cy="513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174" y="1412875"/>
            <a:ext cx="1988650" cy="5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502" y="1412875"/>
            <a:ext cx="2149625" cy="544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1850" y="1412875"/>
            <a:ext cx="2712479" cy="5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2053" y="1569038"/>
            <a:ext cx="2230900" cy="51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gcc -fdump-tree-cfg-graph : Result(snake)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" y="1568375"/>
            <a:ext cx="2819846" cy="5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9999" l="0" r="0" t="0"/>
          <a:stretch/>
        </p:blipFill>
        <p:spPr>
          <a:xfrm>
            <a:off x="2886525" y="1568375"/>
            <a:ext cx="2496297" cy="513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 b="48906" l="0" r="0" t="0"/>
          <a:stretch/>
        </p:blipFill>
        <p:spPr>
          <a:xfrm>
            <a:off x="5498488" y="1928741"/>
            <a:ext cx="3173175" cy="426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 rotWithShape="1">
          <a:blip r:embed="rId5">
            <a:alphaModFix/>
          </a:blip>
          <a:srcRect b="0" l="0" r="0" t="49073"/>
          <a:stretch/>
        </p:blipFill>
        <p:spPr>
          <a:xfrm>
            <a:off x="8787325" y="1935775"/>
            <a:ext cx="3173175" cy="42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CoFlo (Not working)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1825625"/>
            <a:ext cx="4628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https://sourceforge.net/projects/coflo/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개발자가 업데이트를 중지한 후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manual page 등이 404가 되었으며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주요 기능들이 buggy한 채 방치되고 있었음…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00"/>
          </a:p>
        </p:txBody>
      </p:sp>
      <p:sp>
        <p:nvSpPr>
          <p:cNvPr id="208" name="Google Shape;208;p25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874" y="1825631"/>
            <a:ext cx="6467051" cy="35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838200" y="5945500"/>
            <a:ext cx="109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^ user manual page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150" y="3910700"/>
            <a:ext cx="3886875" cy="20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5812975" y="5706825"/>
            <a:ext cx="6183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대체할 다른 방법들을 열심히 찾아보았으나, call flow graph와 같이 유사한 그래프를 제외하고는 찾는 것에 실패함.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비교하기: 2048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5690150" y="1551600"/>
            <a:ext cx="5498100" cy="465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전체적인 모양이 유사함을 확인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다르게 나타나는 부분은 basic block의 단위 차이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의미상으로 모두 같게 판별됨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11976" l="0" r="0" t="5819"/>
          <a:stretch/>
        </p:blipFill>
        <p:spPr>
          <a:xfrm>
            <a:off x="509575" y="1551600"/>
            <a:ext cx="4399450" cy="511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비교하기: snake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7080250" y="1825625"/>
            <a:ext cx="4273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전체적으</a:t>
            </a:r>
            <a:r>
              <a:rPr lang="en-US"/>
              <a:t>로 같은 모습을 보여주고 있으나 마지막에 한 부분이 다름.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내용은 같으나 clang부분이  basic block을 두개로 나눈 것이다.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" y="1554625"/>
            <a:ext cx="2896230" cy="504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500" y="1554625"/>
            <a:ext cx="3214450" cy="50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2365375" y="1841925"/>
            <a:ext cx="463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clang</a:t>
            </a:r>
            <a:endParaRPr sz="3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5699125" y="1762125"/>
            <a:ext cx="1587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gcc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793875" y="5540375"/>
            <a:ext cx="492000" cy="53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5391025" y="5807525"/>
            <a:ext cx="308100" cy="3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38200" y="1825625"/>
            <a:ext cx="10632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감사합니다</a:t>
            </a:r>
            <a:endParaRPr sz="3600"/>
          </a:p>
        </p:txBody>
      </p:sp>
      <p:sp>
        <p:nvSpPr>
          <p:cNvPr id="241" name="Google Shape;241;p28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Control Flow Graph(CFG)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673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프로그램 실행 중 제어 흐름과 계산을 표현한 그래픽 그래프</a:t>
            </a:r>
            <a:endParaRPr/>
          </a:p>
          <a:p>
            <a:pPr indent="-21716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프로그램 실행 중 통과할 수 있는 모든 경로를 보여줌. (Graph coverage)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block을 node로 삼아 edge들의 연결로 나타남</a:t>
            </a:r>
            <a:endParaRPr/>
          </a:p>
          <a:p>
            <a:pPr indent="-21716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block: 진입한 이상 정지나 분기의 가능성이 없는 연속적인 line들의 덩어리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프로그램의 흐름 해석과 파악, 테스팅 및 디버깅을 위해 사용됨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1499905"/>
            <a:ext cx="3140425" cy="4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Open source project: C code to </a:t>
            </a:r>
            <a:r>
              <a:rPr lang="en-US"/>
              <a:t>CFG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42950" y="1825625"/>
            <a:ext cx="369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Clang and opt</a:t>
            </a:r>
            <a:endParaRPr b="1"/>
          </a:p>
        </p:txBody>
      </p:sp>
      <p:sp>
        <p:nvSpPr>
          <p:cNvPr id="105" name="Google Shape;105;p15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248150" y="1825625"/>
            <a:ext cx="369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gcc -fdump-tree-cfg-graph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025500" y="1825625"/>
            <a:ext cx="369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CoFlo</a:t>
            </a:r>
            <a:endParaRPr b="1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75" y="4227750"/>
            <a:ext cx="3919525" cy="14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50" y="3759607"/>
            <a:ext cx="1497450" cy="178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5500" y="3550921"/>
            <a:ext cx="3870425" cy="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6">
            <a:alphaModFix/>
          </a:blip>
          <a:srcRect b="0" l="0" r="0" t="22988"/>
          <a:stretch/>
        </p:blipFill>
        <p:spPr>
          <a:xfrm>
            <a:off x="10048875" y="4662397"/>
            <a:ext cx="2143125" cy="16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Our example (1)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825625"/>
            <a:ext cx="51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3600"/>
              <a:t>2048-C</a:t>
            </a:r>
            <a:endParaRPr b="1" sz="36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터미널에서 awsd와 enter만을 사용하여 2048 게임을 플레이할 수 있도록 만든 단일 C코드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https://github.com/tiehuis/2048-cli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118" name="Google Shape;118;p16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200" y="1690825"/>
            <a:ext cx="5965774" cy="25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Our example (2)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825625"/>
            <a:ext cx="51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Terminal-games / snake game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터미널에서 플레이 가능한 다양한 게임들을 단일 C파일로 제공.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우리는 그 중 snake game 선택함.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https://github.com/sponege/terminal-games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17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200" y="1825625"/>
            <a:ext cx="5918976" cy="34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Clang</a:t>
            </a:r>
            <a:r>
              <a:rPr lang="en-US"/>
              <a:t> and opt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38200" y="1825625"/>
            <a:ext cx="415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https://clang.llvm.org/</a:t>
            </a:r>
            <a:r>
              <a:rPr lang="en-US" sz="1900"/>
              <a:t> </a:t>
            </a:r>
            <a:endParaRPr sz="1900"/>
          </a:p>
          <a:p>
            <a:pPr indent="-1714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https://llvm.org/</a:t>
            </a:r>
            <a:endParaRPr/>
          </a:p>
          <a:p>
            <a:pPr indent="-1714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https://llvm.org/docs/CommandGuide/opt.html</a:t>
            </a:r>
            <a:r>
              <a:rPr lang="en-US" sz="1900"/>
              <a:t>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clang을 이용하여 .ll 형식으</a:t>
            </a:r>
            <a:r>
              <a:rPr lang="en-US" sz="1900"/>
              <a:t>로 컴파일 후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opt를 이용하여 .dot파일을 추출하고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graphviz를 통해</a:t>
            </a:r>
            <a:r>
              <a:rPr lang="en-US" sz="1900"/>
              <a:t> dot파일을 이미지로 변환한다.</a:t>
            </a:r>
            <a:endParaRPr sz="1900"/>
          </a:p>
        </p:txBody>
      </p:sp>
      <p:sp>
        <p:nvSpPr>
          <p:cNvPr id="134" name="Google Shape;134;p18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838200" y="6311900"/>
            <a:ext cx="1097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</a:t>
            </a:r>
            <a:r>
              <a:rPr b="0" i="0" lang="en-US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https://stackoverflow.com/questions/40563240/control-flow-graph-generator-for-code-in-c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9875" y="1825625"/>
            <a:ext cx="6467051" cy="400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 and opt: Result (2048)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70086" l="0" r="47545" t="0"/>
          <a:stretch/>
        </p:blipFill>
        <p:spPr>
          <a:xfrm>
            <a:off x="186475" y="1763150"/>
            <a:ext cx="2754975" cy="42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36138" l="5320" r="0" t="29912"/>
          <a:stretch/>
        </p:blipFill>
        <p:spPr>
          <a:xfrm>
            <a:off x="2683150" y="1715450"/>
            <a:ext cx="4593166" cy="44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5204" t="67951"/>
          <a:stretch/>
        </p:blipFill>
        <p:spPr>
          <a:xfrm>
            <a:off x="7320500" y="1660500"/>
            <a:ext cx="4871509" cy="4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 and opt: Result (snake)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66713" l="0" r="0" t="0"/>
          <a:stretch/>
        </p:blipFill>
        <p:spPr>
          <a:xfrm>
            <a:off x="469150" y="1580800"/>
            <a:ext cx="4582824" cy="52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33429" l="0" r="18533" t="33283"/>
          <a:stretch/>
        </p:blipFill>
        <p:spPr>
          <a:xfrm>
            <a:off x="5301650" y="1824050"/>
            <a:ext cx="3561450" cy="503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35174" t="66713"/>
          <a:stretch/>
        </p:blipFill>
        <p:spPr>
          <a:xfrm>
            <a:off x="9112775" y="1824050"/>
            <a:ext cx="2833826" cy="50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gcc </a:t>
            </a:r>
            <a:r>
              <a:rPr lang="en-US"/>
              <a:t>-fdump-tree-cfg-graph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1825625"/>
            <a:ext cx="415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https://dmalcolm.fedorapeople.org/gcc/2015-08-31/rst-experiment/options-for-debugging-your-program-or-gcc.html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gcc에 -fdump-tree-cfg-graph 옵션을 주어 dot파일을 추출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graphviz를 통해 dot파일을 이미지로 변환한다.</a:t>
            </a:r>
            <a:endParaRPr sz="1800"/>
          </a:p>
        </p:txBody>
      </p:sp>
      <p:sp>
        <p:nvSpPr>
          <p:cNvPr id="163" name="Google Shape;163;p21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38200" y="6311900"/>
            <a:ext cx="1097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https://stackoverflow.com/questions/67433487/how-to-display-cfg-file-in-the-graph-form-using-gcc-compiler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68335" l="0" r="0" t="0"/>
          <a:stretch/>
        </p:blipFill>
        <p:spPr>
          <a:xfrm>
            <a:off x="5253050" y="1825625"/>
            <a:ext cx="6649423" cy="84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5377550" y="2807250"/>
            <a:ext cx="6525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Dump the </a:t>
            </a:r>
            <a:r>
              <a:rPr lang="en-US" sz="17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 flow graph</a:t>
            </a: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of each function to a file.”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576" y="3645242"/>
            <a:ext cx="6938951" cy="71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5377550" y="4483275"/>
            <a:ext cx="6525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each of the other indicated dump files, dump a representation of the control flow graph suitable for viewing </a:t>
            </a:r>
            <a:r>
              <a:rPr lang="en-US" sz="16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GraphViz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 file.</a:t>
            </a: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