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Override6.xml" ContentType="application/vnd.openxmlformats-officedocument.themeOverride+xml"/>
  <Override PartName="/ppt/theme/themeOverride7.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7" r:id="rId4"/>
  </p:sldMasterIdLst>
  <p:notesMasterIdLst>
    <p:notesMasterId r:id="rId30"/>
  </p:notesMasterIdLst>
  <p:handoutMasterIdLst>
    <p:handoutMasterId r:id="rId31"/>
  </p:handoutMasterIdLst>
  <p:sldIdLst>
    <p:sldId id="283" r:id="rId5"/>
    <p:sldId id="314" r:id="rId6"/>
    <p:sldId id="279" r:id="rId7"/>
    <p:sldId id="312" r:id="rId8"/>
    <p:sldId id="259" r:id="rId9"/>
    <p:sldId id="360" r:id="rId10"/>
    <p:sldId id="318" r:id="rId11"/>
    <p:sldId id="362" r:id="rId12"/>
    <p:sldId id="364" r:id="rId13"/>
    <p:sldId id="385" r:id="rId14"/>
    <p:sldId id="302" r:id="rId15"/>
    <p:sldId id="288" r:id="rId16"/>
    <p:sldId id="325" r:id="rId17"/>
    <p:sldId id="321" r:id="rId18"/>
    <p:sldId id="382" r:id="rId19"/>
    <p:sldId id="383" r:id="rId20"/>
    <p:sldId id="377" r:id="rId21"/>
    <p:sldId id="299" r:id="rId22"/>
    <p:sldId id="322" r:id="rId23"/>
    <p:sldId id="304" r:id="rId24"/>
    <p:sldId id="378" r:id="rId25"/>
    <p:sldId id="384" r:id="rId26"/>
    <p:sldId id="381" r:id="rId27"/>
    <p:sldId id="324" r:id="rId28"/>
    <p:sldId id="307" r:id="rId2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62430DD-D5D2-914E-AB23-2A809C68F699}">
          <p14:sldIdLst>
            <p14:sldId id="283"/>
            <p14:sldId id="314"/>
            <p14:sldId id="279"/>
            <p14:sldId id="312"/>
          </p14:sldIdLst>
        </p14:section>
        <p14:section name="Hackathon Idea Stories" id="{B9403842-C4AD-1340-A907-C2F12C0A6213}">
          <p14:sldIdLst>
            <p14:sldId id="259"/>
            <p14:sldId id="360"/>
            <p14:sldId id="318"/>
            <p14:sldId id="362"/>
          </p14:sldIdLst>
        </p14:section>
        <p14:section name="Design" id="{F6A7BD6F-BCE1-3A44-937E-48176DEFF29D}">
          <p14:sldIdLst>
            <p14:sldId id="364"/>
            <p14:sldId id="385"/>
            <p14:sldId id="302"/>
            <p14:sldId id="288"/>
            <p14:sldId id="325"/>
            <p14:sldId id="321"/>
            <p14:sldId id="382"/>
            <p14:sldId id="383"/>
          </p14:sldIdLst>
        </p14:section>
        <p14:section name="Azure Services Used" id="{891412B5-D260-FE41-BE81-B89BB879447F}">
          <p14:sldIdLst>
            <p14:sldId id="377"/>
            <p14:sldId id="299"/>
          </p14:sldIdLst>
        </p14:section>
        <p14:section name="Implementation" id="{D3F77B0C-3D1D-1C43-8AE1-B753EE177C27}">
          <p14:sldIdLst>
            <p14:sldId id="322"/>
            <p14:sldId id="304"/>
            <p14:sldId id="378"/>
            <p14:sldId id="384"/>
            <p14:sldId id="381"/>
            <p14:sldId id="324"/>
            <p14:sldId id="307"/>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3" clrIdx="0">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633A"/>
    <a:srgbClr val="FF8F1C"/>
    <a:srgbClr val="840B55"/>
    <a:srgbClr val="C800A1"/>
    <a:srgbClr val="3C1053"/>
    <a:srgbClr val="5C068C"/>
    <a:srgbClr val="5C338C"/>
    <a:srgbClr val="3972FF"/>
    <a:srgbClr val="6BB445"/>
    <a:srgbClr val="4CB4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5A38CC-89DF-4AF2-A469-2C33972A131F}" v="4" dt="2019-05-22T02:32:57.5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24" autoAdjust="0"/>
    <p:restoredTop sz="95859"/>
  </p:normalViewPr>
  <p:slideViewPr>
    <p:cSldViewPr snapToGrid="0">
      <p:cViewPr varScale="1">
        <p:scale>
          <a:sx n="95" d="100"/>
          <a:sy n="95" d="100"/>
        </p:scale>
        <p:origin x="738" y="84"/>
      </p:cViewPr>
      <p:guideLst>
        <p:guide orient="horz" pos="1620"/>
        <p:guide pos="2880"/>
      </p:guideLst>
    </p:cSldViewPr>
  </p:slideViewPr>
  <p:notesTextViewPr>
    <p:cViewPr>
      <p:scale>
        <a:sx n="3" d="2"/>
        <a:sy n="3" d="2"/>
      </p:scale>
      <p:origin x="0" y="0"/>
    </p:cViewPr>
  </p:notesTextViewPr>
  <p:sorterViewPr>
    <p:cViewPr>
      <p:scale>
        <a:sx n="100" d="100"/>
        <a:sy n="100" d="100"/>
      </p:scale>
      <p:origin x="0" y="-609"/>
    </p:cViewPr>
  </p:sorterViewPr>
  <p:notesViewPr>
    <p:cSldViewPr snapToGrid="0">
      <p:cViewPr varScale="1">
        <p:scale>
          <a:sx n="124" d="100"/>
          <a:sy n="124" d="100"/>
        </p:scale>
        <p:origin x="4424"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nkaj Agrawal" userId="09ed9660-9875-4eaf-a5ab-865650506c1f" providerId="ADAL" clId="{105A38CC-89DF-4AF2-A469-2C33972A131F}"/>
    <pc:docChg chg="modSld">
      <pc:chgData name="Pankaj Agrawal" userId="09ed9660-9875-4eaf-a5ab-865650506c1f" providerId="ADAL" clId="{105A38CC-89DF-4AF2-A469-2C33972A131F}" dt="2019-05-22T13:13:06.619" v="123" actId="20577"/>
      <pc:docMkLst>
        <pc:docMk/>
      </pc:docMkLst>
      <pc:sldChg chg="modSp">
        <pc:chgData name="Pankaj Agrawal" userId="09ed9660-9875-4eaf-a5ab-865650506c1f" providerId="ADAL" clId="{105A38CC-89DF-4AF2-A469-2C33972A131F}" dt="2019-05-22T13:07:03.169" v="104" actId="20577"/>
        <pc:sldMkLst>
          <pc:docMk/>
          <pc:sldMk cId="2539486695" sldId="312"/>
        </pc:sldMkLst>
        <pc:spChg chg="mod">
          <ac:chgData name="Pankaj Agrawal" userId="09ed9660-9875-4eaf-a5ab-865650506c1f" providerId="ADAL" clId="{105A38CC-89DF-4AF2-A469-2C33972A131F}" dt="2019-05-22T13:07:03.169" v="104" actId="20577"/>
          <ac:spMkLst>
            <pc:docMk/>
            <pc:sldMk cId="2539486695" sldId="312"/>
            <ac:spMk id="7" creationId="{00000000-0000-0000-0000-000000000000}"/>
          </ac:spMkLst>
        </pc:spChg>
      </pc:sldChg>
      <pc:sldChg chg="addSp delSp modSp">
        <pc:chgData name="Pankaj Agrawal" userId="09ed9660-9875-4eaf-a5ab-865650506c1f" providerId="ADAL" clId="{105A38CC-89DF-4AF2-A469-2C33972A131F}" dt="2019-05-22T02:32:24.409" v="89" actId="20577"/>
        <pc:sldMkLst>
          <pc:docMk/>
          <pc:sldMk cId="2549395387" sldId="314"/>
        </pc:sldMkLst>
        <pc:spChg chg="add del mod">
          <ac:chgData name="Pankaj Agrawal" userId="09ed9660-9875-4eaf-a5ab-865650506c1f" providerId="ADAL" clId="{105A38CC-89DF-4AF2-A469-2C33972A131F}" dt="2019-05-22T02:31:58.844" v="1" actId="11529"/>
          <ac:spMkLst>
            <pc:docMk/>
            <pc:sldMk cId="2549395387" sldId="314"/>
            <ac:spMk id="2" creationId="{11530D16-5265-4455-BD40-9A975180318E}"/>
          </ac:spMkLst>
        </pc:spChg>
        <pc:spChg chg="add mod">
          <ac:chgData name="Pankaj Agrawal" userId="09ed9660-9875-4eaf-a5ab-865650506c1f" providerId="ADAL" clId="{105A38CC-89DF-4AF2-A469-2C33972A131F}" dt="2019-05-22T02:32:24.409" v="89" actId="20577"/>
          <ac:spMkLst>
            <pc:docMk/>
            <pc:sldMk cId="2549395387" sldId="314"/>
            <ac:spMk id="3" creationId="{7821D170-89C3-4469-879F-C6536AC2E57B}"/>
          </ac:spMkLst>
        </pc:spChg>
      </pc:sldChg>
      <pc:sldChg chg="modSp">
        <pc:chgData name="Pankaj Agrawal" userId="09ed9660-9875-4eaf-a5ab-865650506c1f" providerId="ADAL" clId="{105A38CC-89DF-4AF2-A469-2C33972A131F}" dt="2019-05-22T13:13:06.619" v="123" actId="20577"/>
        <pc:sldMkLst>
          <pc:docMk/>
          <pc:sldMk cId="144893569" sldId="322"/>
        </pc:sldMkLst>
        <pc:spChg chg="mod">
          <ac:chgData name="Pankaj Agrawal" userId="09ed9660-9875-4eaf-a5ab-865650506c1f" providerId="ADAL" clId="{105A38CC-89DF-4AF2-A469-2C33972A131F}" dt="2019-05-22T13:13:06.619" v="123" actId="20577"/>
          <ac:spMkLst>
            <pc:docMk/>
            <pc:sldMk cId="144893569" sldId="322"/>
            <ac:spMk id="5" creationId="{7D38CB89-53CF-4A6A-A273-8CA62B724A2D}"/>
          </ac:spMkLst>
        </pc:spChg>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0.jpg"/><Relationship Id="rId1" Type="http://schemas.openxmlformats.org/officeDocument/2006/relationships/image" Target="../media/image25.jpeg"/><Relationship Id="rId4" Type="http://schemas.openxmlformats.org/officeDocument/2006/relationships/image" Target="../media/image27.jpg"/></Relationships>
</file>

<file path=ppt/diagrams/_rels/drawing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0.jpg"/><Relationship Id="rId1" Type="http://schemas.openxmlformats.org/officeDocument/2006/relationships/image" Target="../media/image25.jpeg"/><Relationship Id="rId4" Type="http://schemas.openxmlformats.org/officeDocument/2006/relationships/image" Target="../media/image27.jpg"/></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6B6619-5367-442E-A112-C1C0928CB854}" type="doc">
      <dgm:prSet loTypeId="urn:microsoft.com/office/officeart/2008/layout/AscendingPictureAccentProcess" loCatId="process" qsTypeId="urn:microsoft.com/office/officeart/2005/8/quickstyle/simple1" qsCatId="simple" csTypeId="urn:microsoft.com/office/officeart/2005/8/colors/accent6_2" csCatId="accent6" phldr="1"/>
      <dgm:spPr/>
      <dgm:t>
        <a:bodyPr/>
        <a:lstStyle/>
        <a:p>
          <a:endParaRPr lang="en-US"/>
        </a:p>
      </dgm:t>
    </dgm:pt>
    <dgm:pt modelId="{19CF00BE-6868-4B6C-B75F-81D7844D2B9C}">
      <dgm:prSet phldrT="[Text]"/>
      <dgm:spPr/>
      <dgm:t>
        <a:bodyPr/>
        <a:lstStyle/>
        <a:p>
          <a:r>
            <a:rPr lang="en-US" dirty="0"/>
            <a:t>Gathering Data(Images)</a:t>
          </a:r>
        </a:p>
      </dgm:t>
    </dgm:pt>
    <dgm:pt modelId="{AAE26D5C-ED94-4597-B5F9-1513B37BAAA9}" type="parTrans" cxnId="{42020484-23E1-48DF-921E-037BA9225A06}">
      <dgm:prSet/>
      <dgm:spPr/>
      <dgm:t>
        <a:bodyPr/>
        <a:lstStyle/>
        <a:p>
          <a:endParaRPr lang="en-US"/>
        </a:p>
      </dgm:t>
    </dgm:pt>
    <dgm:pt modelId="{4B3DF5B7-ED79-4E5F-B190-6A519F5C2A4C}" type="sibTrans" cxnId="{42020484-23E1-48DF-921E-037BA9225A06}">
      <dgm:prSet/>
      <dgm:spPr/>
      <dgm:t>
        <a:bodyPr/>
        <a:lstStyle/>
        <a:p>
          <a:endParaRPr lang="en-US"/>
        </a:p>
      </dgm:t>
    </dgm:pt>
    <dgm:pt modelId="{E95C8AD1-3987-43C4-BD21-D2FD5D4EF84F}">
      <dgm:prSet phldrT="[Text]"/>
      <dgm:spPr/>
      <dgm:t>
        <a:bodyPr/>
        <a:lstStyle/>
        <a:p>
          <a:r>
            <a:rPr lang="en-US" dirty="0"/>
            <a:t>Labeling Data</a:t>
          </a:r>
        </a:p>
      </dgm:t>
    </dgm:pt>
    <dgm:pt modelId="{50188F12-C3F1-4D95-BF99-6927EECC9097}" type="parTrans" cxnId="{BE3613B7-47F7-4A3D-83C5-ADFDC1FC6EB2}">
      <dgm:prSet/>
      <dgm:spPr/>
      <dgm:t>
        <a:bodyPr/>
        <a:lstStyle/>
        <a:p>
          <a:endParaRPr lang="en-US"/>
        </a:p>
      </dgm:t>
    </dgm:pt>
    <dgm:pt modelId="{6AB5242A-069D-4D48-ADE7-323C64DD0528}" type="sibTrans" cxnId="{BE3613B7-47F7-4A3D-83C5-ADFDC1FC6EB2}">
      <dgm:prSet/>
      <dgm:spPr/>
      <dgm:t>
        <a:bodyPr/>
        <a:lstStyle/>
        <a:p>
          <a:endParaRPr lang="en-US"/>
        </a:p>
      </dgm:t>
    </dgm:pt>
    <dgm:pt modelId="{DD4E73B4-72E2-4640-B283-869AD7352D7A}">
      <dgm:prSet phldrT="[Text]"/>
      <dgm:spPr/>
      <dgm:t>
        <a:bodyPr/>
        <a:lstStyle/>
        <a:p>
          <a:r>
            <a:rPr lang="en-US" dirty="0"/>
            <a:t>Configuring the Training</a:t>
          </a:r>
        </a:p>
      </dgm:t>
    </dgm:pt>
    <dgm:pt modelId="{177D7E3B-6415-4F35-82AF-C4C247498383}" type="parTrans" cxnId="{BEACE2D9-D515-4E16-A091-3C988C360BDA}">
      <dgm:prSet/>
      <dgm:spPr/>
      <dgm:t>
        <a:bodyPr/>
        <a:lstStyle/>
        <a:p>
          <a:endParaRPr lang="en-US"/>
        </a:p>
      </dgm:t>
    </dgm:pt>
    <dgm:pt modelId="{CD62C715-B3F0-421B-B5B4-B46F43F2E2FC}" type="sibTrans" cxnId="{BEACE2D9-D515-4E16-A091-3C988C360BDA}">
      <dgm:prSet/>
      <dgm:spPr/>
      <dgm:t>
        <a:bodyPr/>
        <a:lstStyle/>
        <a:p>
          <a:endParaRPr lang="en-US"/>
        </a:p>
      </dgm:t>
    </dgm:pt>
    <dgm:pt modelId="{E90FE179-B111-4E78-9A71-7A735A3FB748}">
      <dgm:prSet phldrT="[Text]"/>
      <dgm:spPr/>
      <dgm:t>
        <a:bodyPr/>
        <a:lstStyle/>
        <a:p>
          <a:r>
            <a:rPr lang="en-US" dirty="0"/>
            <a:t>Training the Model</a:t>
          </a:r>
        </a:p>
      </dgm:t>
    </dgm:pt>
    <dgm:pt modelId="{54409D84-C85E-497E-B539-CCDB3E60B1BF}" type="parTrans" cxnId="{7DBC7238-72C7-4FD6-8E13-EB1863FFE907}">
      <dgm:prSet/>
      <dgm:spPr/>
      <dgm:t>
        <a:bodyPr/>
        <a:lstStyle/>
        <a:p>
          <a:endParaRPr lang="en-US"/>
        </a:p>
      </dgm:t>
    </dgm:pt>
    <dgm:pt modelId="{B6779870-C33B-4A4C-96DD-DC0645A2C869}" type="sibTrans" cxnId="{7DBC7238-72C7-4FD6-8E13-EB1863FFE907}">
      <dgm:prSet/>
      <dgm:spPr/>
      <dgm:t>
        <a:bodyPr/>
        <a:lstStyle/>
        <a:p>
          <a:endParaRPr lang="en-US"/>
        </a:p>
      </dgm:t>
    </dgm:pt>
    <dgm:pt modelId="{3F377DCA-C913-4D9E-A846-3861FB6DE29B}">
      <dgm:prSet phldrT="[Text]"/>
      <dgm:spPr/>
      <dgm:t>
        <a:bodyPr/>
        <a:lstStyle/>
        <a:p>
          <a:r>
            <a:rPr lang="en-US" dirty="0"/>
            <a:t>Testing the Model</a:t>
          </a:r>
        </a:p>
      </dgm:t>
    </dgm:pt>
    <dgm:pt modelId="{017D1DA9-3B1D-43A9-87A9-07AB79CE1A67}" type="parTrans" cxnId="{CDFD1C3A-1A2C-4FB3-8AC7-B840867520EE}">
      <dgm:prSet/>
      <dgm:spPr/>
      <dgm:t>
        <a:bodyPr/>
        <a:lstStyle/>
        <a:p>
          <a:endParaRPr lang="en-US"/>
        </a:p>
      </dgm:t>
    </dgm:pt>
    <dgm:pt modelId="{13F4A967-3DEC-4237-B220-1D92832026EB}" type="sibTrans" cxnId="{CDFD1C3A-1A2C-4FB3-8AC7-B840867520EE}">
      <dgm:prSet/>
      <dgm:spPr/>
      <dgm:t>
        <a:bodyPr/>
        <a:lstStyle/>
        <a:p>
          <a:endParaRPr lang="en-US"/>
        </a:p>
      </dgm:t>
    </dgm:pt>
    <dgm:pt modelId="{66CA7D3B-E61F-4FE8-9800-B52C9D572A1B}">
      <dgm:prSet phldrT="[Text]" custT="1"/>
      <dgm:spPr/>
      <dgm:t>
        <a:bodyPr/>
        <a:lstStyle/>
        <a:p>
          <a:r>
            <a:rPr lang="en-US" sz="1000" dirty="0"/>
            <a:t>Device Detects object with Trained Model</a:t>
          </a:r>
        </a:p>
      </dgm:t>
    </dgm:pt>
    <dgm:pt modelId="{9D319A33-8794-44DB-9FE1-DFFDCDAF3AF6}" type="parTrans" cxnId="{C6D39B0A-7D2A-4736-9C7B-28E9DD1C9F5F}">
      <dgm:prSet/>
      <dgm:spPr/>
      <dgm:t>
        <a:bodyPr/>
        <a:lstStyle/>
        <a:p>
          <a:endParaRPr lang="en-US"/>
        </a:p>
      </dgm:t>
    </dgm:pt>
    <dgm:pt modelId="{E60C91C8-A23C-41FD-A9F5-779DBC94A8D7}" type="sibTrans" cxnId="{C6D39B0A-7D2A-4736-9C7B-28E9DD1C9F5F}">
      <dgm:prSet/>
      <dgm:spPr/>
      <dgm:t>
        <a:bodyPr/>
        <a:lstStyle/>
        <a:p>
          <a:endParaRPr lang="en-US"/>
        </a:p>
      </dgm:t>
    </dgm:pt>
    <dgm:pt modelId="{725513C9-B195-4777-BB1C-BB806F213C4E}" type="pres">
      <dgm:prSet presAssocID="{D16B6619-5367-442E-A112-C1C0928CB854}" presName="Name0" presStyleCnt="0">
        <dgm:presLayoutVars>
          <dgm:chMax val="7"/>
          <dgm:chPref val="7"/>
          <dgm:dir/>
        </dgm:presLayoutVars>
      </dgm:prSet>
      <dgm:spPr/>
    </dgm:pt>
    <dgm:pt modelId="{81FD8AEA-38B4-4F80-B3E7-8952970EA8AB}" type="pres">
      <dgm:prSet presAssocID="{D16B6619-5367-442E-A112-C1C0928CB854}" presName="dot1" presStyleLbl="alignNode1" presStyleIdx="0" presStyleCnt="17"/>
      <dgm:spPr/>
    </dgm:pt>
    <dgm:pt modelId="{30D19ED7-F3BA-4007-ADD8-6F6B6473C109}" type="pres">
      <dgm:prSet presAssocID="{D16B6619-5367-442E-A112-C1C0928CB854}" presName="dot2" presStyleLbl="alignNode1" presStyleIdx="1" presStyleCnt="17"/>
      <dgm:spPr/>
    </dgm:pt>
    <dgm:pt modelId="{083DA130-F078-447C-A648-E0D34DB781D3}" type="pres">
      <dgm:prSet presAssocID="{D16B6619-5367-442E-A112-C1C0928CB854}" presName="dot3" presStyleLbl="alignNode1" presStyleIdx="2" presStyleCnt="17"/>
      <dgm:spPr/>
    </dgm:pt>
    <dgm:pt modelId="{4E14A6DB-D854-4FDB-BFD6-9EFD3763264C}" type="pres">
      <dgm:prSet presAssocID="{D16B6619-5367-442E-A112-C1C0928CB854}" presName="dot4" presStyleLbl="alignNode1" presStyleIdx="3" presStyleCnt="17"/>
      <dgm:spPr/>
    </dgm:pt>
    <dgm:pt modelId="{ED44A770-D706-4385-B54D-04A6A671B6C4}" type="pres">
      <dgm:prSet presAssocID="{D16B6619-5367-442E-A112-C1C0928CB854}" presName="dot5" presStyleLbl="alignNode1" presStyleIdx="4" presStyleCnt="17"/>
      <dgm:spPr/>
    </dgm:pt>
    <dgm:pt modelId="{EE7028A6-B1E3-43CF-8957-08765E2741E7}" type="pres">
      <dgm:prSet presAssocID="{D16B6619-5367-442E-A112-C1C0928CB854}" presName="dot6" presStyleLbl="alignNode1" presStyleIdx="5" presStyleCnt="17"/>
      <dgm:spPr/>
    </dgm:pt>
    <dgm:pt modelId="{F225307C-0B04-4A28-AF15-28C243B6DB72}" type="pres">
      <dgm:prSet presAssocID="{D16B6619-5367-442E-A112-C1C0928CB854}" presName="dot7" presStyleLbl="alignNode1" presStyleIdx="6" presStyleCnt="17"/>
      <dgm:spPr/>
    </dgm:pt>
    <dgm:pt modelId="{BB120730-1A82-4009-A4F5-CE577FA207AF}" type="pres">
      <dgm:prSet presAssocID="{D16B6619-5367-442E-A112-C1C0928CB854}" presName="dot8" presStyleLbl="alignNode1" presStyleIdx="7" presStyleCnt="17"/>
      <dgm:spPr/>
    </dgm:pt>
    <dgm:pt modelId="{9FBA6B92-3FBE-4AA1-8046-D2F21EDC6B82}" type="pres">
      <dgm:prSet presAssocID="{D16B6619-5367-442E-A112-C1C0928CB854}" presName="dot9" presStyleLbl="alignNode1" presStyleIdx="8" presStyleCnt="17"/>
      <dgm:spPr/>
    </dgm:pt>
    <dgm:pt modelId="{88D870C7-0CCF-4796-9F9E-853EF24D639E}" type="pres">
      <dgm:prSet presAssocID="{D16B6619-5367-442E-A112-C1C0928CB854}" presName="dot10" presStyleLbl="alignNode1" presStyleIdx="9" presStyleCnt="17"/>
      <dgm:spPr/>
    </dgm:pt>
    <dgm:pt modelId="{50E3F2C3-3CDA-40F5-AA5B-648B2DE50706}" type="pres">
      <dgm:prSet presAssocID="{D16B6619-5367-442E-A112-C1C0928CB854}" presName="dotArrow1" presStyleLbl="alignNode1" presStyleIdx="10" presStyleCnt="17"/>
      <dgm:spPr/>
    </dgm:pt>
    <dgm:pt modelId="{7E6A0A30-E562-4534-B1C7-0E214B12F80F}" type="pres">
      <dgm:prSet presAssocID="{D16B6619-5367-442E-A112-C1C0928CB854}" presName="dotArrow2" presStyleLbl="alignNode1" presStyleIdx="11" presStyleCnt="17"/>
      <dgm:spPr/>
    </dgm:pt>
    <dgm:pt modelId="{946F9491-0B79-44F1-B86C-76537A8304FC}" type="pres">
      <dgm:prSet presAssocID="{D16B6619-5367-442E-A112-C1C0928CB854}" presName="dotArrow3" presStyleLbl="alignNode1" presStyleIdx="12" presStyleCnt="17"/>
      <dgm:spPr/>
    </dgm:pt>
    <dgm:pt modelId="{4592B1CF-C8AC-4934-8902-A3A2B80EC2B1}" type="pres">
      <dgm:prSet presAssocID="{D16B6619-5367-442E-A112-C1C0928CB854}" presName="dotArrow4" presStyleLbl="alignNode1" presStyleIdx="13" presStyleCnt="17"/>
      <dgm:spPr/>
    </dgm:pt>
    <dgm:pt modelId="{AEDECC90-16B8-46E8-B47B-A6F5454609E9}" type="pres">
      <dgm:prSet presAssocID="{D16B6619-5367-442E-A112-C1C0928CB854}" presName="dotArrow5" presStyleLbl="alignNode1" presStyleIdx="14" presStyleCnt="17"/>
      <dgm:spPr/>
    </dgm:pt>
    <dgm:pt modelId="{DF1F7F28-87D9-4D67-A842-F1E9BDB17344}" type="pres">
      <dgm:prSet presAssocID="{D16B6619-5367-442E-A112-C1C0928CB854}" presName="dotArrow6" presStyleLbl="alignNode1" presStyleIdx="15" presStyleCnt="17"/>
      <dgm:spPr/>
    </dgm:pt>
    <dgm:pt modelId="{E9EEF740-0890-4B0F-AC2E-F15E89B45A6F}" type="pres">
      <dgm:prSet presAssocID="{D16B6619-5367-442E-A112-C1C0928CB854}" presName="dotArrow7" presStyleLbl="alignNode1" presStyleIdx="16" presStyleCnt="17"/>
      <dgm:spPr/>
    </dgm:pt>
    <dgm:pt modelId="{7B62715A-0209-456B-A76D-9140B72CB416}" type="pres">
      <dgm:prSet presAssocID="{19CF00BE-6868-4B6C-B75F-81D7844D2B9C}" presName="parTx1" presStyleLbl="node1" presStyleIdx="0" presStyleCnt="6"/>
      <dgm:spPr/>
    </dgm:pt>
    <dgm:pt modelId="{05CF367E-262E-4888-882B-DFEFE5EC704D}" type="pres">
      <dgm:prSet presAssocID="{4B3DF5B7-ED79-4E5F-B190-6A519F5C2A4C}" presName="picture1" presStyleCnt="0"/>
      <dgm:spPr/>
    </dgm:pt>
    <dgm:pt modelId="{B6F02399-991B-4127-92C0-4260D596710F}" type="pres">
      <dgm:prSet presAssocID="{4B3DF5B7-ED79-4E5F-B190-6A519F5C2A4C}" presName="imageRepeatNode" presStyleLbl="fgImgPlace1" presStyleIdx="0" presStyleCnt="6" custLinFactNeighborX="-5123"/>
      <dgm:spPr/>
    </dgm:pt>
    <dgm:pt modelId="{8B243140-F93A-4487-8325-2D97D6222072}" type="pres">
      <dgm:prSet presAssocID="{E95C8AD1-3987-43C4-BD21-D2FD5D4EF84F}" presName="parTx2" presStyleLbl="node1" presStyleIdx="1" presStyleCnt="6"/>
      <dgm:spPr/>
    </dgm:pt>
    <dgm:pt modelId="{E1340422-A758-444D-8A82-E69E94772ED9}" type="pres">
      <dgm:prSet presAssocID="{6AB5242A-069D-4D48-ADE7-323C64DD0528}" presName="picture2" presStyleCnt="0"/>
      <dgm:spPr/>
    </dgm:pt>
    <dgm:pt modelId="{98C54D9B-7412-4CD1-86E4-42CFE95F0717}" type="pres">
      <dgm:prSet presAssocID="{6AB5242A-069D-4D48-ADE7-323C64DD0528}" presName="imageRepeatNode" presStyleLbl="fgImgPlace1" presStyleIdx="1" presStyleCnt="6"/>
      <dgm:spPr/>
    </dgm:pt>
    <dgm:pt modelId="{F5A5D339-8F9F-4F0E-A6B2-FD81E5B803B9}" type="pres">
      <dgm:prSet presAssocID="{DD4E73B4-72E2-4640-B283-869AD7352D7A}" presName="parTx3" presStyleLbl="node1" presStyleIdx="2" presStyleCnt="6"/>
      <dgm:spPr/>
    </dgm:pt>
    <dgm:pt modelId="{FEBB7676-E47D-456D-ABBC-35327328DD51}" type="pres">
      <dgm:prSet presAssocID="{CD62C715-B3F0-421B-B5B4-B46F43F2E2FC}" presName="picture3" presStyleCnt="0"/>
      <dgm:spPr/>
    </dgm:pt>
    <dgm:pt modelId="{ADDFE986-2F21-4843-94E9-822F61CA698D}" type="pres">
      <dgm:prSet presAssocID="{CD62C715-B3F0-421B-B5B4-B46F43F2E2FC}" presName="imageRepeatNode" presStyleLbl="fgImgPlace1" presStyleIdx="2" presStyleCnt="6"/>
      <dgm:spPr/>
    </dgm:pt>
    <dgm:pt modelId="{ECC2BBA1-5ADA-4DBE-9A81-DAEE861A4EEF}" type="pres">
      <dgm:prSet presAssocID="{E90FE179-B111-4E78-9A71-7A735A3FB748}" presName="parTx4" presStyleLbl="node1" presStyleIdx="3" presStyleCnt="6"/>
      <dgm:spPr/>
    </dgm:pt>
    <dgm:pt modelId="{81E48578-B916-4FB7-97AD-47CDA87E5E42}" type="pres">
      <dgm:prSet presAssocID="{B6779870-C33B-4A4C-96DD-DC0645A2C869}" presName="picture4" presStyleCnt="0"/>
      <dgm:spPr/>
    </dgm:pt>
    <dgm:pt modelId="{BBF7B9A4-601D-468D-A728-AE6C1BDF808D}" type="pres">
      <dgm:prSet presAssocID="{B6779870-C33B-4A4C-96DD-DC0645A2C869}" presName="imageRepeatNode" presStyleLbl="fgImgPlace1" presStyleIdx="3" presStyleCnt="6"/>
      <dgm:spPr/>
    </dgm:pt>
    <dgm:pt modelId="{E363FCE6-90B6-4E0D-9D21-29D614CA3042}" type="pres">
      <dgm:prSet presAssocID="{3F377DCA-C913-4D9E-A846-3861FB6DE29B}" presName="parTx5" presStyleLbl="node1" presStyleIdx="4" presStyleCnt="6"/>
      <dgm:spPr/>
    </dgm:pt>
    <dgm:pt modelId="{9C91FC6D-DF24-43CB-9C85-079883C5734B}" type="pres">
      <dgm:prSet presAssocID="{13F4A967-3DEC-4237-B220-1D92832026EB}" presName="picture5" presStyleCnt="0"/>
      <dgm:spPr/>
    </dgm:pt>
    <dgm:pt modelId="{EC1E5249-0E3C-4D88-898B-69CBD33A8382}" type="pres">
      <dgm:prSet presAssocID="{13F4A967-3DEC-4237-B220-1D92832026EB}" presName="imageRepeatNode" presStyleLbl="fgImgPlace1" presStyleIdx="4" presStyleCnt="6"/>
      <dgm:spPr/>
    </dgm:pt>
    <dgm:pt modelId="{04797913-C648-47E7-82FE-1348BD76CA4E}" type="pres">
      <dgm:prSet presAssocID="{66CA7D3B-E61F-4FE8-9800-B52C9D572A1B}" presName="parTx6" presStyleLbl="node1" presStyleIdx="5" presStyleCnt="6" custScaleX="113309" custScaleY="140654"/>
      <dgm:spPr/>
    </dgm:pt>
    <dgm:pt modelId="{DB40BDD0-A9F7-4622-9784-62BDE1C04F2F}" type="pres">
      <dgm:prSet presAssocID="{E60C91C8-A23C-41FD-A9F5-779DBC94A8D7}" presName="picture6" presStyleCnt="0"/>
      <dgm:spPr/>
    </dgm:pt>
    <dgm:pt modelId="{1CA0F508-C039-46DA-9D80-E1A1FC07803F}" type="pres">
      <dgm:prSet presAssocID="{E60C91C8-A23C-41FD-A9F5-779DBC94A8D7}" presName="imageRepeatNode" presStyleLbl="fgImgPlace1" presStyleIdx="5" presStyleCnt="6"/>
      <dgm:spPr/>
    </dgm:pt>
  </dgm:ptLst>
  <dgm:cxnLst>
    <dgm:cxn modelId="{67B03F05-ED97-4225-B922-56969F5990AF}" type="presOf" srcId="{DD4E73B4-72E2-4640-B283-869AD7352D7A}" destId="{F5A5D339-8F9F-4F0E-A6B2-FD81E5B803B9}" srcOrd="0" destOrd="0" presId="urn:microsoft.com/office/officeart/2008/layout/AscendingPictureAccentProcess"/>
    <dgm:cxn modelId="{C6D39B0A-7D2A-4736-9C7B-28E9DD1C9F5F}" srcId="{D16B6619-5367-442E-A112-C1C0928CB854}" destId="{66CA7D3B-E61F-4FE8-9800-B52C9D572A1B}" srcOrd="5" destOrd="0" parTransId="{9D319A33-8794-44DB-9FE1-DFFDCDAF3AF6}" sibTransId="{E60C91C8-A23C-41FD-A9F5-779DBC94A8D7}"/>
    <dgm:cxn modelId="{7DBC7238-72C7-4FD6-8E13-EB1863FFE907}" srcId="{D16B6619-5367-442E-A112-C1C0928CB854}" destId="{E90FE179-B111-4E78-9A71-7A735A3FB748}" srcOrd="3" destOrd="0" parTransId="{54409D84-C85E-497E-B539-CCDB3E60B1BF}" sibTransId="{B6779870-C33B-4A4C-96DD-DC0645A2C869}"/>
    <dgm:cxn modelId="{CDFD1C3A-1A2C-4FB3-8AC7-B840867520EE}" srcId="{D16B6619-5367-442E-A112-C1C0928CB854}" destId="{3F377DCA-C913-4D9E-A846-3861FB6DE29B}" srcOrd="4" destOrd="0" parTransId="{017D1DA9-3B1D-43A9-87A9-07AB79CE1A67}" sibTransId="{13F4A967-3DEC-4237-B220-1D92832026EB}"/>
    <dgm:cxn modelId="{3F7EA74F-0F55-4053-A857-E5EA9E2BB881}" type="presOf" srcId="{6AB5242A-069D-4D48-ADE7-323C64DD0528}" destId="{98C54D9B-7412-4CD1-86E4-42CFE95F0717}" srcOrd="0" destOrd="0" presId="urn:microsoft.com/office/officeart/2008/layout/AscendingPictureAccentProcess"/>
    <dgm:cxn modelId="{1A5BFB7F-ACEF-4783-8AE5-03407020F757}" type="presOf" srcId="{13F4A967-3DEC-4237-B220-1D92832026EB}" destId="{EC1E5249-0E3C-4D88-898B-69CBD33A8382}" srcOrd="0" destOrd="0" presId="urn:microsoft.com/office/officeart/2008/layout/AscendingPictureAccentProcess"/>
    <dgm:cxn modelId="{0B07D683-4A39-445B-9ADF-FE6F383A5A86}" type="presOf" srcId="{19CF00BE-6868-4B6C-B75F-81D7844D2B9C}" destId="{7B62715A-0209-456B-A76D-9140B72CB416}" srcOrd="0" destOrd="0" presId="urn:microsoft.com/office/officeart/2008/layout/AscendingPictureAccentProcess"/>
    <dgm:cxn modelId="{42020484-23E1-48DF-921E-037BA9225A06}" srcId="{D16B6619-5367-442E-A112-C1C0928CB854}" destId="{19CF00BE-6868-4B6C-B75F-81D7844D2B9C}" srcOrd="0" destOrd="0" parTransId="{AAE26D5C-ED94-4597-B5F9-1513B37BAAA9}" sibTransId="{4B3DF5B7-ED79-4E5F-B190-6A519F5C2A4C}"/>
    <dgm:cxn modelId="{C7984792-7CF9-4572-86C1-E224D2E77DEE}" type="presOf" srcId="{3F377DCA-C913-4D9E-A846-3861FB6DE29B}" destId="{E363FCE6-90B6-4E0D-9D21-29D614CA3042}" srcOrd="0" destOrd="0" presId="urn:microsoft.com/office/officeart/2008/layout/AscendingPictureAccentProcess"/>
    <dgm:cxn modelId="{09EF149A-B3E6-4A92-B1AA-F67C77955226}" type="presOf" srcId="{4B3DF5B7-ED79-4E5F-B190-6A519F5C2A4C}" destId="{B6F02399-991B-4127-92C0-4260D596710F}" srcOrd="0" destOrd="0" presId="urn:microsoft.com/office/officeart/2008/layout/AscendingPictureAccentProcess"/>
    <dgm:cxn modelId="{7DBFDCAE-6223-491A-BBBE-FACEDB5B01EC}" type="presOf" srcId="{B6779870-C33B-4A4C-96DD-DC0645A2C869}" destId="{BBF7B9A4-601D-468D-A728-AE6C1BDF808D}" srcOrd="0" destOrd="0" presId="urn:microsoft.com/office/officeart/2008/layout/AscendingPictureAccentProcess"/>
    <dgm:cxn modelId="{BE3613B7-47F7-4A3D-83C5-ADFDC1FC6EB2}" srcId="{D16B6619-5367-442E-A112-C1C0928CB854}" destId="{E95C8AD1-3987-43C4-BD21-D2FD5D4EF84F}" srcOrd="1" destOrd="0" parTransId="{50188F12-C3F1-4D95-BF99-6927EECC9097}" sibTransId="{6AB5242A-069D-4D48-ADE7-323C64DD0528}"/>
    <dgm:cxn modelId="{3F3F8CC1-B22A-4D27-8564-F41BF031ABC2}" type="presOf" srcId="{E95C8AD1-3987-43C4-BD21-D2FD5D4EF84F}" destId="{8B243140-F93A-4487-8325-2D97D6222072}" srcOrd="0" destOrd="0" presId="urn:microsoft.com/office/officeart/2008/layout/AscendingPictureAccentProcess"/>
    <dgm:cxn modelId="{BEACE2D9-D515-4E16-A091-3C988C360BDA}" srcId="{D16B6619-5367-442E-A112-C1C0928CB854}" destId="{DD4E73B4-72E2-4640-B283-869AD7352D7A}" srcOrd="2" destOrd="0" parTransId="{177D7E3B-6415-4F35-82AF-C4C247498383}" sibTransId="{CD62C715-B3F0-421B-B5B4-B46F43F2E2FC}"/>
    <dgm:cxn modelId="{4CC5DDE3-E314-43E9-8D8B-BC232A0E0946}" type="presOf" srcId="{66CA7D3B-E61F-4FE8-9800-B52C9D572A1B}" destId="{04797913-C648-47E7-82FE-1348BD76CA4E}" srcOrd="0" destOrd="0" presId="urn:microsoft.com/office/officeart/2008/layout/AscendingPictureAccentProcess"/>
    <dgm:cxn modelId="{1C9E95EC-FCC6-4DE6-8AC6-B1289828BBA5}" type="presOf" srcId="{E60C91C8-A23C-41FD-A9F5-779DBC94A8D7}" destId="{1CA0F508-C039-46DA-9D80-E1A1FC07803F}" srcOrd="0" destOrd="0" presId="urn:microsoft.com/office/officeart/2008/layout/AscendingPictureAccentProcess"/>
    <dgm:cxn modelId="{34A67EED-048F-4CEA-9C76-25B59EE3EE55}" type="presOf" srcId="{D16B6619-5367-442E-A112-C1C0928CB854}" destId="{725513C9-B195-4777-BB1C-BB806F213C4E}" srcOrd="0" destOrd="0" presId="urn:microsoft.com/office/officeart/2008/layout/AscendingPictureAccentProcess"/>
    <dgm:cxn modelId="{4CFD13F2-5D62-491E-A083-265D936CAD3F}" type="presOf" srcId="{CD62C715-B3F0-421B-B5B4-B46F43F2E2FC}" destId="{ADDFE986-2F21-4843-94E9-822F61CA698D}" srcOrd="0" destOrd="0" presId="urn:microsoft.com/office/officeart/2008/layout/AscendingPictureAccentProcess"/>
    <dgm:cxn modelId="{F112BBF3-D357-45E4-B962-0130F125B81E}" type="presOf" srcId="{E90FE179-B111-4E78-9A71-7A735A3FB748}" destId="{ECC2BBA1-5ADA-4DBE-9A81-DAEE861A4EEF}" srcOrd="0" destOrd="0" presId="urn:microsoft.com/office/officeart/2008/layout/AscendingPictureAccentProcess"/>
    <dgm:cxn modelId="{30C2F8C7-2AE1-4A3B-88CD-D9521F656090}" type="presParOf" srcId="{725513C9-B195-4777-BB1C-BB806F213C4E}" destId="{81FD8AEA-38B4-4F80-B3E7-8952970EA8AB}" srcOrd="0" destOrd="0" presId="urn:microsoft.com/office/officeart/2008/layout/AscendingPictureAccentProcess"/>
    <dgm:cxn modelId="{52034F9C-7708-406E-BB71-A1932C363572}" type="presParOf" srcId="{725513C9-B195-4777-BB1C-BB806F213C4E}" destId="{30D19ED7-F3BA-4007-ADD8-6F6B6473C109}" srcOrd="1" destOrd="0" presId="urn:microsoft.com/office/officeart/2008/layout/AscendingPictureAccentProcess"/>
    <dgm:cxn modelId="{7AF0870C-AE6B-4ED6-9A8D-2900365D7ED5}" type="presParOf" srcId="{725513C9-B195-4777-BB1C-BB806F213C4E}" destId="{083DA130-F078-447C-A648-E0D34DB781D3}" srcOrd="2" destOrd="0" presId="urn:microsoft.com/office/officeart/2008/layout/AscendingPictureAccentProcess"/>
    <dgm:cxn modelId="{28ED2254-6904-4E7C-A2FE-7EBB469B61DB}" type="presParOf" srcId="{725513C9-B195-4777-BB1C-BB806F213C4E}" destId="{4E14A6DB-D854-4FDB-BFD6-9EFD3763264C}" srcOrd="3" destOrd="0" presId="urn:microsoft.com/office/officeart/2008/layout/AscendingPictureAccentProcess"/>
    <dgm:cxn modelId="{0D0820AD-4091-4C0C-9D29-A09186C559C3}" type="presParOf" srcId="{725513C9-B195-4777-BB1C-BB806F213C4E}" destId="{ED44A770-D706-4385-B54D-04A6A671B6C4}" srcOrd="4" destOrd="0" presId="urn:microsoft.com/office/officeart/2008/layout/AscendingPictureAccentProcess"/>
    <dgm:cxn modelId="{722F3338-1D87-40BE-BA5B-5FEB1431C877}" type="presParOf" srcId="{725513C9-B195-4777-BB1C-BB806F213C4E}" destId="{EE7028A6-B1E3-43CF-8957-08765E2741E7}" srcOrd="5" destOrd="0" presId="urn:microsoft.com/office/officeart/2008/layout/AscendingPictureAccentProcess"/>
    <dgm:cxn modelId="{13456FCB-0084-4979-9BBD-FC13144146C7}" type="presParOf" srcId="{725513C9-B195-4777-BB1C-BB806F213C4E}" destId="{F225307C-0B04-4A28-AF15-28C243B6DB72}" srcOrd="6" destOrd="0" presId="urn:microsoft.com/office/officeart/2008/layout/AscendingPictureAccentProcess"/>
    <dgm:cxn modelId="{5AFD8792-9E81-4F40-A6ED-FFC9C778E12F}" type="presParOf" srcId="{725513C9-B195-4777-BB1C-BB806F213C4E}" destId="{BB120730-1A82-4009-A4F5-CE577FA207AF}" srcOrd="7" destOrd="0" presId="urn:microsoft.com/office/officeart/2008/layout/AscendingPictureAccentProcess"/>
    <dgm:cxn modelId="{931383EB-BB4D-4A9B-8047-6D1EDFAA16CA}" type="presParOf" srcId="{725513C9-B195-4777-BB1C-BB806F213C4E}" destId="{9FBA6B92-3FBE-4AA1-8046-D2F21EDC6B82}" srcOrd="8" destOrd="0" presId="urn:microsoft.com/office/officeart/2008/layout/AscendingPictureAccentProcess"/>
    <dgm:cxn modelId="{0EF1D303-B402-409B-866F-9328171B60B3}" type="presParOf" srcId="{725513C9-B195-4777-BB1C-BB806F213C4E}" destId="{88D870C7-0CCF-4796-9F9E-853EF24D639E}" srcOrd="9" destOrd="0" presId="urn:microsoft.com/office/officeart/2008/layout/AscendingPictureAccentProcess"/>
    <dgm:cxn modelId="{1D9143A6-A012-42AC-9ED1-CC3A590066C5}" type="presParOf" srcId="{725513C9-B195-4777-BB1C-BB806F213C4E}" destId="{50E3F2C3-3CDA-40F5-AA5B-648B2DE50706}" srcOrd="10" destOrd="0" presId="urn:microsoft.com/office/officeart/2008/layout/AscendingPictureAccentProcess"/>
    <dgm:cxn modelId="{735D15FE-6F63-41A8-A64C-0923CC6BE86C}" type="presParOf" srcId="{725513C9-B195-4777-BB1C-BB806F213C4E}" destId="{7E6A0A30-E562-4534-B1C7-0E214B12F80F}" srcOrd="11" destOrd="0" presId="urn:microsoft.com/office/officeart/2008/layout/AscendingPictureAccentProcess"/>
    <dgm:cxn modelId="{D4A831E7-6CE8-49B2-90C4-A0C0214225E5}" type="presParOf" srcId="{725513C9-B195-4777-BB1C-BB806F213C4E}" destId="{946F9491-0B79-44F1-B86C-76537A8304FC}" srcOrd="12" destOrd="0" presId="urn:microsoft.com/office/officeart/2008/layout/AscendingPictureAccentProcess"/>
    <dgm:cxn modelId="{7EB0BE7A-8E44-450D-BA22-90FED4EEEB3F}" type="presParOf" srcId="{725513C9-B195-4777-BB1C-BB806F213C4E}" destId="{4592B1CF-C8AC-4934-8902-A3A2B80EC2B1}" srcOrd="13" destOrd="0" presId="urn:microsoft.com/office/officeart/2008/layout/AscendingPictureAccentProcess"/>
    <dgm:cxn modelId="{4B5D7771-032E-4DB8-A814-F055732817FB}" type="presParOf" srcId="{725513C9-B195-4777-BB1C-BB806F213C4E}" destId="{AEDECC90-16B8-46E8-B47B-A6F5454609E9}" srcOrd="14" destOrd="0" presId="urn:microsoft.com/office/officeart/2008/layout/AscendingPictureAccentProcess"/>
    <dgm:cxn modelId="{8312CC62-2599-40E8-85B4-EF3C0654AC39}" type="presParOf" srcId="{725513C9-B195-4777-BB1C-BB806F213C4E}" destId="{DF1F7F28-87D9-4D67-A842-F1E9BDB17344}" srcOrd="15" destOrd="0" presId="urn:microsoft.com/office/officeart/2008/layout/AscendingPictureAccentProcess"/>
    <dgm:cxn modelId="{00A3E04F-E282-40F4-8045-D00BC803ABCF}" type="presParOf" srcId="{725513C9-B195-4777-BB1C-BB806F213C4E}" destId="{E9EEF740-0890-4B0F-AC2E-F15E89B45A6F}" srcOrd="16" destOrd="0" presId="urn:microsoft.com/office/officeart/2008/layout/AscendingPictureAccentProcess"/>
    <dgm:cxn modelId="{2C5DF9DF-0AFF-44A4-8E84-84AFB47AF682}" type="presParOf" srcId="{725513C9-B195-4777-BB1C-BB806F213C4E}" destId="{7B62715A-0209-456B-A76D-9140B72CB416}" srcOrd="17" destOrd="0" presId="urn:microsoft.com/office/officeart/2008/layout/AscendingPictureAccentProcess"/>
    <dgm:cxn modelId="{A4057193-FEAF-41D5-AE66-96E9B8685320}" type="presParOf" srcId="{725513C9-B195-4777-BB1C-BB806F213C4E}" destId="{05CF367E-262E-4888-882B-DFEFE5EC704D}" srcOrd="18" destOrd="0" presId="urn:microsoft.com/office/officeart/2008/layout/AscendingPictureAccentProcess"/>
    <dgm:cxn modelId="{8ACFF3AB-B651-45D5-94B6-F49AF62A2262}" type="presParOf" srcId="{05CF367E-262E-4888-882B-DFEFE5EC704D}" destId="{B6F02399-991B-4127-92C0-4260D596710F}" srcOrd="0" destOrd="0" presId="urn:microsoft.com/office/officeart/2008/layout/AscendingPictureAccentProcess"/>
    <dgm:cxn modelId="{F43D7686-061B-43BD-AA2D-393E8A07A4B3}" type="presParOf" srcId="{725513C9-B195-4777-BB1C-BB806F213C4E}" destId="{8B243140-F93A-4487-8325-2D97D6222072}" srcOrd="19" destOrd="0" presId="urn:microsoft.com/office/officeart/2008/layout/AscendingPictureAccentProcess"/>
    <dgm:cxn modelId="{F96BB915-A9F9-49BD-9354-B7759B52B8BC}" type="presParOf" srcId="{725513C9-B195-4777-BB1C-BB806F213C4E}" destId="{E1340422-A758-444D-8A82-E69E94772ED9}" srcOrd="20" destOrd="0" presId="urn:microsoft.com/office/officeart/2008/layout/AscendingPictureAccentProcess"/>
    <dgm:cxn modelId="{72A455D5-3DBC-4338-A67C-5B7202C4D2C1}" type="presParOf" srcId="{E1340422-A758-444D-8A82-E69E94772ED9}" destId="{98C54D9B-7412-4CD1-86E4-42CFE95F0717}" srcOrd="0" destOrd="0" presId="urn:microsoft.com/office/officeart/2008/layout/AscendingPictureAccentProcess"/>
    <dgm:cxn modelId="{285608EF-89CB-4631-B7B9-F7BA2C292D3F}" type="presParOf" srcId="{725513C9-B195-4777-BB1C-BB806F213C4E}" destId="{F5A5D339-8F9F-4F0E-A6B2-FD81E5B803B9}" srcOrd="21" destOrd="0" presId="urn:microsoft.com/office/officeart/2008/layout/AscendingPictureAccentProcess"/>
    <dgm:cxn modelId="{9F3FB2C1-ECBF-4467-9CBB-271CFAB585C1}" type="presParOf" srcId="{725513C9-B195-4777-BB1C-BB806F213C4E}" destId="{FEBB7676-E47D-456D-ABBC-35327328DD51}" srcOrd="22" destOrd="0" presId="urn:microsoft.com/office/officeart/2008/layout/AscendingPictureAccentProcess"/>
    <dgm:cxn modelId="{4DFBAB58-E98E-464C-B628-C6FC7F5EB8C2}" type="presParOf" srcId="{FEBB7676-E47D-456D-ABBC-35327328DD51}" destId="{ADDFE986-2F21-4843-94E9-822F61CA698D}" srcOrd="0" destOrd="0" presId="urn:microsoft.com/office/officeart/2008/layout/AscendingPictureAccentProcess"/>
    <dgm:cxn modelId="{B8AB6E16-4411-44D1-BE13-28E07EDF9420}" type="presParOf" srcId="{725513C9-B195-4777-BB1C-BB806F213C4E}" destId="{ECC2BBA1-5ADA-4DBE-9A81-DAEE861A4EEF}" srcOrd="23" destOrd="0" presId="urn:microsoft.com/office/officeart/2008/layout/AscendingPictureAccentProcess"/>
    <dgm:cxn modelId="{38629B19-C4A2-4BA8-9F70-1D34E10A43CA}" type="presParOf" srcId="{725513C9-B195-4777-BB1C-BB806F213C4E}" destId="{81E48578-B916-4FB7-97AD-47CDA87E5E42}" srcOrd="24" destOrd="0" presId="urn:microsoft.com/office/officeart/2008/layout/AscendingPictureAccentProcess"/>
    <dgm:cxn modelId="{56014D82-9A88-4600-B023-EAECEC668AD0}" type="presParOf" srcId="{81E48578-B916-4FB7-97AD-47CDA87E5E42}" destId="{BBF7B9A4-601D-468D-A728-AE6C1BDF808D}" srcOrd="0" destOrd="0" presId="urn:microsoft.com/office/officeart/2008/layout/AscendingPictureAccentProcess"/>
    <dgm:cxn modelId="{5E81F8B7-6285-48BB-83DB-50150656886E}" type="presParOf" srcId="{725513C9-B195-4777-BB1C-BB806F213C4E}" destId="{E363FCE6-90B6-4E0D-9D21-29D614CA3042}" srcOrd="25" destOrd="0" presId="urn:microsoft.com/office/officeart/2008/layout/AscendingPictureAccentProcess"/>
    <dgm:cxn modelId="{953C2290-2AE0-4F98-BE72-838BBDC7A160}" type="presParOf" srcId="{725513C9-B195-4777-BB1C-BB806F213C4E}" destId="{9C91FC6D-DF24-43CB-9C85-079883C5734B}" srcOrd="26" destOrd="0" presId="urn:microsoft.com/office/officeart/2008/layout/AscendingPictureAccentProcess"/>
    <dgm:cxn modelId="{B6834B46-F08A-41DE-A3C4-603EB27498F0}" type="presParOf" srcId="{9C91FC6D-DF24-43CB-9C85-079883C5734B}" destId="{EC1E5249-0E3C-4D88-898B-69CBD33A8382}" srcOrd="0" destOrd="0" presId="urn:microsoft.com/office/officeart/2008/layout/AscendingPictureAccentProcess"/>
    <dgm:cxn modelId="{30835699-30C1-4B3A-97ED-3D1FD2F80A01}" type="presParOf" srcId="{725513C9-B195-4777-BB1C-BB806F213C4E}" destId="{04797913-C648-47E7-82FE-1348BD76CA4E}" srcOrd="27" destOrd="0" presId="urn:microsoft.com/office/officeart/2008/layout/AscendingPictureAccentProcess"/>
    <dgm:cxn modelId="{5158662B-7604-41DC-A647-3CD66B8A1FA2}" type="presParOf" srcId="{725513C9-B195-4777-BB1C-BB806F213C4E}" destId="{DB40BDD0-A9F7-4622-9784-62BDE1C04F2F}" srcOrd="28" destOrd="0" presId="urn:microsoft.com/office/officeart/2008/layout/AscendingPictureAccentProcess"/>
    <dgm:cxn modelId="{99364F9B-0CA3-426B-ACAB-104558CAC652}" type="presParOf" srcId="{DB40BDD0-A9F7-4622-9784-62BDE1C04F2F}" destId="{1CA0F508-C039-46DA-9D80-E1A1FC07803F}" srcOrd="0" destOrd="0" presId="urn:microsoft.com/office/officeart/2008/layout/AscendingPictureAccentProcess"/>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818AC59A-FE51-4C7A-B0AE-9E65089B61BE}" type="doc">
      <dgm:prSet loTypeId="urn:microsoft.com/office/officeart/2005/8/layout/pList1" loCatId="list" qsTypeId="urn:microsoft.com/office/officeart/2005/8/quickstyle/simple1" qsCatId="simple" csTypeId="urn:microsoft.com/office/officeart/2005/8/colors/accent1_2" csCatId="accent1" phldr="1"/>
      <dgm:spPr/>
      <dgm:t>
        <a:bodyPr/>
        <a:lstStyle/>
        <a:p>
          <a:endParaRPr lang="en-US"/>
        </a:p>
      </dgm:t>
    </dgm:pt>
    <dgm:pt modelId="{3A56DC95-BBB6-4C2D-9476-53EB7BC74BE9}">
      <dgm:prSet phldrT="[Text]" custT="1"/>
      <dgm:spPr/>
      <dgm:t>
        <a:bodyPr/>
        <a:lstStyle/>
        <a:p>
          <a:r>
            <a:rPr lang="en-US" sz="1100" kern="1200" dirty="0">
              <a:solidFill>
                <a:schemeClr val="tx2"/>
              </a:solidFill>
              <a:latin typeface="+mj-lt"/>
              <a:ea typeface="+mn-ea"/>
              <a:cs typeface="+mn-cs"/>
            </a:rPr>
            <a:t>Closed outer lid</a:t>
          </a:r>
        </a:p>
      </dgm:t>
    </dgm:pt>
    <dgm:pt modelId="{E33357B6-0139-495C-AE6F-94592BAE3509}" type="parTrans" cxnId="{1AD07DB5-EAF4-4DFD-88E2-9746F6B2C620}">
      <dgm:prSet/>
      <dgm:spPr/>
      <dgm:t>
        <a:bodyPr/>
        <a:lstStyle/>
        <a:p>
          <a:endParaRPr lang="en-US"/>
        </a:p>
      </dgm:t>
    </dgm:pt>
    <dgm:pt modelId="{D7F97A2C-03F3-4D4E-8418-E10437C74C7D}" type="sibTrans" cxnId="{1AD07DB5-EAF4-4DFD-88E2-9746F6B2C620}">
      <dgm:prSet/>
      <dgm:spPr/>
      <dgm:t>
        <a:bodyPr/>
        <a:lstStyle/>
        <a:p>
          <a:endParaRPr lang="en-US"/>
        </a:p>
      </dgm:t>
    </dgm:pt>
    <dgm:pt modelId="{627DF1D8-9F64-41D4-BF56-C473D5819691}">
      <dgm:prSet phldrT="[Text]" custT="1"/>
      <dgm:spPr/>
      <dgm:t>
        <a:bodyPr/>
        <a:lstStyle/>
        <a:p>
          <a:r>
            <a:rPr lang="en-US" sz="1100" kern="1200" dirty="0">
              <a:solidFill>
                <a:schemeClr val="tx2"/>
              </a:solidFill>
              <a:latin typeface="+mj-lt"/>
              <a:ea typeface="+mn-ea"/>
              <a:cs typeface="+mn-cs"/>
            </a:rPr>
            <a:t>Opened outer lid</a:t>
          </a:r>
        </a:p>
      </dgm:t>
    </dgm:pt>
    <dgm:pt modelId="{1D370E8E-E4FB-4F27-A50C-5940B814142C}" type="parTrans" cxnId="{6EE34072-5FDC-41A6-B23A-FD17F392E07F}">
      <dgm:prSet/>
      <dgm:spPr/>
      <dgm:t>
        <a:bodyPr/>
        <a:lstStyle/>
        <a:p>
          <a:endParaRPr lang="en-US"/>
        </a:p>
      </dgm:t>
    </dgm:pt>
    <dgm:pt modelId="{464D2DBC-9397-443C-9FB2-46BC35BDE84F}" type="sibTrans" cxnId="{6EE34072-5FDC-41A6-B23A-FD17F392E07F}">
      <dgm:prSet/>
      <dgm:spPr/>
      <dgm:t>
        <a:bodyPr/>
        <a:lstStyle/>
        <a:p>
          <a:endParaRPr lang="en-US"/>
        </a:p>
      </dgm:t>
    </dgm:pt>
    <dgm:pt modelId="{7F4B58EE-D059-4A8B-86AB-2C1DF32DFC0E}">
      <dgm:prSet phldrT="[Text]" custT="1"/>
      <dgm:spPr/>
      <dgm:t>
        <a:bodyPr/>
        <a:lstStyle/>
        <a:p>
          <a:r>
            <a:rPr lang="en-US" sz="1100" kern="1200" dirty="0">
              <a:solidFill>
                <a:schemeClr val="tx2"/>
              </a:solidFill>
              <a:latin typeface="+mj-lt"/>
              <a:ea typeface="+mn-ea"/>
              <a:cs typeface="+mn-cs"/>
            </a:rPr>
            <a:t>Opened outer and Inner lid</a:t>
          </a:r>
        </a:p>
      </dgm:t>
    </dgm:pt>
    <dgm:pt modelId="{F3574054-7C0F-49B6-B876-044F6D736E2B}" type="parTrans" cxnId="{4F735D67-ADC1-450F-BA76-D236A984864E}">
      <dgm:prSet/>
      <dgm:spPr/>
      <dgm:t>
        <a:bodyPr/>
        <a:lstStyle/>
        <a:p>
          <a:endParaRPr lang="en-US"/>
        </a:p>
      </dgm:t>
    </dgm:pt>
    <dgm:pt modelId="{BB119D77-503B-4697-99A2-BDC01DFF4AEE}" type="sibTrans" cxnId="{4F735D67-ADC1-450F-BA76-D236A984864E}">
      <dgm:prSet/>
      <dgm:spPr/>
      <dgm:t>
        <a:bodyPr/>
        <a:lstStyle/>
        <a:p>
          <a:endParaRPr lang="en-US"/>
        </a:p>
      </dgm:t>
    </dgm:pt>
    <dgm:pt modelId="{8988C1C8-FDB4-41FA-B06B-B2C2EE50B5D2}">
      <dgm:prSet phldrT="[Text]" custT="1"/>
      <dgm:spPr/>
      <dgm:t>
        <a:bodyPr/>
        <a:lstStyle/>
        <a:p>
          <a:r>
            <a:rPr lang="en-US" sz="1100" kern="1200" dirty="0">
              <a:solidFill>
                <a:schemeClr val="tx2"/>
              </a:solidFill>
              <a:latin typeface="+mj-lt"/>
              <a:ea typeface="+mn-ea"/>
              <a:cs typeface="+mn-cs"/>
            </a:rPr>
            <a:t>Opened outer and Inner lid</a:t>
          </a:r>
        </a:p>
      </dgm:t>
    </dgm:pt>
    <dgm:pt modelId="{2BE81AB9-DE99-41D7-831F-B7B398EDED68}" type="parTrans" cxnId="{33F5BA95-DD41-4906-BD22-A71C92FCB76E}">
      <dgm:prSet/>
      <dgm:spPr/>
      <dgm:t>
        <a:bodyPr/>
        <a:lstStyle/>
        <a:p>
          <a:endParaRPr lang="en-US"/>
        </a:p>
      </dgm:t>
    </dgm:pt>
    <dgm:pt modelId="{837B4A55-F5C4-4A77-B554-F998116FE33D}" type="sibTrans" cxnId="{33F5BA95-DD41-4906-BD22-A71C92FCB76E}">
      <dgm:prSet/>
      <dgm:spPr/>
      <dgm:t>
        <a:bodyPr/>
        <a:lstStyle/>
        <a:p>
          <a:endParaRPr lang="en-US"/>
        </a:p>
      </dgm:t>
    </dgm:pt>
    <dgm:pt modelId="{03A349D7-11BA-41F3-B689-D959023A0BB7}" type="pres">
      <dgm:prSet presAssocID="{818AC59A-FE51-4C7A-B0AE-9E65089B61BE}" presName="Name0" presStyleCnt="0">
        <dgm:presLayoutVars>
          <dgm:dir/>
          <dgm:resizeHandles val="exact"/>
        </dgm:presLayoutVars>
      </dgm:prSet>
      <dgm:spPr/>
    </dgm:pt>
    <dgm:pt modelId="{5CA1CD97-7B28-48C1-A5B8-5E59AF840FE4}" type="pres">
      <dgm:prSet presAssocID="{3A56DC95-BBB6-4C2D-9476-53EB7BC74BE9}" presName="compNode" presStyleCnt="0"/>
      <dgm:spPr/>
    </dgm:pt>
    <dgm:pt modelId="{618926C2-9CCA-4880-9081-281EED309D20}" type="pres">
      <dgm:prSet presAssocID="{3A56DC95-BBB6-4C2D-9476-53EB7BC74BE9}" presName="pictRect" presStyleLbl="node1" presStyleIdx="0" presStyleCnt="4"/>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23000" b="-23000"/>
          </a:stretch>
        </a:blipFill>
      </dgm:spPr>
    </dgm:pt>
    <dgm:pt modelId="{3CD15A4C-B5B0-427B-945A-6F579FFB4CDA}" type="pres">
      <dgm:prSet presAssocID="{3A56DC95-BBB6-4C2D-9476-53EB7BC74BE9}" presName="textRect" presStyleLbl="revTx" presStyleIdx="0" presStyleCnt="4">
        <dgm:presLayoutVars>
          <dgm:bulletEnabled val="1"/>
        </dgm:presLayoutVars>
      </dgm:prSet>
      <dgm:spPr/>
    </dgm:pt>
    <dgm:pt modelId="{9D16C3FD-8E00-42DB-BC9E-2261600D73CC}" type="pres">
      <dgm:prSet presAssocID="{D7F97A2C-03F3-4D4E-8418-E10437C74C7D}" presName="sibTrans" presStyleLbl="sibTrans2D1" presStyleIdx="0" presStyleCnt="0"/>
      <dgm:spPr/>
    </dgm:pt>
    <dgm:pt modelId="{7D027639-6FEA-47A2-9BF6-E08489ABDB69}" type="pres">
      <dgm:prSet presAssocID="{627DF1D8-9F64-41D4-BF56-C473D5819691}" presName="compNode" presStyleCnt="0"/>
      <dgm:spPr/>
    </dgm:pt>
    <dgm:pt modelId="{5209A854-5A36-4E23-AD2C-F100A6D0DF20}" type="pres">
      <dgm:prSet presAssocID="{627DF1D8-9F64-41D4-BF56-C473D5819691}" presName="pictRect" presStyleLbl="node1" presStyleIdx="1" presStyleCnt="4"/>
      <dgm:spPr>
        <a:blipFill>
          <a:blip xmlns:r="http://schemas.openxmlformats.org/officeDocument/2006/relationships" r:embed="rId2">
            <a:extLst>
              <a:ext uri="{28A0092B-C50C-407E-A947-70E740481C1C}">
                <a14:useLocalDpi xmlns:a14="http://schemas.microsoft.com/office/drawing/2010/main" val="0"/>
              </a:ext>
            </a:extLst>
          </a:blip>
          <a:srcRect/>
          <a:stretch>
            <a:fillRect t="-2000" b="-2000"/>
          </a:stretch>
        </a:blipFill>
      </dgm:spPr>
    </dgm:pt>
    <dgm:pt modelId="{30A543B0-C438-4D83-AB36-57AF9E927EFF}" type="pres">
      <dgm:prSet presAssocID="{627DF1D8-9F64-41D4-BF56-C473D5819691}" presName="textRect" presStyleLbl="revTx" presStyleIdx="1" presStyleCnt="4">
        <dgm:presLayoutVars>
          <dgm:bulletEnabled val="1"/>
        </dgm:presLayoutVars>
      </dgm:prSet>
      <dgm:spPr/>
    </dgm:pt>
    <dgm:pt modelId="{A54010CD-F026-4628-A54C-F08513AE0CC8}" type="pres">
      <dgm:prSet presAssocID="{464D2DBC-9397-443C-9FB2-46BC35BDE84F}" presName="sibTrans" presStyleLbl="sibTrans2D1" presStyleIdx="0" presStyleCnt="0"/>
      <dgm:spPr/>
    </dgm:pt>
    <dgm:pt modelId="{4EF3FA6E-9E8B-495B-BD79-279046813E07}" type="pres">
      <dgm:prSet presAssocID="{7F4B58EE-D059-4A8B-86AB-2C1DF32DFC0E}" presName="compNode" presStyleCnt="0"/>
      <dgm:spPr/>
    </dgm:pt>
    <dgm:pt modelId="{8D902D8D-D504-465D-9B30-B00CA8359F42}" type="pres">
      <dgm:prSet presAssocID="{7F4B58EE-D059-4A8B-86AB-2C1DF32DFC0E}" presName="pictRect" presStyleLbl="node1" presStyleIdx="2" presStyleCnt="4"/>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t="-5000" b="-5000"/>
          </a:stretch>
        </a:blipFill>
      </dgm:spPr>
    </dgm:pt>
    <dgm:pt modelId="{6E54777F-1356-40F3-AB57-79FBFC76254B}" type="pres">
      <dgm:prSet presAssocID="{7F4B58EE-D059-4A8B-86AB-2C1DF32DFC0E}" presName="textRect" presStyleLbl="revTx" presStyleIdx="2" presStyleCnt="4">
        <dgm:presLayoutVars>
          <dgm:bulletEnabled val="1"/>
        </dgm:presLayoutVars>
      </dgm:prSet>
      <dgm:spPr/>
    </dgm:pt>
    <dgm:pt modelId="{D902FB58-80DA-4839-AF9E-27E7C963EC86}" type="pres">
      <dgm:prSet presAssocID="{BB119D77-503B-4697-99A2-BDC01DFF4AEE}" presName="sibTrans" presStyleLbl="sibTrans2D1" presStyleIdx="0" presStyleCnt="0"/>
      <dgm:spPr/>
    </dgm:pt>
    <dgm:pt modelId="{F81A960C-0BA2-42F4-813E-B6F451074CB7}" type="pres">
      <dgm:prSet presAssocID="{8988C1C8-FDB4-41FA-B06B-B2C2EE50B5D2}" presName="compNode" presStyleCnt="0"/>
      <dgm:spPr/>
    </dgm:pt>
    <dgm:pt modelId="{B0BBDF67-A7CA-479C-9E50-E37823BE16E1}" type="pres">
      <dgm:prSet presAssocID="{8988C1C8-FDB4-41FA-B06B-B2C2EE50B5D2}" presName="pictRect" presStyleLbl="node1" presStyleIdx="3" presStyleCnt="4"/>
      <dgm:spPr>
        <a:blipFill>
          <a:blip xmlns:r="http://schemas.openxmlformats.org/officeDocument/2006/relationships" r:embed="rId4">
            <a:extLst>
              <a:ext uri="{28A0092B-C50C-407E-A947-70E740481C1C}">
                <a14:useLocalDpi xmlns:a14="http://schemas.microsoft.com/office/drawing/2010/main" val="0"/>
              </a:ext>
            </a:extLst>
          </a:blip>
          <a:srcRect/>
          <a:stretch>
            <a:fillRect l="-2000" r="-2000"/>
          </a:stretch>
        </a:blipFill>
      </dgm:spPr>
    </dgm:pt>
    <dgm:pt modelId="{7884A3E3-615A-4CDB-9A84-4DBD39DE26CA}" type="pres">
      <dgm:prSet presAssocID="{8988C1C8-FDB4-41FA-B06B-B2C2EE50B5D2}" presName="textRect" presStyleLbl="revTx" presStyleIdx="3" presStyleCnt="4">
        <dgm:presLayoutVars>
          <dgm:bulletEnabled val="1"/>
        </dgm:presLayoutVars>
      </dgm:prSet>
      <dgm:spPr/>
    </dgm:pt>
  </dgm:ptLst>
  <dgm:cxnLst>
    <dgm:cxn modelId="{11B8E73E-DD2C-4B33-B307-4B86BE16E507}" type="presOf" srcId="{627DF1D8-9F64-41D4-BF56-C473D5819691}" destId="{30A543B0-C438-4D83-AB36-57AF9E927EFF}" srcOrd="0" destOrd="0" presId="urn:microsoft.com/office/officeart/2005/8/layout/pList1"/>
    <dgm:cxn modelId="{4A523545-92C3-4AD3-8935-B8116935B884}" type="presOf" srcId="{818AC59A-FE51-4C7A-B0AE-9E65089B61BE}" destId="{03A349D7-11BA-41F3-B689-D959023A0BB7}" srcOrd="0" destOrd="0" presId="urn:microsoft.com/office/officeart/2005/8/layout/pList1"/>
    <dgm:cxn modelId="{4F735D67-ADC1-450F-BA76-D236A984864E}" srcId="{818AC59A-FE51-4C7A-B0AE-9E65089B61BE}" destId="{7F4B58EE-D059-4A8B-86AB-2C1DF32DFC0E}" srcOrd="2" destOrd="0" parTransId="{F3574054-7C0F-49B6-B876-044F6D736E2B}" sibTransId="{BB119D77-503B-4697-99A2-BDC01DFF4AEE}"/>
    <dgm:cxn modelId="{833CE24E-61F1-4D2F-9D3C-6D2C1C5BAB6B}" type="presOf" srcId="{3A56DC95-BBB6-4C2D-9476-53EB7BC74BE9}" destId="{3CD15A4C-B5B0-427B-945A-6F579FFB4CDA}" srcOrd="0" destOrd="0" presId="urn:microsoft.com/office/officeart/2005/8/layout/pList1"/>
    <dgm:cxn modelId="{6EE34072-5FDC-41A6-B23A-FD17F392E07F}" srcId="{818AC59A-FE51-4C7A-B0AE-9E65089B61BE}" destId="{627DF1D8-9F64-41D4-BF56-C473D5819691}" srcOrd="1" destOrd="0" parTransId="{1D370E8E-E4FB-4F27-A50C-5940B814142C}" sibTransId="{464D2DBC-9397-443C-9FB2-46BC35BDE84F}"/>
    <dgm:cxn modelId="{33F5BA95-DD41-4906-BD22-A71C92FCB76E}" srcId="{818AC59A-FE51-4C7A-B0AE-9E65089B61BE}" destId="{8988C1C8-FDB4-41FA-B06B-B2C2EE50B5D2}" srcOrd="3" destOrd="0" parTransId="{2BE81AB9-DE99-41D7-831F-B7B398EDED68}" sibTransId="{837B4A55-F5C4-4A77-B554-F998116FE33D}"/>
    <dgm:cxn modelId="{AF009FB1-35C5-4E58-9A47-9A29676A77A8}" type="presOf" srcId="{BB119D77-503B-4697-99A2-BDC01DFF4AEE}" destId="{D902FB58-80DA-4839-AF9E-27E7C963EC86}" srcOrd="0" destOrd="0" presId="urn:microsoft.com/office/officeart/2005/8/layout/pList1"/>
    <dgm:cxn modelId="{1AD07DB5-EAF4-4DFD-88E2-9746F6B2C620}" srcId="{818AC59A-FE51-4C7A-B0AE-9E65089B61BE}" destId="{3A56DC95-BBB6-4C2D-9476-53EB7BC74BE9}" srcOrd="0" destOrd="0" parTransId="{E33357B6-0139-495C-AE6F-94592BAE3509}" sibTransId="{D7F97A2C-03F3-4D4E-8418-E10437C74C7D}"/>
    <dgm:cxn modelId="{574E6BDE-9C75-4F0C-9C95-4EBA1765FDD0}" type="presOf" srcId="{7F4B58EE-D059-4A8B-86AB-2C1DF32DFC0E}" destId="{6E54777F-1356-40F3-AB57-79FBFC76254B}" srcOrd="0" destOrd="0" presId="urn:microsoft.com/office/officeart/2005/8/layout/pList1"/>
    <dgm:cxn modelId="{4944A9ED-2D8C-4A76-9340-2600F3C1566A}" type="presOf" srcId="{464D2DBC-9397-443C-9FB2-46BC35BDE84F}" destId="{A54010CD-F026-4628-A54C-F08513AE0CC8}" srcOrd="0" destOrd="0" presId="urn:microsoft.com/office/officeart/2005/8/layout/pList1"/>
    <dgm:cxn modelId="{280721F4-6DF3-4027-A77F-1AF4B34B17A5}" type="presOf" srcId="{8988C1C8-FDB4-41FA-B06B-B2C2EE50B5D2}" destId="{7884A3E3-615A-4CDB-9A84-4DBD39DE26CA}" srcOrd="0" destOrd="0" presId="urn:microsoft.com/office/officeart/2005/8/layout/pList1"/>
    <dgm:cxn modelId="{07E91EF8-E2BD-4154-A098-F5BBCA3DCC74}" type="presOf" srcId="{D7F97A2C-03F3-4D4E-8418-E10437C74C7D}" destId="{9D16C3FD-8E00-42DB-BC9E-2261600D73CC}" srcOrd="0" destOrd="0" presId="urn:microsoft.com/office/officeart/2005/8/layout/pList1"/>
    <dgm:cxn modelId="{BC2A79F6-0DDD-44BD-A3E9-CA8FA86BA387}" type="presParOf" srcId="{03A349D7-11BA-41F3-B689-D959023A0BB7}" destId="{5CA1CD97-7B28-48C1-A5B8-5E59AF840FE4}" srcOrd="0" destOrd="0" presId="urn:microsoft.com/office/officeart/2005/8/layout/pList1"/>
    <dgm:cxn modelId="{3605F94E-D135-47FC-9065-F9918D591345}" type="presParOf" srcId="{5CA1CD97-7B28-48C1-A5B8-5E59AF840FE4}" destId="{618926C2-9CCA-4880-9081-281EED309D20}" srcOrd="0" destOrd="0" presId="urn:microsoft.com/office/officeart/2005/8/layout/pList1"/>
    <dgm:cxn modelId="{4C16BB74-40CC-4D40-8E74-A94253E6F580}" type="presParOf" srcId="{5CA1CD97-7B28-48C1-A5B8-5E59AF840FE4}" destId="{3CD15A4C-B5B0-427B-945A-6F579FFB4CDA}" srcOrd="1" destOrd="0" presId="urn:microsoft.com/office/officeart/2005/8/layout/pList1"/>
    <dgm:cxn modelId="{A68DCBBD-D3F2-4AA3-8FCA-8341F7F4BC79}" type="presParOf" srcId="{03A349D7-11BA-41F3-B689-D959023A0BB7}" destId="{9D16C3FD-8E00-42DB-BC9E-2261600D73CC}" srcOrd="1" destOrd="0" presId="urn:microsoft.com/office/officeart/2005/8/layout/pList1"/>
    <dgm:cxn modelId="{58EACB83-8C97-4F55-92D9-F052642D4DFA}" type="presParOf" srcId="{03A349D7-11BA-41F3-B689-D959023A0BB7}" destId="{7D027639-6FEA-47A2-9BF6-E08489ABDB69}" srcOrd="2" destOrd="0" presId="urn:microsoft.com/office/officeart/2005/8/layout/pList1"/>
    <dgm:cxn modelId="{921863B3-B2B7-4AD7-820F-F9A0620472BE}" type="presParOf" srcId="{7D027639-6FEA-47A2-9BF6-E08489ABDB69}" destId="{5209A854-5A36-4E23-AD2C-F100A6D0DF20}" srcOrd="0" destOrd="0" presId="urn:microsoft.com/office/officeart/2005/8/layout/pList1"/>
    <dgm:cxn modelId="{D2B8CB6F-C4CA-4862-828B-EEF9EC38A964}" type="presParOf" srcId="{7D027639-6FEA-47A2-9BF6-E08489ABDB69}" destId="{30A543B0-C438-4D83-AB36-57AF9E927EFF}" srcOrd="1" destOrd="0" presId="urn:microsoft.com/office/officeart/2005/8/layout/pList1"/>
    <dgm:cxn modelId="{8A75A701-0984-401F-8AC0-5496D8F04FE0}" type="presParOf" srcId="{03A349D7-11BA-41F3-B689-D959023A0BB7}" destId="{A54010CD-F026-4628-A54C-F08513AE0CC8}" srcOrd="3" destOrd="0" presId="urn:microsoft.com/office/officeart/2005/8/layout/pList1"/>
    <dgm:cxn modelId="{E9C8A222-2DA8-4A7A-B1FB-FDBBC777E005}" type="presParOf" srcId="{03A349D7-11BA-41F3-B689-D959023A0BB7}" destId="{4EF3FA6E-9E8B-495B-BD79-279046813E07}" srcOrd="4" destOrd="0" presId="urn:microsoft.com/office/officeart/2005/8/layout/pList1"/>
    <dgm:cxn modelId="{6B1CE6E3-CE2D-43B6-97E1-D848871ADC00}" type="presParOf" srcId="{4EF3FA6E-9E8B-495B-BD79-279046813E07}" destId="{8D902D8D-D504-465D-9B30-B00CA8359F42}" srcOrd="0" destOrd="0" presId="urn:microsoft.com/office/officeart/2005/8/layout/pList1"/>
    <dgm:cxn modelId="{72CA1255-A7E9-4E17-A590-66AD0755D2BD}" type="presParOf" srcId="{4EF3FA6E-9E8B-495B-BD79-279046813E07}" destId="{6E54777F-1356-40F3-AB57-79FBFC76254B}" srcOrd="1" destOrd="0" presId="urn:microsoft.com/office/officeart/2005/8/layout/pList1"/>
    <dgm:cxn modelId="{6507596B-301B-4F8F-B707-E4759286CDA7}" type="presParOf" srcId="{03A349D7-11BA-41F3-B689-D959023A0BB7}" destId="{D902FB58-80DA-4839-AF9E-27E7C963EC86}" srcOrd="5" destOrd="0" presId="urn:microsoft.com/office/officeart/2005/8/layout/pList1"/>
    <dgm:cxn modelId="{4A655968-B1DB-4615-8B0E-58BB0C5EA138}" type="presParOf" srcId="{03A349D7-11BA-41F3-B689-D959023A0BB7}" destId="{F81A960C-0BA2-42F4-813E-B6F451074CB7}" srcOrd="6" destOrd="0" presId="urn:microsoft.com/office/officeart/2005/8/layout/pList1"/>
    <dgm:cxn modelId="{59946014-F04A-4824-9FA0-664E20A18BAE}" type="presParOf" srcId="{F81A960C-0BA2-42F4-813E-B6F451074CB7}" destId="{B0BBDF67-A7CA-479C-9E50-E37823BE16E1}" srcOrd="0" destOrd="0" presId="urn:microsoft.com/office/officeart/2005/8/layout/pList1"/>
    <dgm:cxn modelId="{3A5D1FEC-9576-4C80-B751-1A6DBF3FBE1A}" type="presParOf" srcId="{F81A960C-0BA2-42F4-813E-B6F451074CB7}" destId="{7884A3E3-615A-4CDB-9A84-4DBD39DE26CA}" srcOrd="1" destOrd="0" presId="urn:microsoft.com/office/officeart/2005/8/layout/p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FD8AEA-38B4-4F80-B3E7-8952970EA8AB}">
      <dsp:nvSpPr>
        <dsp:cNvPr id="0" name=""/>
        <dsp:cNvSpPr/>
      </dsp:nvSpPr>
      <dsp:spPr>
        <a:xfrm>
          <a:off x="1623174" y="3765030"/>
          <a:ext cx="62260" cy="62260"/>
        </a:xfrm>
        <a:prstGeom prst="ellips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D19ED7-F3BA-4007-ADD8-6F6B6473C109}">
      <dsp:nvSpPr>
        <dsp:cNvPr id="0" name=""/>
        <dsp:cNvSpPr/>
      </dsp:nvSpPr>
      <dsp:spPr>
        <a:xfrm>
          <a:off x="1490683" y="3821837"/>
          <a:ext cx="62260" cy="62260"/>
        </a:xfrm>
        <a:prstGeom prst="ellips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3DA130-F078-447C-A648-E0D34DB781D3}">
      <dsp:nvSpPr>
        <dsp:cNvPr id="0" name=""/>
        <dsp:cNvSpPr/>
      </dsp:nvSpPr>
      <dsp:spPr>
        <a:xfrm>
          <a:off x="1355701" y="3870213"/>
          <a:ext cx="62260" cy="62260"/>
        </a:xfrm>
        <a:prstGeom prst="ellips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14A6DB-D854-4FDB-BFD6-9EFD3763264C}">
      <dsp:nvSpPr>
        <dsp:cNvPr id="0" name=""/>
        <dsp:cNvSpPr/>
      </dsp:nvSpPr>
      <dsp:spPr>
        <a:xfrm>
          <a:off x="1218727" y="3909712"/>
          <a:ext cx="62260" cy="62260"/>
        </a:xfrm>
        <a:prstGeom prst="ellips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D44A770-D706-4385-B54D-04A6A671B6C4}">
      <dsp:nvSpPr>
        <dsp:cNvPr id="0" name=""/>
        <dsp:cNvSpPr/>
      </dsp:nvSpPr>
      <dsp:spPr>
        <a:xfrm>
          <a:off x="1080258" y="3940335"/>
          <a:ext cx="62260" cy="62260"/>
        </a:xfrm>
        <a:prstGeom prst="ellips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7028A6-B1E3-43CF-8957-08765E2741E7}">
      <dsp:nvSpPr>
        <dsp:cNvPr id="0" name=""/>
        <dsp:cNvSpPr/>
      </dsp:nvSpPr>
      <dsp:spPr>
        <a:xfrm>
          <a:off x="2375287" y="3232902"/>
          <a:ext cx="62260" cy="62260"/>
        </a:xfrm>
        <a:prstGeom prst="ellips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25307C-0B04-4A28-AF15-28C243B6DB72}">
      <dsp:nvSpPr>
        <dsp:cNvPr id="0" name=""/>
        <dsp:cNvSpPr/>
      </dsp:nvSpPr>
      <dsp:spPr>
        <a:xfrm>
          <a:off x="2264712" y="3338528"/>
          <a:ext cx="62260" cy="62260"/>
        </a:xfrm>
        <a:prstGeom prst="ellips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120730-1A82-4009-A4F5-CE577FA207AF}">
      <dsp:nvSpPr>
        <dsp:cNvPr id="0" name=""/>
        <dsp:cNvSpPr/>
      </dsp:nvSpPr>
      <dsp:spPr>
        <a:xfrm>
          <a:off x="2855444" y="2605798"/>
          <a:ext cx="62260" cy="62260"/>
        </a:xfrm>
        <a:prstGeom prst="ellips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BA6B92-3FBE-4AA1-8046-D2F21EDC6B82}">
      <dsp:nvSpPr>
        <dsp:cNvPr id="0" name=""/>
        <dsp:cNvSpPr/>
      </dsp:nvSpPr>
      <dsp:spPr>
        <a:xfrm>
          <a:off x="3180695" y="1864192"/>
          <a:ext cx="62260" cy="62260"/>
        </a:xfrm>
        <a:prstGeom prst="ellips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D870C7-0CCF-4796-9F9E-853EF24D639E}">
      <dsp:nvSpPr>
        <dsp:cNvPr id="0" name=""/>
        <dsp:cNvSpPr/>
      </dsp:nvSpPr>
      <dsp:spPr>
        <a:xfrm>
          <a:off x="3335601" y="1091962"/>
          <a:ext cx="62260" cy="62260"/>
        </a:xfrm>
        <a:prstGeom prst="ellips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E3F2C3-3CDA-40F5-AA5B-648B2DE50706}">
      <dsp:nvSpPr>
        <dsp:cNvPr id="0" name=""/>
        <dsp:cNvSpPr/>
      </dsp:nvSpPr>
      <dsp:spPr>
        <a:xfrm>
          <a:off x="3200619" y="174163"/>
          <a:ext cx="62260" cy="62260"/>
        </a:xfrm>
        <a:prstGeom prst="ellips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6A0A30-E562-4534-B1C7-0E214B12F80F}">
      <dsp:nvSpPr>
        <dsp:cNvPr id="0" name=""/>
        <dsp:cNvSpPr/>
      </dsp:nvSpPr>
      <dsp:spPr>
        <a:xfrm>
          <a:off x="3292765" y="100047"/>
          <a:ext cx="62260" cy="62260"/>
        </a:xfrm>
        <a:prstGeom prst="ellips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6F9491-0B79-44F1-B86C-76537A8304FC}">
      <dsp:nvSpPr>
        <dsp:cNvPr id="0" name=""/>
        <dsp:cNvSpPr/>
      </dsp:nvSpPr>
      <dsp:spPr>
        <a:xfrm>
          <a:off x="3385410" y="25930"/>
          <a:ext cx="62260" cy="62260"/>
        </a:xfrm>
        <a:prstGeom prst="ellips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92B1CF-C8AC-4934-8902-A3A2B80EC2B1}">
      <dsp:nvSpPr>
        <dsp:cNvPr id="0" name=""/>
        <dsp:cNvSpPr/>
      </dsp:nvSpPr>
      <dsp:spPr>
        <a:xfrm>
          <a:off x="3477556" y="100047"/>
          <a:ext cx="62260" cy="62260"/>
        </a:xfrm>
        <a:prstGeom prst="ellips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DECC90-16B8-46E8-B47B-A6F5454609E9}">
      <dsp:nvSpPr>
        <dsp:cNvPr id="0" name=""/>
        <dsp:cNvSpPr/>
      </dsp:nvSpPr>
      <dsp:spPr>
        <a:xfrm>
          <a:off x="3569702" y="174163"/>
          <a:ext cx="62260" cy="62260"/>
        </a:xfrm>
        <a:prstGeom prst="ellips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1F7F28-87D9-4D67-A842-F1E9BDB17344}">
      <dsp:nvSpPr>
        <dsp:cNvPr id="0" name=""/>
        <dsp:cNvSpPr/>
      </dsp:nvSpPr>
      <dsp:spPr>
        <a:xfrm>
          <a:off x="3385410" y="182152"/>
          <a:ext cx="62260" cy="62260"/>
        </a:xfrm>
        <a:prstGeom prst="ellips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EEF740-0890-4B0F-AC2E-F15E89B45A6F}">
      <dsp:nvSpPr>
        <dsp:cNvPr id="0" name=""/>
        <dsp:cNvSpPr/>
      </dsp:nvSpPr>
      <dsp:spPr>
        <a:xfrm>
          <a:off x="3385410" y="338373"/>
          <a:ext cx="62260" cy="62260"/>
        </a:xfrm>
        <a:prstGeom prst="ellips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62715A-0209-456B-A76D-9140B72CB416}">
      <dsp:nvSpPr>
        <dsp:cNvPr id="0" name=""/>
        <dsp:cNvSpPr/>
      </dsp:nvSpPr>
      <dsp:spPr>
        <a:xfrm>
          <a:off x="759241" y="4052239"/>
          <a:ext cx="1342845" cy="359929"/>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4236"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Gathering Data(Images)</a:t>
          </a:r>
        </a:p>
      </dsp:txBody>
      <dsp:txXfrm>
        <a:off x="776811" y="4069809"/>
        <a:ext cx="1307705" cy="324789"/>
      </dsp:txXfrm>
    </dsp:sp>
    <dsp:sp modelId="{B6F02399-991B-4127-92C0-4260D596710F}">
      <dsp:nvSpPr>
        <dsp:cNvPr id="0" name=""/>
        <dsp:cNvSpPr/>
      </dsp:nvSpPr>
      <dsp:spPr>
        <a:xfrm>
          <a:off x="354775" y="3699188"/>
          <a:ext cx="622609" cy="622665"/>
        </a:xfrm>
        <a:prstGeom prst="ellipse">
          <a:avLst/>
        </a:prstGeom>
        <a:solidFill>
          <a:schemeClr val="accent6">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B243140-F93A-4487-8325-2D97D6222072}">
      <dsp:nvSpPr>
        <dsp:cNvPr id="0" name=""/>
        <dsp:cNvSpPr/>
      </dsp:nvSpPr>
      <dsp:spPr>
        <a:xfrm>
          <a:off x="2046798" y="3623962"/>
          <a:ext cx="1342845" cy="359929"/>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4236"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Labeling Data</a:t>
          </a:r>
        </a:p>
      </dsp:txBody>
      <dsp:txXfrm>
        <a:off x="2064368" y="3641532"/>
        <a:ext cx="1307705" cy="324789"/>
      </dsp:txXfrm>
    </dsp:sp>
    <dsp:sp modelId="{98C54D9B-7412-4CD1-86E4-42CFE95F0717}">
      <dsp:nvSpPr>
        <dsp:cNvPr id="0" name=""/>
        <dsp:cNvSpPr/>
      </dsp:nvSpPr>
      <dsp:spPr>
        <a:xfrm>
          <a:off x="1674228" y="3270911"/>
          <a:ext cx="622609" cy="622665"/>
        </a:xfrm>
        <a:prstGeom prst="ellipse">
          <a:avLst/>
        </a:prstGeom>
        <a:solidFill>
          <a:schemeClr val="accent6">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5A5D339-8F9F-4F0E-A6B2-FD81E5B803B9}">
      <dsp:nvSpPr>
        <dsp:cNvPr id="0" name=""/>
        <dsp:cNvSpPr/>
      </dsp:nvSpPr>
      <dsp:spPr>
        <a:xfrm>
          <a:off x="2681860" y="2982657"/>
          <a:ext cx="1342845" cy="359929"/>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4236"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Configuring the Training</a:t>
          </a:r>
        </a:p>
      </dsp:txBody>
      <dsp:txXfrm>
        <a:off x="2699430" y="3000227"/>
        <a:ext cx="1307705" cy="324789"/>
      </dsp:txXfrm>
    </dsp:sp>
    <dsp:sp modelId="{ADDFE986-2F21-4843-94E9-822F61CA698D}">
      <dsp:nvSpPr>
        <dsp:cNvPr id="0" name=""/>
        <dsp:cNvSpPr/>
      </dsp:nvSpPr>
      <dsp:spPr>
        <a:xfrm>
          <a:off x="2309290" y="2629606"/>
          <a:ext cx="622609" cy="622665"/>
        </a:xfrm>
        <a:prstGeom prst="ellipse">
          <a:avLst/>
        </a:prstGeom>
        <a:solidFill>
          <a:schemeClr val="accent6">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CC2BBA1-5ADA-4DBE-9A81-DAEE861A4EEF}">
      <dsp:nvSpPr>
        <dsp:cNvPr id="0" name=""/>
        <dsp:cNvSpPr/>
      </dsp:nvSpPr>
      <dsp:spPr>
        <a:xfrm>
          <a:off x="3064890" y="2280549"/>
          <a:ext cx="1342845" cy="359929"/>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4236"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Training the Model</a:t>
          </a:r>
        </a:p>
      </dsp:txBody>
      <dsp:txXfrm>
        <a:off x="3082460" y="2298119"/>
        <a:ext cx="1307705" cy="324789"/>
      </dsp:txXfrm>
    </dsp:sp>
    <dsp:sp modelId="{BBF7B9A4-601D-468D-A728-AE6C1BDF808D}">
      <dsp:nvSpPr>
        <dsp:cNvPr id="0" name=""/>
        <dsp:cNvSpPr/>
      </dsp:nvSpPr>
      <dsp:spPr>
        <a:xfrm>
          <a:off x="2692320" y="1927498"/>
          <a:ext cx="622609" cy="622665"/>
        </a:xfrm>
        <a:prstGeom prst="ellipse">
          <a:avLst/>
        </a:prstGeom>
        <a:solidFill>
          <a:schemeClr val="accent6">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363FCE6-90B6-4E0D-9D21-29D614CA3042}">
      <dsp:nvSpPr>
        <dsp:cNvPr id="0" name=""/>
        <dsp:cNvSpPr/>
      </dsp:nvSpPr>
      <dsp:spPr>
        <a:xfrm>
          <a:off x="3311942" y="1524297"/>
          <a:ext cx="1342845" cy="359929"/>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4236"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Testing the Model</a:t>
          </a:r>
        </a:p>
      </dsp:txBody>
      <dsp:txXfrm>
        <a:off x="3329512" y="1541867"/>
        <a:ext cx="1307705" cy="324789"/>
      </dsp:txXfrm>
    </dsp:sp>
    <dsp:sp modelId="{EC1E5249-0E3C-4D88-898B-69CBD33A8382}">
      <dsp:nvSpPr>
        <dsp:cNvPr id="0" name=""/>
        <dsp:cNvSpPr/>
      </dsp:nvSpPr>
      <dsp:spPr>
        <a:xfrm>
          <a:off x="2939372" y="1171246"/>
          <a:ext cx="622609" cy="622665"/>
        </a:xfrm>
        <a:prstGeom prst="ellipse">
          <a:avLst/>
        </a:prstGeom>
        <a:solidFill>
          <a:schemeClr val="accent6">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4797913-C648-47E7-82FE-1348BD76CA4E}">
      <dsp:nvSpPr>
        <dsp:cNvPr id="0" name=""/>
        <dsp:cNvSpPr/>
      </dsp:nvSpPr>
      <dsp:spPr>
        <a:xfrm>
          <a:off x="3357066" y="707308"/>
          <a:ext cx="1521564" cy="506255"/>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4236"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Device Detects object with Trained Model</a:t>
          </a:r>
        </a:p>
      </dsp:txBody>
      <dsp:txXfrm>
        <a:off x="3381779" y="732021"/>
        <a:ext cx="1472138" cy="456829"/>
      </dsp:txXfrm>
    </dsp:sp>
    <dsp:sp modelId="{1CA0F508-C039-46DA-9D80-E1A1FC07803F}">
      <dsp:nvSpPr>
        <dsp:cNvPr id="0" name=""/>
        <dsp:cNvSpPr/>
      </dsp:nvSpPr>
      <dsp:spPr>
        <a:xfrm>
          <a:off x="3073855" y="427420"/>
          <a:ext cx="622609" cy="622665"/>
        </a:xfrm>
        <a:prstGeom prst="ellipse">
          <a:avLst/>
        </a:prstGeom>
        <a:solidFill>
          <a:schemeClr val="accent6">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8926C2-9CCA-4880-9081-281EED309D20}">
      <dsp:nvSpPr>
        <dsp:cNvPr id="0" name=""/>
        <dsp:cNvSpPr/>
      </dsp:nvSpPr>
      <dsp:spPr>
        <a:xfrm>
          <a:off x="554" y="378219"/>
          <a:ext cx="819132" cy="564382"/>
        </a:xfrm>
        <a:prstGeom prst="roundRect">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23000" b="-2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D15A4C-B5B0-427B-945A-6F579FFB4CDA}">
      <dsp:nvSpPr>
        <dsp:cNvPr id="0" name=""/>
        <dsp:cNvSpPr/>
      </dsp:nvSpPr>
      <dsp:spPr>
        <a:xfrm>
          <a:off x="554" y="942601"/>
          <a:ext cx="819132" cy="3038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0" numCol="1" spcCol="1270" anchor="t" anchorCtr="0">
          <a:noAutofit/>
        </a:bodyPr>
        <a:lstStyle/>
        <a:p>
          <a:pPr marL="0" lvl="0" indent="0" algn="ctr" defTabSz="488950">
            <a:lnSpc>
              <a:spcPct val="90000"/>
            </a:lnSpc>
            <a:spcBef>
              <a:spcPct val="0"/>
            </a:spcBef>
            <a:spcAft>
              <a:spcPct val="35000"/>
            </a:spcAft>
            <a:buNone/>
          </a:pPr>
          <a:r>
            <a:rPr lang="en-US" sz="1100" kern="1200" dirty="0">
              <a:solidFill>
                <a:schemeClr val="tx2"/>
              </a:solidFill>
              <a:latin typeface="+mj-lt"/>
              <a:ea typeface="+mn-ea"/>
              <a:cs typeface="+mn-cs"/>
            </a:rPr>
            <a:t>Closed outer lid</a:t>
          </a:r>
        </a:p>
      </dsp:txBody>
      <dsp:txXfrm>
        <a:off x="554" y="942601"/>
        <a:ext cx="819132" cy="303898"/>
      </dsp:txXfrm>
    </dsp:sp>
    <dsp:sp modelId="{5209A854-5A36-4E23-AD2C-F100A6D0DF20}">
      <dsp:nvSpPr>
        <dsp:cNvPr id="0" name=""/>
        <dsp:cNvSpPr/>
      </dsp:nvSpPr>
      <dsp:spPr>
        <a:xfrm>
          <a:off x="901634" y="378219"/>
          <a:ext cx="819132" cy="564382"/>
        </a:xfrm>
        <a:prstGeom prst="round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2000" b="-2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A543B0-C438-4D83-AB36-57AF9E927EFF}">
      <dsp:nvSpPr>
        <dsp:cNvPr id="0" name=""/>
        <dsp:cNvSpPr/>
      </dsp:nvSpPr>
      <dsp:spPr>
        <a:xfrm>
          <a:off x="901634" y="942601"/>
          <a:ext cx="819132" cy="3038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0" numCol="1" spcCol="1270" anchor="t" anchorCtr="0">
          <a:noAutofit/>
        </a:bodyPr>
        <a:lstStyle/>
        <a:p>
          <a:pPr marL="0" lvl="0" indent="0" algn="ctr" defTabSz="488950">
            <a:lnSpc>
              <a:spcPct val="90000"/>
            </a:lnSpc>
            <a:spcBef>
              <a:spcPct val="0"/>
            </a:spcBef>
            <a:spcAft>
              <a:spcPct val="35000"/>
            </a:spcAft>
            <a:buNone/>
          </a:pPr>
          <a:r>
            <a:rPr lang="en-US" sz="1100" kern="1200" dirty="0">
              <a:solidFill>
                <a:schemeClr val="tx2"/>
              </a:solidFill>
              <a:latin typeface="+mj-lt"/>
              <a:ea typeface="+mn-ea"/>
              <a:cs typeface="+mn-cs"/>
            </a:rPr>
            <a:t>Opened outer lid</a:t>
          </a:r>
        </a:p>
      </dsp:txBody>
      <dsp:txXfrm>
        <a:off x="901634" y="942601"/>
        <a:ext cx="819132" cy="303898"/>
      </dsp:txXfrm>
    </dsp:sp>
    <dsp:sp modelId="{8D902D8D-D504-465D-9B30-B00CA8359F42}">
      <dsp:nvSpPr>
        <dsp:cNvPr id="0" name=""/>
        <dsp:cNvSpPr/>
      </dsp:nvSpPr>
      <dsp:spPr>
        <a:xfrm>
          <a:off x="554" y="1328412"/>
          <a:ext cx="819132" cy="564382"/>
        </a:xfrm>
        <a:prstGeom prst="roundRect">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t="-5000" b="-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54777F-1356-40F3-AB57-79FBFC76254B}">
      <dsp:nvSpPr>
        <dsp:cNvPr id="0" name=""/>
        <dsp:cNvSpPr/>
      </dsp:nvSpPr>
      <dsp:spPr>
        <a:xfrm>
          <a:off x="554" y="1892794"/>
          <a:ext cx="819132" cy="3038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0" numCol="1" spcCol="1270" anchor="t" anchorCtr="0">
          <a:noAutofit/>
        </a:bodyPr>
        <a:lstStyle/>
        <a:p>
          <a:pPr marL="0" lvl="0" indent="0" algn="ctr" defTabSz="488950">
            <a:lnSpc>
              <a:spcPct val="90000"/>
            </a:lnSpc>
            <a:spcBef>
              <a:spcPct val="0"/>
            </a:spcBef>
            <a:spcAft>
              <a:spcPct val="35000"/>
            </a:spcAft>
            <a:buNone/>
          </a:pPr>
          <a:r>
            <a:rPr lang="en-US" sz="1100" kern="1200" dirty="0">
              <a:solidFill>
                <a:schemeClr val="tx2"/>
              </a:solidFill>
              <a:latin typeface="+mj-lt"/>
              <a:ea typeface="+mn-ea"/>
              <a:cs typeface="+mn-cs"/>
            </a:rPr>
            <a:t>Opened outer and Inner lid</a:t>
          </a:r>
        </a:p>
      </dsp:txBody>
      <dsp:txXfrm>
        <a:off x="554" y="1892794"/>
        <a:ext cx="819132" cy="303898"/>
      </dsp:txXfrm>
    </dsp:sp>
    <dsp:sp modelId="{B0BBDF67-A7CA-479C-9E50-E37823BE16E1}">
      <dsp:nvSpPr>
        <dsp:cNvPr id="0" name=""/>
        <dsp:cNvSpPr/>
      </dsp:nvSpPr>
      <dsp:spPr>
        <a:xfrm>
          <a:off x="901634" y="1328412"/>
          <a:ext cx="819132" cy="564382"/>
        </a:xfrm>
        <a:prstGeom prst="round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2000" r="-2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84A3E3-615A-4CDB-9A84-4DBD39DE26CA}">
      <dsp:nvSpPr>
        <dsp:cNvPr id="0" name=""/>
        <dsp:cNvSpPr/>
      </dsp:nvSpPr>
      <dsp:spPr>
        <a:xfrm>
          <a:off x="901634" y="1892794"/>
          <a:ext cx="819132" cy="3038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0" numCol="1" spcCol="1270" anchor="t" anchorCtr="0">
          <a:noAutofit/>
        </a:bodyPr>
        <a:lstStyle/>
        <a:p>
          <a:pPr marL="0" lvl="0" indent="0" algn="ctr" defTabSz="488950">
            <a:lnSpc>
              <a:spcPct val="90000"/>
            </a:lnSpc>
            <a:spcBef>
              <a:spcPct val="0"/>
            </a:spcBef>
            <a:spcAft>
              <a:spcPct val="35000"/>
            </a:spcAft>
            <a:buNone/>
          </a:pPr>
          <a:r>
            <a:rPr lang="en-US" sz="1100" kern="1200" dirty="0">
              <a:solidFill>
                <a:schemeClr val="tx2"/>
              </a:solidFill>
              <a:latin typeface="+mj-lt"/>
              <a:ea typeface="+mn-ea"/>
              <a:cs typeface="+mn-cs"/>
            </a:rPr>
            <a:t>Opened outer and Inner lid</a:t>
          </a:r>
        </a:p>
      </dsp:txBody>
      <dsp:txXfrm>
        <a:off x="901634" y="1892794"/>
        <a:ext cx="819132" cy="303898"/>
      </dsp:txXfrm>
    </dsp:sp>
  </dsp:spTree>
</dsp:drawing>
</file>

<file path=ppt/diagrams/layout1.xml><?xml version="1.0" encoding="utf-8"?>
<dgm:layoutDef xmlns:dgm="http://schemas.openxmlformats.org/drawingml/2006/diagram" xmlns:a="http://schemas.openxmlformats.org/drawingml/2006/main" uniqueId="urn:microsoft.com/office/officeart/2008/layout/AscendingPictureAccentProcess">
  <dgm:title val=""/>
  <dgm:desc val=""/>
  <dgm:catLst>
    <dgm:cat type="process" pri="22500"/>
    <dgm:cat type="picture" pri="16000"/>
    <dgm:cat type="pictureconvert" pri="16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shape xmlns:r="http://schemas.openxmlformats.org/officeDocument/2006/relationships" r:blip="">
      <dgm:adjLst/>
    </dgm:shape>
    <dgm:choose name="Name1">
      <dgm:if name="Name2" axis="ch" ptType="node" func="cnt" op="equ" val="1">
        <dgm:choose name="Name3">
          <dgm:if name="Name4" func="var" arg="dir" op="equ" val="norm">
            <dgm:choose name="Name5">
              <dgm:if name="Name6" axis="des" func="maxDepth" op="gt" val="1">
                <dgm:alg type="composite">
                  <dgm:param type="ar" val="2.7"/>
                </dgm:alg>
                <dgm:constrLst>
                  <dgm:constr type="primFontSz" for="ch" forName="parTx1" op="equ" val="65"/>
                  <dgm:constr type="primFontSz" for="ch" forName="desTx1" op="equ" val="65"/>
                  <dgm:constr type="userD" refType="w" fact="0.0247"/>
                  <dgm:constr type="l" for="ch" forName="parTx1" refType="w" fact="0.2711"/>
                  <dgm:constr type="t" for="ch" forName="parTx1" refType="h" fact="0.9603"/>
                  <dgm:constr type="w" for="ch" forName="parTx1" refType="w" fact="0.5325"/>
                  <dgm:constr type="h" for="ch" forName="parTx1" refType="h" fact="0.3856"/>
                  <dgm:constr type="ctrX" for="ch" forName="picture1" refType="w" fact="0.2469"/>
                  <dgm:constr type="ctrY" for="ch" forName="picture1" refType="h" fact="0.9"/>
                  <dgm:constr type="w" for="ch" forName="picture1" refType="w" fact="0.2469"/>
                  <dgm:constr type="h" for="ch" forName="picture1" refType="h" fact="0.6667"/>
                  <dgm:constr type="l" for="ch" forName="desTx1" refType="r" refFor="ch" refForName="parTx1"/>
                  <dgm:constr type="r" for="ch" forName="desTx1" refType="w"/>
                  <dgm:constr type="t" for="ch" forName="desTx1" refType="t" refFor="ch" refForName="parTx1"/>
                  <dgm:constr type="h" for="ch" forName="desTx1" refType="h" refFor="ch" refForName="parTx1"/>
                </dgm:constrLst>
              </dgm:if>
              <dgm:else name="Name7">
                <dgm:alg type="composite">
                  <dgm:param type="ar" val="2"/>
                </dgm:alg>
                <dgm:constrLst>
                  <dgm:constr type="primFontSz" for="ch" forName="parTx1" op="equ" val="65"/>
                  <dgm:constr type="userD" refType="w" fact="0.0333"/>
                  <dgm:constr type="l" for="ch" forName="parTx1" refType="w" fact="0.366"/>
                  <dgm:constr type="t" for="ch" forName="parTx1" refType="h" fact="0.7113"/>
                  <dgm:constr type="w" for="ch" forName="parTx1" refType="w" fact="0.7189"/>
                  <dgm:constr type="h" for="ch" forName="parTx1" refType="h" fact="0.3856"/>
                  <dgm:constr type="ctrX" for="ch" forName="picture1" refType="w" fact="0.3333"/>
                  <dgm:constr type="ctrY" for="ch" forName="picture1" refType="h" fact="0.6667"/>
                  <dgm:constr type="w" for="ch" forName="picture1" refType="w" fact="0.3333"/>
                  <dgm:constr type="h" for="ch" forName="picture1" refType="h" fact="0.6667"/>
                </dgm:constrLst>
              </dgm:else>
            </dgm:choose>
          </dgm:if>
          <dgm:else name="Name8">
            <dgm:choose name="Name9">
              <dgm:if name="Name10" axis="des" func="maxDepth" op="gt" val="1">
                <dgm:alg type="composite">
                  <dgm:param type="ar" val="2.7"/>
                </dgm:alg>
                <dgm:constrLst>
                  <dgm:constr type="primFontSz" for="ch" forName="parTx1" op="equ" val="65"/>
                  <dgm:constr type="primFontSz" for="ch" forName="desTx1" op="equ" val="65"/>
                  <dgm:constr type="userD" refType="w" fact="0.0247"/>
                  <dgm:constr type="r" for="ch" forName="parTx1" refType="w" fact="0.7289"/>
                  <dgm:constr type="t" for="ch" forName="parTx1" refType="h" fact="0.9603"/>
                  <dgm:constr type="w" for="ch" forName="parTx1" refType="w" fact="0.5325"/>
                  <dgm:constr type="h" for="ch" forName="parTx1" refType="h" fact="0.3856"/>
                  <dgm:constr type="ctrX" for="ch" forName="picture1" refType="w" fact="0.7531"/>
                  <dgm:constr type="ctrY" for="ch" forName="picture1" refType="h" fact="0.9"/>
                  <dgm:constr type="w" for="ch" forName="picture1" refType="w" fact="0.2469"/>
                  <dgm:constr type="h" for="ch" forName="picture1" refType="h" fact="0.6667"/>
                  <dgm:constr type="r" for="ch" forName="desTx1" refType="l" refFor="ch" refForName="parTx1"/>
                  <dgm:constr type="l" for="ch" forName="desTx1"/>
                  <dgm:constr type="t" for="ch" forName="desTx1" refType="t" refFor="ch" refForName="parTx1"/>
                  <dgm:constr type="h" for="ch" forName="desTx1" refType="h" refFor="ch" refForName="parTx1"/>
                </dgm:constrLst>
              </dgm:if>
              <dgm:else name="Name11">
                <dgm:alg type="composite">
                  <dgm:param type="ar" val="2"/>
                </dgm:alg>
                <dgm:constrLst>
                  <dgm:constr type="primFontSz" for="ch" forName="parTx1" op="equ" val="65"/>
                  <dgm:constr type="userD" refType="w" fact="0.0333"/>
                  <dgm:constr type="r" for="ch" forName="parTx1" refType="w" fact="0.634"/>
                  <dgm:constr type="t" for="ch" forName="parTx1" refType="h" fact="0.7113"/>
                  <dgm:constr type="w" for="ch" forName="parTx1" refType="w" fact="0.7189"/>
                  <dgm:constr type="h" for="ch" forName="parTx1" refType="h" fact="0.3856"/>
                  <dgm:constr type="ctrX" for="ch" forName="picture1" refType="w" fact="0.6667"/>
                  <dgm:constr type="ctrY" for="ch" forName="picture1" refType="h" fact="0.6667"/>
                  <dgm:constr type="w" for="ch" forName="picture1" refType="w" fact="0.3333"/>
                  <dgm:constr type="h" for="ch" forName="picture1" refType="h" fact="0.6667"/>
                </dgm:constrLst>
              </dgm:else>
            </dgm:choose>
          </dgm:else>
        </dgm:choose>
      </dgm:if>
      <dgm:if name="Name12" axis="ch" ptType="node" func="cnt" op="equ" val="2">
        <dgm:choose name="Name13">
          <dgm:if name="Name14" func="var" arg="dir" op="equ" val="norm">
            <dgm:choose name="Name15">
              <dgm:if name="Name16" axis="des" func="maxDepth" op="gt" val="1">
                <dgm:alg type="composite">
                  <dgm:param type="ar" val="2"/>
                </dgm:alg>
                <dgm:constrLst>
                  <dgm:constr type="primFontSz" for="ch" forName="parTx1" op="equ" val="65"/>
                  <dgm:constr type="primFontSz" for="ch" forName="parTx2" refType="primFontSz" refFor="ch" refForName="parTx1" op="equ"/>
                  <dgm:constr type="primFontSz" for="ch" forName="desTx1" op="equ" val="65"/>
                  <dgm:constr type="primFontSz" for="ch" forName="desTx2" refType="primFontSz" refFor="ch" refForName="desTx1" op="equ"/>
                  <dgm:constr type="userD" refType="w" fact="0.0188"/>
                  <dgm:constr type="ctrX" for="ch" forName="dot1" refType="w" fact="0.3221"/>
                  <dgm:constr type="ctrY" for="ch" forName="dot1" refType="h" fact="0.5911"/>
                  <dgm:constr type="w" for="ch" forName="dot1" refType="userD"/>
                  <dgm:constr type="h" for="ch" forName="dot1" refType="userD"/>
                  <dgm:constr type="ctrX" for="ch" forName="dot2" refType="w" fact="0.3056"/>
                  <dgm:constr type="ctrY" for="ch" forName="dot2" refType="h" fact="0.644"/>
                  <dgm:constr type="w" for="ch" forName="dot2" refType="userD"/>
                  <dgm:constr type="h" for="ch" forName="dot2" refType="userD"/>
                  <dgm:constr type="ctrX" for="ch" forName="dot3" refType="w" fact="0.2859"/>
                  <dgm:constr type="ctrY" for="ch" forName="dot3" refType="h" fact="0.6898"/>
                  <dgm:constr type="w" for="ch" forName="dot3" refType="userD"/>
                  <dgm:constr type="h" for="ch" forName="dot3" refType="userD"/>
                  <dgm:constr type="ctrX" for="ch" forName="dotArrow1" refType="w" fact="0.3095"/>
                  <dgm:constr type="ctrY" for="ch" forName="dotArrow1" refType="h" fact="0.0587"/>
                  <dgm:constr type="w" for="ch" forName="dotArrow1" refType="userD"/>
                  <dgm:constr type="h" for="ch" forName="dotArrow1" refType="userD"/>
                  <dgm:constr type="ctrX" for="ch" forName="dotArrow2" refType="w" fact="0.3346"/>
                  <dgm:constr type="ctrY" for="ch" forName="dotArrow2" refType="h" fact="0.0287"/>
                  <dgm:constr type="w" for="ch" forName="dotArrow2" refType="userD"/>
                  <dgm:constr type="h" for="ch" forName="dotArrow2" refType="userD"/>
                  <dgm:constr type="ctrX" for="ch" forName="dotArrow3" refType="w" fact="0.3597"/>
                  <dgm:constr type="ctrY" for="ch" forName="dotArrow3" refType="h" fact="-0.0013"/>
                  <dgm:constr type="w" for="ch" forName="dotArrow3" refType="userD"/>
                  <dgm:constr type="h" for="ch" forName="dotArrow3" refType="userD"/>
                  <dgm:constr type="ctrX" for="ch" forName="dotArrow4" refType="w" fact="0.3848"/>
                  <dgm:constr type="ctrY" for="ch" forName="dotArrow4" refType="h" fact="0.0287"/>
                  <dgm:constr type="w" for="ch" forName="dotArrow4" refType="userD"/>
                  <dgm:constr type="h" for="ch" forName="dotArrow4" refType="userD"/>
                  <dgm:constr type="ctrX" for="ch" forName="dotArrow5" refType="w" fact="0.41"/>
                  <dgm:constr type="ctrY" for="ch" forName="dotArrow5" refType="h" fact="0.0587"/>
                  <dgm:constr type="w" for="ch" forName="dotArrow5" refType="userD"/>
                  <dgm:constr type="h" for="ch" forName="dotArrow5" refType="userD"/>
                  <dgm:constr type="ctrX" for="ch" forName="dotArrow6" refType="w" fact="0.3597"/>
                  <dgm:constr type="ctrY" for="ch" forName="dotArrow6" refType="h" fact="0.062"/>
                  <dgm:constr type="w" for="ch" forName="dotArrow6" refType="userD"/>
                  <dgm:constr type="h" for="ch" forName="dotArrow6" refType="userD"/>
                  <dgm:constr type="ctrX" for="ch" forName="dotArrow7" refType="w" fact="0.3597"/>
                  <dgm:constr type="ctrY" for="ch" forName="dotArrow7" refType="h" fact="0.1253"/>
                  <dgm:constr type="w" for="ch" forName="dotArrow7" refType="userD"/>
                  <dgm:constr type="h" for="ch" forName="dotArrow7" refType="userD"/>
                  <dgm:constr type="l" for="ch" forName="parTx1" refType="w" fact="0.197"/>
                  <dgm:constr type="t" for="ch" forName="parTx1" refType="h" fact="0.8169"/>
                  <dgm:constr type="w" for="ch" forName="parTx1" refType="w" fact="0.4064"/>
                  <dgm:constr type="h" for="ch" forName="parTx1" refType="h" fact="0.218"/>
                  <dgm:constr type="ctrX" for="ch" forName="picture1" refType="w" fact="0.1785"/>
                  <dgm:constr type="ctrY" for="ch" forName="picture1" refType="h" fact="0.7834"/>
                  <dgm:constr type="w" for="ch" forName="picture1" refType="w" fact="0.1884"/>
                  <dgm:constr type="h" for="ch" forName="picture1" refType="h" fact="0.3768"/>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688"/>
                  <dgm:constr type="t" for="ch" forName="parTx2" refType="h" fact="0.3905"/>
                  <dgm:constr type="w" for="ch" forName="parTx2" refType="w" fact="0.4064"/>
                  <dgm:constr type="h" for="ch" forName="parTx2" refType="h" fact="0.218"/>
                  <dgm:constr type="ctrX" for="ch" forName="picture2" refType="w" fact="0.3503"/>
                  <dgm:constr type="ctrY" for="ch" forName="picture2" refType="h" fact="0.357"/>
                  <dgm:constr type="w" for="ch" forName="picture2" refType="w" fact="0.1884"/>
                  <dgm:constr type="h" for="ch" forName="picture2" refType="h" fact="0.3768"/>
                  <dgm:constr type="l" for="ch" forName="desTx2" refType="r" refFor="ch" refForName="parTx2"/>
                  <dgm:constr type="r" for="ch" forName="desTx2" refType="w"/>
                  <dgm:constr type="t" for="ch" forName="desTx2" refType="t" refFor="ch" refForName="parTx2"/>
                  <dgm:constr type="h" for="ch" forName="desTx2" refType="h" refFor="ch" refForName="parTx2"/>
                </dgm:constrLst>
              </dgm:if>
              <dgm:else name="Name17">
                <dgm:alg type="composite">
                  <dgm:param type="ar" val="1.5073"/>
                </dgm:alg>
                <dgm:constrLst>
                  <dgm:constr type="primFontSz" for="ch" forName="parTx1" op="equ" val="65"/>
                  <dgm:constr type="primFontSz" for="ch" forName="parTx2" refType="primFontSz" refFor="ch" refForName="parTx1" op="equ"/>
                  <dgm:constr type="userD" refType="w" fact="0.025"/>
                  <dgm:constr type="ctrX" for="ch" forName="dot1" refType="w" fact="0.4274"/>
                  <dgm:constr type="ctrY" for="ch" forName="dot1" refType="h" fact="0.5911"/>
                  <dgm:constr type="w" for="ch" forName="dot1" refType="userD"/>
                  <dgm:constr type="h" for="ch" forName="dot1" refType="userD"/>
                  <dgm:constr type="ctrX" for="ch" forName="dot2" refType="w" fact="0.4055"/>
                  <dgm:constr type="ctrY" for="ch" forName="dot2" refType="h" fact="0.644"/>
                  <dgm:constr type="w" for="ch" forName="dot2" refType="userD"/>
                  <dgm:constr type="h" for="ch" forName="dot2" refType="userD"/>
                  <dgm:constr type="ctrX" for="ch" forName="dot3" refType="w" fact="0.3794"/>
                  <dgm:constr type="ctrY" for="ch" forName="dot3" refType="h" fact="0.6898"/>
                  <dgm:constr type="w" for="ch" forName="dot3" refType="userD"/>
                  <dgm:constr type="h" for="ch" forName="dot3" refType="userD"/>
                  <dgm:constr type="ctrX" for="ch" forName="dotArrow1" refType="w" fact="0.4106"/>
                  <dgm:constr type="ctrY" for="ch" forName="dotArrow1" refType="h" fact="0.0587"/>
                  <dgm:constr type="w" for="ch" forName="dotArrow1" refType="userD"/>
                  <dgm:constr type="h" for="ch" forName="dotArrow1" refType="userD"/>
                  <dgm:constr type="ctrX" for="ch" forName="dotArrow2" refType="w" fact="0.444"/>
                  <dgm:constr type="ctrY" for="ch" forName="dotArrow2" refType="h" fact="0.0287"/>
                  <dgm:constr type="w" for="ch" forName="dotArrow2" refType="userD"/>
                  <dgm:constr type="h" for="ch" forName="dotArrow2" refType="userD"/>
                  <dgm:constr type="ctrX" for="ch" forName="dotArrow3" refType="w" fact="0.4773"/>
                  <dgm:constr type="ctrY" for="ch" forName="dotArrow3" refType="h" fact="-0.0013"/>
                  <dgm:constr type="w" for="ch" forName="dotArrow3" refType="userD"/>
                  <dgm:constr type="h" for="ch" forName="dotArrow3" refType="userD"/>
                  <dgm:constr type="ctrX" for="ch" forName="dotArrow4" refType="w" fact="0.5106"/>
                  <dgm:constr type="ctrY" for="ch" forName="dotArrow4" refType="h" fact="0.0287"/>
                  <dgm:constr type="w" for="ch" forName="dotArrow4" refType="userD"/>
                  <dgm:constr type="h" for="ch" forName="dotArrow4" refType="userD"/>
                  <dgm:constr type="ctrX" for="ch" forName="dotArrow5" refType="w" fact="0.544"/>
                  <dgm:constr type="ctrY" for="ch" forName="dotArrow5" refType="h" fact="0.0587"/>
                  <dgm:constr type="w" for="ch" forName="dotArrow5" refType="userD"/>
                  <dgm:constr type="h" for="ch" forName="dotArrow5" refType="userD"/>
                  <dgm:constr type="ctrX" for="ch" forName="dotArrow6" refType="w" fact="0.4773"/>
                  <dgm:constr type="ctrY" for="ch" forName="dotArrow6" refType="h" fact="0.062"/>
                  <dgm:constr type="w" for="ch" forName="dotArrow6" refType="userD"/>
                  <dgm:constr type="h" for="ch" forName="dotArrow6" refType="userD"/>
                  <dgm:constr type="ctrX" for="ch" forName="dotArrow7" refType="w" fact="0.4773"/>
                  <dgm:constr type="ctrY" for="ch" forName="dotArrow7" refType="h" fact="0.1253"/>
                  <dgm:constr type="w" for="ch" forName="dotArrow7" refType="userD"/>
                  <dgm:constr type="h" for="ch" forName="dotArrow7" refType="userD"/>
                  <dgm:constr type="l" for="ch" forName="parTx1" refType="w" fact="0.2614"/>
                  <dgm:constr type="t" for="ch" forName="parTx1" refType="h" fact="0.8086"/>
                  <dgm:constr type="w" for="ch" forName="parTx1" refType="w" fact="0.5392"/>
                  <dgm:constr type="h" for="ch" forName="parTx1" refType="h" fact="0.218"/>
                  <dgm:constr type="ctrX" for="ch" forName="picture1" refType="w" fact="0.2369"/>
                  <dgm:constr type="ctrY" for="ch" forName="picture1" refType="h" fact="0.7834"/>
                  <dgm:constr type="w" for="ch" forName="picture1" refType="w" fact="0.25"/>
                  <dgm:constr type="h" for="ch" forName="picture1" refType="h" fact="0.3768"/>
                  <dgm:constr type="l" for="ch" forName="parTx2" refType="w" fact="0.4893"/>
                  <dgm:constr type="t" for="ch" forName="parTx2" refType="h" fact="0.3822"/>
                  <dgm:constr type="w" for="ch" forName="parTx2" refType="w" fact="0.5392"/>
                  <dgm:constr type="h" for="ch" forName="parTx2" refType="h" fact="0.218"/>
                  <dgm:constr type="ctrX" for="ch" forName="picture2" refType="w" fact="0.4648"/>
                  <dgm:constr type="ctrY" for="ch" forName="picture2" refType="h" fact="0.357"/>
                  <dgm:constr type="w" for="ch" forName="picture2" refType="w" fact="0.25"/>
                  <dgm:constr type="h" for="ch" forName="picture2" refType="h" fact="0.3768"/>
                </dgm:constrLst>
              </dgm:else>
            </dgm:choose>
          </dgm:if>
          <dgm:else name="Name18">
            <dgm:choose name="Name19">
              <dgm:if name="Name20" axis="des" func="maxDepth" op="gt" val="1">
                <dgm:alg type="composite">
                  <dgm:param type="ar" val="2"/>
                </dgm:alg>
                <dgm:constrLst>
                  <dgm:constr type="primFontSz" for="ch" forName="parTx1" op="equ" val="65"/>
                  <dgm:constr type="primFontSz" for="ch" forName="parTx2" refType="primFontSz" refFor="ch" refForName="parTx1" op="equ"/>
                  <dgm:constr type="primFontSz" for="ch" forName="desTx1" op="equ" val="65"/>
                  <dgm:constr type="primFontSz" for="ch" forName="desTx2" refType="primFontSz" refFor="ch" refForName="desTx1" op="equ"/>
                  <dgm:constr type="userD" refType="w" fact="0.0188"/>
                  <dgm:constr type="ctrX" for="ch" forName="dot1" refType="w" fact="0.6779"/>
                  <dgm:constr type="ctrY" for="ch" forName="dot1" refType="h" fact="0.5911"/>
                  <dgm:constr type="w" for="ch" forName="dot1" refType="userD"/>
                  <dgm:constr type="h" for="ch" forName="dot1" refType="userD"/>
                  <dgm:constr type="ctrX" for="ch" forName="dot2" refType="w" fact="0.6944"/>
                  <dgm:constr type="ctrY" for="ch" forName="dot2" refType="h" fact="0.644"/>
                  <dgm:constr type="w" for="ch" forName="dot2" refType="userD"/>
                  <dgm:constr type="h" for="ch" forName="dot2" refType="userD"/>
                  <dgm:constr type="ctrX" for="ch" forName="dot3" refType="w" fact="0.7141"/>
                  <dgm:constr type="ctrY" for="ch" forName="dot3" refType="h" fact="0.6898"/>
                  <dgm:constr type="w" for="ch" forName="dot3" refType="userD"/>
                  <dgm:constr type="h" for="ch" forName="dot3" refType="userD"/>
                  <dgm:constr type="ctrX" for="ch" forName="dotArrow1" refType="w" fact="0.6905"/>
                  <dgm:constr type="ctrY" for="ch" forName="dotArrow1" refType="h" fact="0.0587"/>
                  <dgm:constr type="w" for="ch" forName="dotArrow1" refType="userD"/>
                  <dgm:constr type="h" for="ch" forName="dotArrow1" refType="userD"/>
                  <dgm:constr type="ctrX" for="ch" forName="dotArrow2" refType="w" fact="0.6654"/>
                  <dgm:constr type="ctrY" for="ch" forName="dotArrow2" refType="h" fact="0.0287"/>
                  <dgm:constr type="w" for="ch" forName="dotArrow2" refType="userD"/>
                  <dgm:constr type="h" for="ch" forName="dotArrow2" refType="userD"/>
                  <dgm:constr type="ctrX" for="ch" forName="dotArrow3" refType="w" fact="0.6403"/>
                  <dgm:constr type="ctrY" for="ch" forName="dotArrow3" refType="h" fact="-0.0013"/>
                  <dgm:constr type="w" for="ch" forName="dotArrow3" refType="userD"/>
                  <dgm:constr type="h" for="ch" forName="dotArrow3" refType="userD"/>
                  <dgm:constr type="ctrX" for="ch" forName="dotArrow4" refType="w" fact="0.6152"/>
                  <dgm:constr type="ctrY" for="ch" forName="dotArrow4" refType="h" fact="0.0287"/>
                  <dgm:constr type="w" for="ch" forName="dotArrow4" refType="userD"/>
                  <dgm:constr type="h" for="ch" forName="dotArrow4" refType="userD"/>
                  <dgm:constr type="ctrX" for="ch" forName="dotArrow5" refType="w" fact="0.59"/>
                  <dgm:constr type="ctrY" for="ch" forName="dotArrow5" refType="h" fact="0.0587"/>
                  <dgm:constr type="w" for="ch" forName="dotArrow5" refType="userD"/>
                  <dgm:constr type="h" for="ch" forName="dotArrow5" refType="userD"/>
                  <dgm:constr type="ctrX" for="ch" forName="dotArrow6" refType="w" fact="0.6403"/>
                  <dgm:constr type="ctrY" for="ch" forName="dotArrow6" refType="h" fact="0.062"/>
                  <dgm:constr type="w" for="ch" forName="dotArrow6" refType="userD"/>
                  <dgm:constr type="h" for="ch" forName="dotArrow6" refType="userD"/>
                  <dgm:constr type="ctrX" for="ch" forName="dotArrow7" refType="w" fact="0.6403"/>
                  <dgm:constr type="ctrY" for="ch" forName="dotArrow7" refType="h" fact="0.1253"/>
                  <dgm:constr type="w" for="ch" forName="dotArrow7" refType="userD"/>
                  <dgm:constr type="h" for="ch" forName="dotArrow7" refType="userD"/>
                  <dgm:constr type="r" for="ch" forName="parTx1" refType="w" fact="0.803"/>
                  <dgm:constr type="t" for="ch" forName="parTx1" refType="h" fact="0.8169"/>
                  <dgm:constr type="w" for="ch" forName="parTx1" refType="w" fact="0.4064"/>
                  <dgm:constr type="h" for="ch" forName="parTx1" refType="h" fact="0.218"/>
                  <dgm:constr type="ctrX" for="ch" forName="picture1" refType="w" fact="0.8215"/>
                  <dgm:constr type="ctrY" for="ch" forName="picture1" refType="h" fact="0.7834"/>
                  <dgm:constr type="w" for="ch" forName="picture1" refType="w" fact="0.1884"/>
                  <dgm:constr type="h" for="ch" forName="picture1" refType="h" fact="0.3768"/>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312"/>
                  <dgm:constr type="t" for="ch" forName="parTx2" refType="h" fact="0.3905"/>
                  <dgm:constr type="w" for="ch" forName="parTx2" refType="w" fact="0.4064"/>
                  <dgm:constr type="h" for="ch" forName="parTx2" refType="h" fact="0.218"/>
                  <dgm:constr type="ctrX" for="ch" forName="picture2" refType="w" fact="0.6497"/>
                  <dgm:constr type="ctrY" for="ch" forName="picture2" refType="h" fact="0.357"/>
                  <dgm:constr type="w" for="ch" forName="picture2" refType="w" fact="0.1884"/>
                  <dgm:constr type="h" for="ch" forName="picture2" refType="h" fact="0.3768"/>
                  <dgm:constr type="r" for="ch" forName="desTx2" refType="l" refFor="ch" refForName="parTx2"/>
                  <dgm:constr type="l" for="ch" forName="desTx2"/>
                  <dgm:constr type="t" for="ch" forName="desTx2" refType="t" refFor="ch" refForName="parTx2"/>
                  <dgm:constr type="h" for="ch" forName="desTx2" refType="h" refFor="ch" refForName="parTx2"/>
                </dgm:constrLst>
              </dgm:if>
              <dgm:else name="Name21">
                <dgm:alg type="composite">
                  <dgm:param type="ar" val="1.5073"/>
                </dgm:alg>
                <dgm:constrLst>
                  <dgm:constr type="primFontSz" for="ch" forName="parTx1" op="equ" val="65"/>
                  <dgm:constr type="primFontSz" for="ch" forName="parTx2" refType="primFontSz" refFor="ch" refForName="parTx1" op="equ"/>
                  <dgm:constr type="userD" refType="w" fact="0.025"/>
                  <dgm:constr type="ctrX" for="ch" forName="dot1" refType="w" fact="0.5726"/>
                  <dgm:constr type="ctrY" for="ch" forName="dot1" refType="h" fact="0.5911"/>
                  <dgm:constr type="w" for="ch" forName="dot1" refType="userD"/>
                  <dgm:constr type="h" for="ch" forName="dot1" refType="userD"/>
                  <dgm:constr type="ctrX" for="ch" forName="dot2" refType="w" fact="0.5945"/>
                  <dgm:constr type="ctrY" for="ch" forName="dot2" refType="h" fact="0.644"/>
                  <dgm:constr type="w" for="ch" forName="dot2" refType="userD"/>
                  <dgm:constr type="h" for="ch" forName="dot2" refType="userD"/>
                  <dgm:constr type="ctrX" for="ch" forName="dot3" refType="w" fact="0.6206"/>
                  <dgm:constr type="ctrY" for="ch" forName="dot3" refType="h" fact="0.6898"/>
                  <dgm:constr type="w" for="ch" forName="dot3" refType="userD"/>
                  <dgm:constr type="h" for="ch" forName="dot3" refType="userD"/>
                  <dgm:constr type="ctrX" for="ch" forName="dotArrow1" refType="w" fact="0.5894"/>
                  <dgm:constr type="ctrY" for="ch" forName="dotArrow1" refType="h" fact="0.0587"/>
                  <dgm:constr type="w" for="ch" forName="dotArrow1" refType="userD"/>
                  <dgm:constr type="h" for="ch" forName="dotArrow1" refType="userD"/>
                  <dgm:constr type="ctrX" for="ch" forName="dotArrow2" refType="w" fact="0.556"/>
                  <dgm:constr type="ctrY" for="ch" forName="dotArrow2" refType="h" fact="0.0287"/>
                  <dgm:constr type="w" for="ch" forName="dotArrow2" refType="userD"/>
                  <dgm:constr type="h" for="ch" forName="dotArrow2" refType="userD"/>
                  <dgm:constr type="ctrX" for="ch" forName="dotArrow3" refType="w" fact="0.5227"/>
                  <dgm:constr type="ctrY" for="ch" forName="dotArrow3" refType="h" fact="-0.0013"/>
                  <dgm:constr type="w" for="ch" forName="dotArrow3" refType="userD"/>
                  <dgm:constr type="h" for="ch" forName="dotArrow3" refType="userD"/>
                  <dgm:constr type="ctrX" for="ch" forName="dotArrow4" refType="w" fact="0.4894"/>
                  <dgm:constr type="ctrY" for="ch" forName="dotArrow4" refType="h" fact="0.0287"/>
                  <dgm:constr type="w" for="ch" forName="dotArrow4" refType="userD"/>
                  <dgm:constr type="h" for="ch" forName="dotArrow4" refType="userD"/>
                  <dgm:constr type="ctrX" for="ch" forName="dotArrow5" refType="w" fact="0.456"/>
                  <dgm:constr type="ctrY" for="ch" forName="dotArrow5" refType="h" fact="0.0587"/>
                  <dgm:constr type="w" for="ch" forName="dotArrow5" refType="userD"/>
                  <dgm:constr type="h" for="ch" forName="dotArrow5" refType="userD"/>
                  <dgm:constr type="ctrX" for="ch" forName="dotArrow6" refType="w" fact="0.5227"/>
                  <dgm:constr type="ctrY" for="ch" forName="dotArrow6" refType="h" fact="0.062"/>
                  <dgm:constr type="w" for="ch" forName="dotArrow6" refType="userD"/>
                  <dgm:constr type="h" for="ch" forName="dotArrow6" refType="userD"/>
                  <dgm:constr type="ctrX" for="ch" forName="dotArrow7" refType="w" fact="0.5227"/>
                  <dgm:constr type="ctrY" for="ch" forName="dotArrow7" refType="h" fact="0.1253"/>
                  <dgm:constr type="w" for="ch" forName="dotArrow7" refType="userD"/>
                  <dgm:constr type="h" for="ch" forName="dotArrow7" refType="userD"/>
                  <dgm:constr type="r" for="ch" forName="parTx1" refType="w" fact="0.7386"/>
                  <dgm:constr type="t" for="ch" forName="parTx1" refType="h" fact="0.8086"/>
                  <dgm:constr type="w" for="ch" forName="parTx1" refType="w" fact="0.5392"/>
                  <dgm:constr type="h" for="ch" forName="parTx1" refType="h" fact="0.218"/>
                  <dgm:constr type="ctrX" for="ch" forName="picture1" refType="w" fact="0.7631"/>
                  <dgm:constr type="ctrY" for="ch" forName="picture1" refType="h" fact="0.7834"/>
                  <dgm:constr type="w" for="ch" forName="picture1" refType="w" fact="0.25"/>
                  <dgm:constr type="h" for="ch" forName="picture1" refType="h" fact="0.3768"/>
                  <dgm:constr type="r" for="ch" forName="parTx2" refType="w" fact="0.5107"/>
                  <dgm:constr type="t" for="ch" forName="parTx2" refType="h" fact="0.3822"/>
                  <dgm:constr type="w" for="ch" forName="parTx2" refType="w" fact="0.5392"/>
                  <dgm:constr type="h" for="ch" forName="parTx2" refType="h" fact="0.218"/>
                  <dgm:constr type="ctrX" for="ch" forName="picture2" refType="w" fact="0.5352"/>
                  <dgm:constr type="ctrY" for="ch" forName="picture2" refType="h" fact="0.357"/>
                  <dgm:constr type="w" for="ch" forName="picture2" refType="w" fact="0.25"/>
                  <dgm:constr type="h" for="ch" forName="picture2" refType="h" fact="0.3768"/>
                </dgm:constrLst>
              </dgm:else>
            </dgm:choose>
          </dgm:else>
        </dgm:choose>
      </dgm:if>
      <dgm:if name="Name22" axis="ch" ptType="node" func="cnt" op="equ" val="3">
        <dgm:choose name="Name23">
          <dgm:if name="Name24" func="var" arg="dir" op="equ" val="norm">
            <dgm:choose name="Name25">
              <dgm:if name="Name26" axis="des" func="maxDepth" op="gt" val="1">
                <dgm:alg type="composite">
                  <dgm:param type="ar" val="1.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userD" refType="w" fact="0.0162"/>
                  <dgm:constr type="ctrX" for="ch" forName="dot1" refType="w" fact="0.2981"/>
                  <dgm:constr type="ctrY" for="ch" forName="dot1" refType="h" fact="0.763"/>
                  <dgm:constr type="w" for="ch" forName="dot1" refType="userD"/>
                  <dgm:constr type="h" for="ch" forName="dot1" refType="userD"/>
                  <dgm:constr type="ctrX" for="ch" forName="dot2" refType="w" fact="0.2676"/>
                  <dgm:constr type="ctrY" for="ch" forName="dot2" refType="h" fact="0.7887"/>
                  <dgm:constr type="w" for="ch" forName="dot2" refType="userD"/>
                  <dgm:constr type="h" for="ch" forName="dot2" refType="userD"/>
                  <dgm:constr type="ctrX" for="ch" forName="dot3" refType="w" fact="0.2357"/>
                  <dgm:constr type="ctrY" for="ch" forName="dot3" refType="h" fact="0.809"/>
                  <dgm:constr type="w" for="ch" forName="dot3" refType="userD"/>
                  <dgm:constr type="h" for="ch" forName="dot3" refType="userD"/>
                  <dgm:constr type="ctrX" for="ch" forName="dot4" refType="w" fact="0.4445"/>
                  <dgm:constr type="ctrY" for="ch" forName="dot4" refType="h" fact="0.4655"/>
                  <dgm:constr type="w" for="ch" forName="dot4" refType="userD"/>
                  <dgm:constr type="h" for="ch" forName="dot4" refType="userD"/>
                  <dgm:constr type="ctrX" for="ch" forName="dot5" refType="w" fact="0.4323"/>
                  <dgm:constr type="ctrY" for="ch" forName="dot5" refType="h" fact="0.5178"/>
                  <dgm:constr type="w" for="ch" forName="dot5" refType="userD"/>
                  <dgm:constr type="h" for="ch" forName="dot5" refType="userD"/>
                  <dgm:constr type="ctrX" for="ch" forName="dotArrow1" refType="w" fact="0.4236"/>
                  <dgm:constr type="ctrY" for="ch" forName="dotArrow1" refType="h" fact="0.0718"/>
                  <dgm:constr type="w" for="ch" forName="dotArrow1" refType="userD"/>
                  <dgm:constr type="h" for="ch" forName="dotArrow1" refType="userD"/>
                  <dgm:constr type="ctrX" for="ch" forName="dotArrow2" refType="w" fact="0.446"/>
                  <dgm:constr type="ctrY" for="ch" forName="dotArrow2" refType="h" fact="0.0468"/>
                  <dgm:constr type="w" for="ch" forName="dotArrow2" refType="userD"/>
                  <dgm:constr type="h" for="ch" forName="dotArrow2" refType="userD"/>
                  <dgm:constr type="ctrX" for="ch" forName="dotArrow3" refType="w" fact="0.4685"/>
                  <dgm:constr type="ctrY" for="ch" forName="dotArrow3" refType="h" fact="0.0218"/>
                  <dgm:constr type="w" for="ch" forName="dotArrow3" refType="userD"/>
                  <dgm:constr type="h" for="ch" forName="dotArrow3" refType="userD"/>
                  <dgm:constr type="ctrX" for="ch" forName="dotArrow4" refType="w" fact="0.491"/>
                  <dgm:constr type="ctrY" for="ch" forName="dotArrow4" refType="h" fact="0.0468"/>
                  <dgm:constr type="w" for="ch" forName="dotArrow4" refType="userD"/>
                  <dgm:constr type="h" for="ch" forName="dotArrow4" refType="userD"/>
                  <dgm:constr type="ctrX" for="ch" forName="dotArrow5" refType="w" fact="0.5135"/>
                  <dgm:constr type="ctrY" for="ch" forName="dotArrow5" refType="h" fact="0.0718"/>
                  <dgm:constr type="w" for="ch" forName="dotArrow5" refType="userD"/>
                  <dgm:constr type="h" for="ch" forName="dotArrow5" refType="userD"/>
                  <dgm:constr type="ctrX" for="ch" forName="dotArrow6" refType="w" fact="0.4685"/>
                  <dgm:constr type="ctrY" for="ch" forName="dotArrow6" refType="h" fact="0.0745"/>
                  <dgm:constr type="w" for="ch" forName="dotArrow6" refType="userD"/>
                  <dgm:constr type="h" for="ch" forName="dotArrow6" refType="userD"/>
                  <dgm:constr type="ctrX" for="ch" forName="dotArrow7" refType="w" fact="0.4685"/>
                  <dgm:constr type="ctrY" for="ch" forName="dotArrow7" refType="h" fact="0.1273"/>
                  <dgm:constr type="w" for="ch" forName="dotArrow7" refType="userD"/>
                  <dgm:constr type="h" for="ch" forName="dotArrow7" refType="userD"/>
                  <dgm:constr type="l" for="ch" forName="parTx1" refType="w" fact="0.1487"/>
                  <dgm:constr type="t" for="ch" forName="parTx1" refType="h" fact="0.8596"/>
                  <dgm:constr type="w" for="ch" forName="parTx1" refType="w" fact="0.3491"/>
                  <dgm:constr type="h" for="ch" forName="parTx1" refType="h" fact="0.1638"/>
                  <dgm:constr type="ctrX" for="ch" forName="picture1" refType="w" fact="0.1328"/>
                  <dgm:constr type="ctrY" for="ch" forName="picture1" refType="h" fact="0.8361"/>
                  <dgm:constr type="w" for="ch" forName="picture1" refType="w" fact="0.1618"/>
                  <dgm:constr type="h" for="ch" forName="picture1" refType="h" fact="0.2832"/>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732"/>
                  <dgm:constr type="t" for="ch" forName="parTx2" refType="h" fact="0.6469"/>
                  <dgm:constr type="w" for="ch" forName="parTx2" refType="w" fact="0.3491"/>
                  <dgm:constr type="h" for="ch" forName="parTx2" refType="h" fact="0.1638"/>
                  <dgm:constr type="ctrX" for="ch" forName="picture2" refType="w" fact="0.3573"/>
                  <dgm:constr type="ctrY" for="ch" forName="picture2" refType="h" fact="0.6234"/>
                  <dgm:constr type="w" for="ch" forName="picture2" refType="w" fact="0.1618"/>
                  <dgm:constr type="h" for="ch" forName="picture2" refType="h" fact="0.2832"/>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4763"/>
                  <dgm:constr type="t" for="ch" forName="parTx3" refType="h" fact="0.3243"/>
                  <dgm:constr type="w" for="ch" forName="parTx3" refType="w" fact="0.3491"/>
                  <dgm:constr type="h" for="ch" forName="parTx3" refType="h" fact="0.1638"/>
                  <dgm:constr type="ctrX" for="ch" forName="picture3" refType="w" fact="0.4604"/>
                  <dgm:constr type="ctrY" for="ch" forName="picture3" refType="h" fact="0.3008"/>
                  <dgm:constr type="w" for="ch" forName="picture3" refType="w" fact="0.1618"/>
                  <dgm:constr type="h" for="ch" forName="picture3" refType="h" fact="0.2832"/>
                  <dgm:constr type="l" for="ch" forName="desTx3" refType="r" refFor="ch" refForName="parTx3"/>
                  <dgm:constr type="r" for="ch" forName="desTx3" refType="w"/>
                  <dgm:constr type="t" for="ch" forName="desTx3" refType="t" refFor="ch" refForName="parTx3"/>
                  <dgm:constr type="h" for="ch" forName="desTx3" refType="h" refFor="ch" refForName="parTx3"/>
                </dgm:constrLst>
              </dgm:if>
              <dgm:else name="Name27">
                <dgm:alg type="composite">
                  <dgm:param type="ar" val="1.416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userD" refType="w" fact="0.02"/>
                  <dgm:constr type="ctrX" for="ch" forName="dot1" refType="w" fact="0.3684"/>
                  <dgm:constr type="ctrY" for="ch" forName="dot1" refType="h" fact="0.763"/>
                  <dgm:constr type="w" for="ch" forName="dot1" refType="userD"/>
                  <dgm:constr type="h" for="ch" forName="dot1" refType="userD"/>
                  <dgm:constr type="ctrX" for="ch" forName="dot2" refType="w" fact="0.3307"/>
                  <dgm:constr type="ctrY" for="ch" forName="dot2" refType="h" fact="0.7887"/>
                  <dgm:constr type="w" for="ch" forName="dot2" refType="userD"/>
                  <dgm:constr type="h" for="ch" forName="dot2" refType="userD"/>
                  <dgm:constr type="ctrX" for="ch" forName="dot3" refType="w" fact="0.2912"/>
                  <dgm:constr type="ctrY" for="ch" forName="dot3" refType="h" fact="0.809"/>
                  <dgm:constr type="w" for="ch" forName="dot3" refType="userD"/>
                  <dgm:constr type="h" for="ch" forName="dot3" refType="userD"/>
                  <dgm:constr type="ctrX" for="ch" forName="dot4" refType="w" fact="0.5494"/>
                  <dgm:constr type="ctrY" for="ch" forName="dot4" refType="h" fact="0.4655"/>
                  <dgm:constr type="w" for="ch" forName="dot4" refType="userD"/>
                  <dgm:constr type="h" for="ch" forName="dot4" refType="userD"/>
                  <dgm:constr type="ctrX" for="ch" forName="dot5" refType="w" fact="0.5342"/>
                  <dgm:constr type="ctrY" for="ch" forName="dot5" refType="h" fact="0.5178"/>
                  <dgm:constr type="w" for="ch" forName="dot5" refType="userD"/>
                  <dgm:constr type="h" for="ch" forName="dot5" refType="userD"/>
                  <dgm:constr type="ctrX" for="ch" forName="dotArrow1" refType="w" fact="0.5234"/>
                  <dgm:constr type="ctrY" for="ch" forName="dotArrow1" refType="h" fact="0.0718"/>
                  <dgm:constr type="w" for="ch" forName="dotArrow1" refType="userD"/>
                  <dgm:constr type="h" for="ch" forName="dotArrow1" refType="userD"/>
                  <dgm:constr type="ctrX" for="ch" forName="dotArrow2" refType="w" fact="0.5512"/>
                  <dgm:constr type="ctrY" for="ch" forName="dotArrow2" refType="h" fact="0.0468"/>
                  <dgm:constr type="w" for="ch" forName="dotArrow2" refType="userD"/>
                  <dgm:constr type="h" for="ch" forName="dotArrow2" refType="userD"/>
                  <dgm:constr type="ctrX" for="ch" forName="dotArrow3" refType="w" fact="0.579"/>
                  <dgm:constr type="ctrY" for="ch" forName="dotArrow3" refType="h" fact="0.0218"/>
                  <dgm:constr type="w" for="ch" forName="dotArrow3" refType="userD"/>
                  <dgm:constr type="h" for="ch" forName="dotArrow3" refType="userD"/>
                  <dgm:constr type="ctrX" for="ch" forName="dotArrow4" refType="w" fact="0.6068"/>
                  <dgm:constr type="ctrY" for="ch" forName="dotArrow4" refType="h" fact="0.0468"/>
                  <dgm:constr type="w" for="ch" forName="dotArrow4" refType="userD"/>
                  <dgm:constr type="h" for="ch" forName="dotArrow4" refType="userD"/>
                  <dgm:constr type="ctrX" for="ch" forName="dotArrow5" refType="w" fact="0.6346"/>
                  <dgm:constr type="ctrY" for="ch" forName="dotArrow5" refType="h" fact="0.0718"/>
                  <dgm:constr type="w" for="ch" forName="dotArrow5" refType="userD"/>
                  <dgm:constr type="h" for="ch" forName="dotArrow5" refType="userD"/>
                  <dgm:constr type="ctrX" for="ch" forName="dotArrow6" refType="w" fact="0.579"/>
                  <dgm:constr type="ctrY" for="ch" forName="dotArrow6" refType="h" fact="0.0745"/>
                  <dgm:constr type="w" for="ch" forName="dotArrow6" refType="userD"/>
                  <dgm:constr type="h" for="ch" forName="dotArrow6" refType="userD"/>
                  <dgm:constr type="ctrX" for="ch" forName="dotArrow7" refType="w" fact="0.579"/>
                  <dgm:constr type="ctrY" for="ch" forName="dotArrow7" refType="h" fact="0.1273"/>
                  <dgm:constr type="w" for="ch" forName="dotArrow7" refType="userD"/>
                  <dgm:constr type="h" for="ch" forName="dotArrow7" refType="userD"/>
                  <dgm:constr type="l" for="ch" forName="parTx1" refType="w" fact="0.1837"/>
                  <dgm:constr type="t" for="ch" forName="parTx1" refType="h" fact="0.8551"/>
                  <dgm:constr type="w" for="ch" forName="parTx1" refType="w" fact="0.4314"/>
                  <dgm:constr type="h" for="ch" forName="parTx1" refType="h" fact="0.1638"/>
                  <dgm:constr type="ctrX" for="ch" forName="picture1" refType="w" fact="0.1641"/>
                  <dgm:constr type="ctrY" for="ch" forName="picture1" refType="h" fact="0.8361"/>
                  <dgm:constr type="w" for="ch" forName="picture1" refType="w" fact="0.2"/>
                  <dgm:constr type="h" for="ch" forName="picture1" refType="h" fact="0.2832"/>
                  <dgm:constr type="l" for="ch" forName="parTx2" refType="w" fact="0.4612"/>
                  <dgm:constr type="t" for="ch" forName="parTx2" refType="h" fact="0.6424"/>
                  <dgm:constr type="w" for="ch" forName="parTx2" refType="w" fact="0.4314"/>
                  <dgm:constr type="h" for="ch" forName="parTx2" refType="h" fact="0.1638"/>
                  <dgm:constr type="ctrX" for="ch" forName="picture2" refType="w" fact="0.4416"/>
                  <dgm:constr type="ctrY" for="ch" forName="picture2" refType="h" fact="0.6234"/>
                  <dgm:constr type="w" for="ch" forName="picture2" refType="w" fact="0.2"/>
                  <dgm:constr type="h" for="ch" forName="picture2" refType="h" fact="0.2832"/>
                  <dgm:constr type="l" for="ch" forName="parTx3" refType="w" fact="0.5886"/>
                  <dgm:constr type="t" for="ch" forName="parTx3" refType="h" fact="0.3198"/>
                  <dgm:constr type="w" for="ch" forName="parTx3" refType="w" fact="0.4314"/>
                  <dgm:constr type="h" for="ch" forName="parTx3" refType="h" fact="0.1638"/>
                  <dgm:constr type="ctrX" for="ch" forName="picture3" refType="w" fact="0.569"/>
                  <dgm:constr type="ctrY" for="ch" forName="picture3" refType="h" fact="0.3008"/>
                  <dgm:constr type="w" for="ch" forName="picture3" refType="w" fact="0.2"/>
                  <dgm:constr type="h" for="ch" forName="picture3" refType="h" fact="0.2832"/>
                </dgm:constrLst>
              </dgm:else>
            </dgm:choose>
          </dgm:if>
          <dgm:else name="Name28">
            <dgm:choose name="Name29">
              <dgm:if name="Name30" axis="des" func="maxDepth" op="gt" val="1">
                <dgm:alg type="composite">
                  <dgm:param type="ar" val="1.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userD" refType="w" fact="0.0162"/>
                  <dgm:constr type="ctrX" for="ch" forName="dot1" refType="w" fact="0.7019"/>
                  <dgm:constr type="ctrY" for="ch" forName="dot1" refType="h" fact="0.763"/>
                  <dgm:constr type="w" for="ch" forName="dot1" refType="userD"/>
                  <dgm:constr type="h" for="ch" forName="dot1" refType="userD"/>
                  <dgm:constr type="ctrX" for="ch" forName="dot2" refType="w" fact="0.7324"/>
                  <dgm:constr type="ctrY" for="ch" forName="dot2" refType="h" fact="0.7887"/>
                  <dgm:constr type="w" for="ch" forName="dot2" refType="userD"/>
                  <dgm:constr type="h" for="ch" forName="dot2" refType="userD"/>
                  <dgm:constr type="ctrX" for="ch" forName="dot3" refType="w" fact="0.7643"/>
                  <dgm:constr type="ctrY" for="ch" forName="dot3" refType="h" fact="0.809"/>
                  <dgm:constr type="w" for="ch" forName="dot3" refType="userD"/>
                  <dgm:constr type="h" for="ch" forName="dot3" refType="userD"/>
                  <dgm:constr type="ctrX" for="ch" forName="dot4" refType="w" fact="0.5555"/>
                  <dgm:constr type="ctrY" for="ch" forName="dot4" refType="h" fact="0.4655"/>
                  <dgm:constr type="w" for="ch" forName="dot4" refType="userD"/>
                  <dgm:constr type="h" for="ch" forName="dot4" refType="userD"/>
                  <dgm:constr type="ctrX" for="ch" forName="dot5" refType="w" fact="0.5677"/>
                  <dgm:constr type="ctrY" for="ch" forName="dot5" refType="h" fact="0.5178"/>
                  <dgm:constr type="w" for="ch" forName="dot5" refType="userD"/>
                  <dgm:constr type="h" for="ch" forName="dot5" refType="userD"/>
                  <dgm:constr type="ctrX" for="ch" forName="dotArrow1" refType="w" fact="0.5764"/>
                  <dgm:constr type="ctrY" for="ch" forName="dotArrow1" refType="h" fact="0.0718"/>
                  <dgm:constr type="w" for="ch" forName="dotArrow1" refType="userD"/>
                  <dgm:constr type="h" for="ch" forName="dotArrow1" refType="userD"/>
                  <dgm:constr type="ctrX" for="ch" forName="dotArrow2" refType="w" fact="0.554"/>
                  <dgm:constr type="ctrY" for="ch" forName="dotArrow2" refType="h" fact="0.0468"/>
                  <dgm:constr type="w" for="ch" forName="dotArrow2" refType="userD"/>
                  <dgm:constr type="h" for="ch" forName="dotArrow2" refType="userD"/>
                  <dgm:constr type="ctrX" for="ch" forName="dotArrow3" refType="w" fact="0.5315"/>
                  <dgm:constr type="ctrY" for="ch" forName="dotArrow3" refType="h" fact="0.0218"/>
                  <dgm:constr type="w" for="ch" forName="dotArrow3" refType="userD"/>
                  <dgm:constr type="h" for="ch" forName="dotArrow3" refType="userD"/>
                  <dgm:constr type="ctrX" for="ch" forName="dotArrow4" refType="w" fact="0.509"/>
                  <dgm:constr type="ctrY" for="ch" forName="dotArrow4" refType="h" fact="0.0468"/>
                  <dgm:constr type="w" for="ch" forName="dotArrow4" refType="userD"/>
                  <dgm:constr type="h" for="ch" forName="dotArrow4" refType="userD"/>
                  <dgm:constr type="ctrX" for="ch" forName="dotArrow5" refType="w" fact="0.4865"/>
                  <dgm:constr type="ctrY" for="ch" forName="dotArrow5" refType="h" fact="0.0718"/>
                  <dgm:constr type="w" for="ch" forName="dotArrow5" refType="userD"/>
                  <dgm:constr type="h" for="ch" forName="dotArrow5" refType="userD"/>
                  <dgm:constr type="ctrX" for="ch" forName="dotArrow6" refType="w" fact="0.5315"/>
                  <dgm:constr type="ctrY" for="ch" forName="dotArrow6" refType="h" fact="0.0745"/>
                  <dgm:constr type="w" for="ch" forName="dotArrow6" refType="userD"/>
                  <dgm:constr type="h" for="ch" forName="dotArrow6" refType="userD"/>
                  <dgm:constr type="ctrX" for="ch" forName="dotArrow7" refType="w" fact="0.5315"/>
                  <dgm:constr type="ctrY" for="ch" forName="dotArrow7" refType="h" fact="0.1273"/>
                  <dgm:constr type="w" for="ch" forName="dotArrow7" refType="userD"/>
                  <dgm:constr type="h" for="ch" forName="dotArrow7" refType="userD"/>
                  <dgm:constr type="r" for="ch" forName="parTx1" refType="w" fact="0.8513"/>
                  <dgm:constr type="t" for="ch" forName="parTx1" refType="h" fact="0.8596"/>
                  <dgm:constr type="w" for="ch" forName="parTx1" refType="w" fact="0.3491"/>
                  <dgm:constr type="h" for="ch" forName="parTx1" refType="h" fact="0.1638"/>
                  <dgm:constr type="ctrX" for="ch" forName="picture1" refType="w" fact="0.8672"/>
                  <dgm:constr type="ctrY" for="ch" forName="picture1" refType="h" fact="0.8361"/>
                  <dgm:constr type="w" for="ch" forName="picture1" refType="w" fact="0.1618"/>
                  <dgm:constr type="h" for="ch" forName="picture1" refType="h" fact="0.2832"/>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268"/>
                  <dgm:constr type="t" for="ch" forName="parTx2" refType="h" fact="0.6469"/>
                  <dgm:constr type="w" for="ch" forName="parTx2" refType="w" fact="0.3491"/>
                  <dgm:constr type="h" for="ch" forName="parTx2" refType="h" fact="0.1638"/>
                  <dgm:constr type="ctrX" for="ch" forName="picture2" refType="w" fact="0.6427"/>
                  <dgm:constr type="ctrY" for="ch" forName="picture2" refType="h" fact="0.6234"/>
                  <dgm:constr type="w" for="ch" forName="picture2" refType="w" fact="0.1618"/>
                  <dgm:constr type="h" for="ch" forName="picture2" refType="h" fact="0.2832"/>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5237"/>
                  <dgm:constr type="t" for="ch" forName="parTx3" refType="h" fact="0.3243"/>
                  <dgm:constr type="w" for="ch" forName="parTx3" refType="w" fact="0.3491"/>
                  <dgm:constr type="h" for="ch" forName="parTx3" refType="h" fact="0.1638"/>
                  <dgm:constr type="ctrX" for="ch" forName="picture3" refType="w" fact="0.5396"/>
                  <dgm:constr type="ctrY" for="ch" forName="picture3" refType="h" fact="0.3008"/>
                  <dgm:constr type="w" for="ch" forName="picture3" refType="w" fact="0.1618"/>
                  <dgm:constr type="h" for="ch" forName="picture3" refType="h" fact="0.2832"/>
                  <dgm:constr type="r" for="ch" forName="desTx3" refType="l" refFor="ch" refForName="parTx3"/>
                  <dgm:constr type="l" for="ch" forName="desTx3"/>
                  <dgm:constr type="t" for="ch" forName="desTx3" refType="t" refFor="ch" refForName="parTx3"/>
                  <dgm:constr type="h" for="ch" forName="desTx3" refType="h" refFor="ch" refForName="parTx3"/>
                </dgm:constrLst>
              </dgm:if>
              <dgm:else name="Name31">
                <dgm:alg type="composite">
                  <dgm:param type="ar" val="1.416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userD" refType="w" fact="0.02"/>
                  <dgm:constr type="ctrX" for="ch" forName="dot1" refType="w" fact="0.6316"/>
                  <dgm:constr type="ctrY" for="ch" forName="dot1" refType="h" fact="0.763"/>
                  <dgm:constr type="w" for="ch" forName="dot1" refType="userD"/>
                  <dgm:constr type="h" for="ch" forName="dot1" refType="userD"/>
                  <dgm:constr type="ctrX" for="ch" forName="dot2" refType="w" fact="0.6693"/>
                  <dgm:constr type="ctrY" for="ch" forName="dot2" refType="h" fact="0.7887"/>
                  <dgm:constr type="w" for="ch" forName="dot2" refType="userD"/>
                  <dgm:constr type="h" for="ch" forName="dot2" refType="userD"/>
                  <dgm:constr type="ctrX" for="ch" forName="dot3" refType="w" fact="0.7088"/>
                  <dgm:constr type="ctrY" for="ch" forName="dot3" refType="h" fact="0.809"/>
                  <dgm:constr type="w" for="ch" forName="dot3" refType="userD"/>
                  <dgm:constr type="h" for="ch" forName="dot3" refType="userD"/>
                  <dgm:constr type="ctrX" for="ch" forName="dot4" refType="w" fact="0.4506"/>
                  <dgm:constr type="ctrY" for="ch" forName="dot4" refType="h" fact="0.4655"/>
                  <dgm:constr type="w" for="ch" forName="dot4" refType="userD"/>
                  <dgm:constr type="h" for="ch" forName="dot4" refType="userD"/>
                  <dgm:constr type="ctrX" for="ch" forName="dot5" refType="w" fact="0.4658"/>
                  <dgm:constr type="ctrY" for="ch" forName="dot5" refType="h" fact="0.5178"/>
                  <dgm:constr type="w" for="ch" forName="dot5" refType="userD"/>
                  <dgm:constr type="h" for="ch" forName="dot5" refType="userD"/>
                  <dgm:constr type="ctrX" for="ch" forName="dotArrow1" refType="w" fact="0.4766"/>
                  <dgm:constr type="ctrY" for="ch" forName="dotArrow1" refType="h" fact="0.0718"/>
                  <dgm:constr type="w" for="ch" forName="dotArrow1" refType="userD"/>
                  <dgm:constr type="h" for="ch" forName="dotArrow1" refType="userD"/>
                  <dgm:constr type="ctrX" for="ch" forName="dotArrow2" refType="w" fact="0.4488"/>
                  <dgm:constr type="ctrY" for="ch" forName="dotArrow2" refType="h" fact="0.0468"/>
                  <dgm:constr type="w" for="ch" forName="dotArrow2" refType="userD"/>
                  <dgm:constr type="h" for="ch" forName="dotArrow2" refType="userD"/>
                  <dgm:constr type="ctrX" for="ch" forName="dotArrow3" refType="w" fact="0.421"/>
                  <dgm:constr type="ctrY" for="ch" forName="dotArrow3" refType="h" fact="0.0218"/>
                  <dgm:constr type="w" for="ch" forName="dotArrow3" refType="userD"/>
                  <dgm:constr type="h" for="ch" forName="dotArrow3" refType="userD"/>
                  <dgm:constr type="ctrX" for="ch" forName="dotArrow4" refType="w" fact="0.3932"/>
                  <dgm:constr type="ctrY" for="ch" forName="dotArrow4" refType="h" fact="0.0468"/>
                  <dgm:constr type="w" for="ch" forName="dotArrow4" refType="userD"/>
                  <dgm:constr type="h" for="ch" forName="dotArrow4" refType="userD"/>
                  <dgm:constr type="ctrX" for="ch" forName="dotArrow5" refType="w" fact="0.3654"/>
                  <dgm:constr type="ctrY" for="ch" forName="dotArrow5" refType="h" fact="0.0718"/>
                  <dgm:constr type="w" for="ch" forName="dotArrow5" refType="userD"/>
                  <dgm:constr type="h" for="ch" forName="dotArrow5" refType="userD"/>
                  <dgm:constr type="ctrX" for="ch" forName="dotArrow6" refType="w" fact="0.421"/>
                  <dgm:constr type="ctrY" for="ch" forName="dotArrow6" refType="h" fact="0.0745"/>
                  <dgm:constr type="w" for="ch" forName="dotArrow6" refType="userD"/>
                  <dgm:constr type="h" for="ch" forName="dotArrow6" refType="userD"/>
                  <dgm:constr type="ctrX" for="ch" forName="dotArrow7" refType="w" fact="0.421"/>
                  <dgm:constr type="ctrY" for="ch" forName="dotArrow7" refType="h" fact="0.1273"/>
                  <dgm:constr type="w" for="ch" forName="dotArrow7" refType="userD"/>
                  <dgm:constr type="h" for="ch" forName="dotArrow7" refType="userD"/>
                  <dgm:constr type="r" for="ch" forName="parTx1" refType="w" fact="0.8163"/>
                  <dgm:constr type="t" for="ch" forName="parTx1" refType="h" fact="0.8551"/>
                  <dgm:constr type="w" for="ch" forName="parTx1" refType="w" fact="0.4314"/>
                  <dgm:constr type="h" for="ch" forName="parTx1" refType="h" fact="0.1638"/>
                  <dgm:constr type="ctrX" for="ch" forName="picture1" refType="w" fact="0.8359"/>
                  <dgm:constr type="ctrY" for="ch" forName="picture1" refType="h" fact="0.8361"/>
                  <dgm:constr type="w" for="ch" forName="picture1" refType="w" fact="0.2"/>
                  <dgm:constr type="h" for="ch" forName="picture1" refType="h" fact="0.2832"/>
                  <dgm:constr type="r" for="ch" forName="parTx2" refType="w" fact="0.5388"/>
                  <dgm:constr type="t" for="ch" forName="parTx2" refType="h" fact="0.6424"/>
                  <dgm:constr type="w" for="ch" forName="parTx2" refType="w" fact="0.4314"/>
                  <dgm:constr type="h" for="ch" forName="parTx2" refType="h" fact="0.1638"/>
                  <dgm:constr type="ctrX" for="ch" forName="picture2" refType="w" fact="0.5584"/>
                  <dgm:constr type="ctrY" for="ch" forName="picture2" refType="h" fact="0.6234"/>
                  <dgm:constr type="w" for="ch" forName="picture2" refType="w" fact="0.2"/>
                  <dgm:constr type="h" for="ch" forName="picture2" refType="h" fact="0.2832"/>
                  <dgm:constr type="r" for="ch" forName="parTx3" refType="w" fact="0.4114"/>
                  <dgm:constr type="t" for="ch" forName="parTx3" refType="h" fact="0.3198"/>
                  <dgm:constr type="w" for="ch" forName="parTx3" refType="w" fact="0.4314"/>
                  <dgm:constr type="h" for="ch" forName="parTx3" refType="h" fact="0.1638"/>
                  <dgm:constr type="ctrX" for="ch" forName="picture3" refType="w" fact="0.431"/>
                  <dgm:constr type="ctrY" for="ch" forName="picture3" refType="h" fact="0.3008"/>
                  <dgm:constr type="w" for="ch" forName="picture3" refType="w" fact="0.2"/>
                  <dgm:constr type="h" for="ch" forName="picture3" refType="h" fact="0.2832"/>
                </dgm:constrLst>
              </dgm:else>
            </dgm:choose>
          </dgm:else>
        </dgm:choose>
      </dgm:if>
      <dgm:if name="Name32" axis="ch" ptType="node" func="cnt" op="equ" val="4">
        <dgm:choose name="Name33">
          <dgm:if name="Name34" func="var" arg="dir" op="equ" val="norm">
            <dgm:choose name="Name35">
              <dgm:if name="Name36" axis="des" func="maxDepth" op="gt" val="1">
                <dgm:alg type="composite">
                  <dgm:param type="ar" val="1.5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userD" refType="w" fact="0.0136"/>
                  <dgm:constr type="ctrX" for="ch" forName="dot1" refType="w" fact="0.3253"/>
                  <dgm:constr type="ctrY" for="ch" forName="dot1" refType="h" fact="0.8215"/>
                  <dgm:constr type="w" for="ch" forName="dot1" refType="userD"/>
                  <dgm:constr type="h" for="ch" forName="dot1" refType="userD"/>
                  <dgm:constr type="ctrX" for="ch" forName="dot2" refType="w" fact="0.2949"/>
                  <dgm:constr type="ctrY" for="ch" forName="dot2" refType="h" fact="0.843"/>
                  <dgm:constr type="w" for="ch" forName="dot2" refType="userD"/>
                  <dgm:constr type="h" for="ch" forName="dot2" refType="userD"/>
                  <dgm:constr type="ctrX" for="ch" forName="dot3" refType="w" fact="0.2635"/>
                  <dgm:constr type="ctrY" for="ch" forName="dot3" refType="h" fact="0.8607"/>
                  <dgm:constr type="w" for="ch" forName="dot3" refType="userD"/>
                  <dgm:constr type="h" for="ch" forName="dot3" refType="userD"/>
                  <dgm:constr type="ctrX" for="ch" forName="dot4" refType="w" fact="0.2313"/>
                  <dgm:constr type="ctrY" for="ch" forName="dot4" refType="h" fact="0.8745"/>
                  <dgm:constr type="w" for="ch" forName="dot4" refType="userD"/>
                  <dgm:constr type="h" for="ch" forName="dot4" refType="userD"/>
                  <dgm:constr type="ctrX" for="ch" forName="dot5" refType="w" fact="0.4675"/>
                  <dgm:constr type="ctrY" for="ch" forName="dot5" refType="h" fact="0.6419"/>
                  <dgm:constr type="w" for="ch" forName="dot5" refType="userD"/>
                  <dgm:constr type="h" for="ch" forName="dot5" refType="userD"/>
                  <dgm:constr type="ctrX" for="ch" forName="dot6" refType="w" fact="0.5486"/>
                  <dgm:constr type="ctrY" for="ch" forName="dot6" refType="h" fact="0.3784"/>
                  <dgm:constr type="w" for="ch" forName="dot6" refType="userD"/>
                  <dgm:constr type="h" for="ch" forName="dot6" refType="userD"/>
                  <dgm:constr type="ctrX" for="ch" forName="dotArrow1" refType="w" fact="0.5267"/>
                  <dgm:constr type="ctrY" for="ch" forName="dotArrow1" refType="h" fact="0.0496"/>
                  <dgm:constr type="w" for="ch" forName="dotArrow1" refType="userD"/>
                  <dgm:constr type="h" for="ch" forName="dotArrow1" refType="userD"/>
                  <dgm:constr type="ctrX" for="ch" forName="dotArrow2" refType="w" fact="0.5462"/>
                  <dgm:constr type="ctrY" for="ch" forName="dotArrow2" refType="h" fact="0.0282"/>
                  <dgm:constr type="w" for="ch" forName="dotArrow2" refType="userD"/>
                  <dgm:constr type="h" for="ch" forName="dotArrow2" refType="userD"/>
                  <dgm:constr type="ctrX" for="ch" forName="dotArrow3" refType="w" fact="0.5657"/>
                  <dgm:constr type="ctrY" for="ch" forName="dotArrow3" refType="h" fact="0.0068"/>
                  <dgm:constr type="w" for="ch" forName="dotArrow3" refType="userD"/>
                  <dgm:constr type="h" for="ch" forName="dotArrow3" refType="userD"/>
                  <dgm:constr type="ctrX" for="ch" forName="dotArrow4" refType="w" fact="0.5851"/>
                  <dgm:constr type="ctrY" for="ch" forName="dotArrow4" refType="h" fact="0.0282"/>
                  <dgm:constr type="w" for="ch" forName="dotArrow4" refType="userD"/>
                  <dgm:constr type="h" for="ch" forName="dotArrow4" refType="userD"/>
                  <dgm:constr type="ctrX" for="ch" forName="dotArrow5" refType="w" fact="0.6046"/>
                  <dgm:constr type="ctrY" for="ch" forName="dotArrow5" refType="h" fact="0.0496"/>
                  <dgm:constr type="w" for="ch" forName="dotArrow5" refType="userD"/>
                  <dgm:constr type="h" for="ch" forName="dotArrow5" refType="userD"/>
                  <dgm:constr type="ctrX" for="ch" forName="dotArrow6" refType="w" fact="0.5657"/>
                  <dgm:constr type="ctrY" for="ch" forName="dotArrow6" refType="h" fact="0.052"/>
                  <dgm:constr type="w" for="ch" forName="dotArrow6" refType="userD"/>
                  <dgm:constr type="h" for="ch" forName="dotArrow6" refType="userD"/>
                  <dgm:constr type="ctrX" for="ch" forName="dotArrow7" refType="w" fact="0.5657"/>
                  <dgm:constr type="ctrY" for="ch" forName="dotArrow7" refType="h" fact="0.0972"/>
                  <dgm:constr type="w" for="ch" forName="dotArrow7" refType="userD"/>
                  <dgm:constr type="h" for="ch" forName="dotArrow7" refType="userD"/>
                  <dgm:constr type="l" for="ch" forName="parTx1" refType="w" fact="0.1466"/>
                  <dgm:constr type="t" for="ch" forName="parTx1" refType="h" fact="0.9095"/>
                  <dgm:constr type="w" for="ch" forName="parTx1" refType="w" fact="0.294"/>
                  <dgm:constr type="h" for="ch" forName="parTx1" refType="h" fact="0.1222"/>
                  <dgm:constr type="ctrX" for="ch" forName="picture1" refType="w" fact="0.1333"/>
                  <dgm:constr type="ctrY" for="ch" forName="picture1" refType="h" fact="0.8922"/>
                  <dgm:constr type="w" for="ch" forName="picture1" refType="w" fact="0.1363"/>
                  <dgm:constr type="h" for="ch" forName="picture1" refType="h" fact="0.211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105"/>
                  <dgm:constr type="t" for="ch" forName="parTx2" refType="h" fact="0.762"/>
                  <dgm:constr type="w" for="ch" forName="parTx2" refType="w" fact="0.294"/>
                  <dgm:constr type="h" for="ch" forName="parTx2" refType="h" fact="0.1222"/>
                  <dgm:constr type="ctrX" for="ch" forName="picture2" refType="w" fact="0.3972"/>
                  <dgm:constr type="ctrY" for="ch" forName="picture2" refType="h" fact="0.7447"/>
                  <dgm:constr type="w" for="ch" forName="picture2" refType="w" fact="0.1363"/>
                  <dgm:constr type="h" for="ch" forName="picture2" refType="h" fact="0.211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229"/>
                  <dgm:constr type="t" for="ch" forName="parTx3" refType="h" fact="0.5294"/>
                  <dgm:constr type="w" for="ch" forName="parTx3" refType="w" fact="0.294"/>
                  <dgm:constr type="h" for="ch" forName="parTx3" refType="h" fact="0.1222"/>
                  <dgm:constr type="ctrX" for="ch" forName="picture3" refType="w" fact="0.5095"/>
                  <dgm:constr type="ctrY" for="ch" forName="picture3" refType="h" fact="0.5121"/>
                  <dgm:constr type="w" for="ch" forName="picture3" refType="w" fact="0.1363"/>
                  <dgm:constr type="h" for="ch" forName="picture3" refType="h" fact="0.211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722"/>
                  <dgm:constr type="t" for="ch" forName="parTx4" refType="h" fact="0.2523"/>
                  <dgm:constr type="w" for="ch" forName="parTx4" refType="w" fact="0.294"/>
                  <dgm:constr type="h" for="ch" forName="parTx4" refType="h" fact="0.1222"/>
                  <dgm:constr type="ctrX" for="ch" forName="picture4" refType="w" fact="0.5588"/>
                  <dgm:constr type="ctrY" for="ch" forName="picture4" refType="h" fact="0.235"/>
                  <dgm:constr type="w" for="ch" forName="picture4" refType="w" fact="0.1363"/>
                  <dgm:constr type="h" for="ch" forName="picture4" refType="h" fact="0.2113"/>
                  <dgm:constr type="l" for="ch" forName="desTx4" refType="r" refFor="ch" refForName="parTx4"/>
                  <dgm:constr type="r" for="ch" forName="desTx4" refType="w"/>
                  <dgm:constr type="t" for="ch" forName="desTx4" refType="t" refFor="ch" refForName="parTx4"/>
                  <dgm:constr type="h" for="ch" forName="desTx4" refType="h" refFor="ch" refForName="parTx4"/>
                </dgm:constrLst>
              </dgm:if>
              <dgm:else name="Name37">
                <dgm:alg type="composite">
                  <dgm:param type="ar" val="1.26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userD" refType="w" fact="0.0167"/>
                  <dgm:constr type="ctrX" for="ch" forName="dot1" refType="w" fact="0.3978"/>
                  <dgm:constr type="ctrY" for="ch" forName="dot1" refType="h" fact="0.8215"/>
                  <dgm:constr type="w" for="ch" forName="dot1" refType="userD"/>
                  <dgm:constr type="h" for="ch" forName="dot1" refType="userD"/>
                  <dgm:constr type="ctrX" for="ch" forName="dot2" refType="w" fact="0.3606"/>
                  <dgm:constr type="ctrY" for="ch" forName="dot2" refType="h" fact="0.843"/>
                  <dgm:constr type="w" for="ch" forName="dot2" refType="userD"/>
                  <dgm:constr type="h" for="ch" forName="dot2" refType="userD"/>
                  <dgm:constr type="ctrX" for="ch" forName="dot3" refType="w" fact="0.3223"/>
                  <dgm:constr type="ctrY" for="ch" forName="dot3" refType="h" fact="0.8607"/>
                  <dgm:constr type="w" for="ch" forName="dot3" refType="userD"/>
                  <dgm:constr type="h" for="ch" forName="dot3" refType="userD"/>
                  <dgm:constr type="ctrX" for="ch" forName="dot4" refType="w" fact="0.2829"/>
                  <dgm:constr type="ctrY" for="ch" forName="dot4" refType="h" fact="0.8745"/>
                  <dgm:constr type="w" for="ch" forName="dot4" refType="userD"/>
                  <dgm:constr type="h" for="ch" forName="dot4" refType="userD"/>
                  <dgm:constr type="ctrX" for="ch" forName="dot5" refType="w" fact="0.5717"/>
                  <dgm:constr type="ctrY" for="ch" forName="dot5" refType="h" fact="0.6419"/>
                  <dgm:constr type="w" for="ch" forName="dot5" refType="userD"/>
                  <dgm:constr type="h" for="ch" forName="dot5" refType="userD"/>
                  <dgm:constr type="ctrX" for="ch" forName="dot6" refType="w" fact="0.6709"/>
                  <dgm:constr type="ctrY" for="ch" forName="dot6" refType="h" fact="0.3784"/>
                  <dgm:constr type="w" for="ch" forName="dot6" refType="userD"/>
                  <dgm:constr type="h" for="ch" forName="dot6" refType="userD"/>
                  <dgm:constr type="ctrX" for="ch" forName="dotArrow1" refType="w" fact="0.6441"/>
                  <dgm:constr type="ctrY" for="ch" forName="dotArrow1" refType="h" fact="0.0496"/>
                  <dgm:constr type="w" for="ch" forName="dotArrow1" refType="userD"/>
                  <dgm:constr type="h" for="ch" forName="dotArrow1" refType="userD"/>
                  <dgm:constr type="ctrX" for="ch" forName="dotArrow2" refType="w" fact="0.6679"/>
                  <dgm:constr type="ctrY" for="ch" forName="dotArrow2" refType="h" fact="0.0282"/>
                  <dgm:constr type="w" for="ch" forName="dotArrow2" refType="userD"/>
                  <dgm:constr type="h" for="ch" forName="dotArrow2" refType="userD"/>
                  <dgm:constr type="ctrX" for="ch" forName="dotArrow3" refType="w" fact="0.6917"/>
                  <dgm:constr type="ctrY" for="ch" forName="dotArrow3" refType="h" fact="0.0068"/>
                  <dgm:constr type="w" for="ch" forName="dotArrow3" refType="userD"/>
                  <dgm:constr type="h" for="ch" forName="dotArrow3" refType="userD"/>
                  <dgm:constr type="ctrX" for="ch" forName="dotArrow4" refType="w" fact="0.7155"/>
                  <dgm:constr type="ctrY" for="ch" forName="dotArrow4" refType="h" fact="0.0282"/>
                  <dgm:constr type="w" for="ch" forName="dotArrow4" refType="userD"/>
                  <dgm:constr type="h" for="ch" forName="dotArrow4" refType="userD"/>
                  <dgm:constr type="ctrX" for="ch" forName="dotArrow5" refType="w" fact="0.7394"/>
                  <dgm:constr type="ctrY" for="ch" forName="dotArrow5" refType="h" fact="0.0496"/>
                  <dgm:constr type="w" for="ch" forName="dotArrow5" refType="userD"/>
                  <dgm:constr type="h" for="ch" forName="dotArrow5" refType="userD"/>
                  <dgm:constr type="ctrX" for="ch" forName="dotArrow6" refType="w" fact="0.6917"/>
                  <dgm:constr type="ctrY" for="ch" forName="dotArrow6" refType="h" fact="0.052"/>
                  <dgm:constr type="w" for="ch" forName="dotArrow6" refType="userD"/>
                  <dgm:constr type="h" for="ch" forName="dotArrow6" refType="userD"/>
                  <dgm:constr type="ctrX" for="ch" forName="dotArrow7" refType="w" fact="0.6917"/>
                  <dgm:constr type="ctrY" for="ch" forName="dotArrow7" refType="h" fact="0.0972"/>
                  <dgm:constr type="w" for="ch" forName="dotArrow7" refType="userD"/>
                  <dgm:constr type="h" for="ch" forName="dotArrow7" refType="userD"/>
                  <dgm:constr type="l" for="ch" forName="parTx1" refType="w" fact="0.1793"/>
                  <dgm:constr type="t" for="ch" forName="parTx1" refType="h" fact="0.9064"/>
                  <dgm:constr type="w" for="ch" forName="parTx1" refType="w" fact="0.3595"/>
                  <dgm:constr type="h" for="ch" forName="parTx1" refType="h" fact="0.1222"/>
                  <dgm:constr type="ctrX" for="ch" forName="picture1" refType="w" fact="0.163"/>
                  <dgm:constr type="ctrY" for="ch" forName="picture1" refType="h" fact="0.8922"/>
                  <dgm:constr type="w" for="ch" forName="picture1" refType="w" fact="0.1667"/>
                  <dgm:constr type="h" for="ch" forName="picture1" refType="h" fact="0.2113"/>
                  <dgm:constr type="l" for="ch" forName="parTx2" refType="w" fact="0.502"/>
                  <dgm:constr type="t" for="ch" forName="parTx2" refType="h" fact="0.7589"/>
                  <dgm:constr type="w" for="ch" forName="parTx2" refType="w" fact="0.3595"/>
                  <dgm:constr type="h" for="ch" forName="parTx2" refType="h" fact="0.1222"/>
                  <dgm:constr type="ctrX" for="ch" forName="picture2" refType="w" fact="0.4857"/>
                  <dgm:constr type="ctrY" for="ch" forName="picture2" refType="h" fact="0.7447"/>
                  <dgm:constr type="w" for="ch" forName="picture2" refType="w" fact="0.1667"/>
                  <dgm:constr type="h" for="ch" forName="picture2" refType="h" fact="0.2113"/>
                  <dgm:constr type="l" for="ch" forName="parTx3" refType="w" fact="0.6394"/>
                  <dgm:constr type="t" for="ch" forName="parTx3" refType="h" fact="0.5263"/>
                  <dgm:constr type="w" for="ch" forName="parTx3" refType="w" fact="0.3595"/>
                  <dgm:constr type="h" for="ch" forName="parTx3" refType="h" fact="0.1222"/>
                  <dgm:constr type="ctrX" for="ch" forName="picture3" refType="w" fact="0.6231"/>
                  <dgm:constr type="ctrY" for="ch" forName="picture3" refType="h" fact="0.5121"/>
                  <dgm:constr type="w" for="ch" forName="picture3" refType="w" fact="0.1667"/>
                  <dgm:constr type="h" for="ch" forName="picture3" refType="h" fact="0.2113"/>
                  <dgm:constr type="l" for="ch" forName="parTx4" refType="w" fact="0.6997"/>
                  <dgm:constr type="t" for="ch" forName="parTx4" refType="h" fact="0.2492"/>
                  <dgm:constr type="w" for="ch" forName="parTx4" refType="w" fact="0.3595"/>
                  <dgm:constr type="h" for="ch" forName="parTx4" refType="h" fact="0.1222"/>
                  <dgm:constr type="ctrX" for="ch" forName="picture4" refType="w" fact="0.6834"/>
                  <dgm:constr type="ctrY" for="ch" forName="picture4" refType="h" fact="0.235"/>
                  <dgm:constr type="w" for="ch" forName="picture4" refType="w" fact="0.1667"/>
                  <dgm:constr type="h" for="ch" forName="picture4" refType="h" fact="0.2113"/>
                </dgm:constrLst>
              </dgm:else>
            </dgm:choose>
          </dgm:if>
          <dgm:else name="Name38">
            <dgm:choose name="Name39">
              <dgm:if name="Name40" axis="des" func="maxDepth" op="gt" val="1">
                <dgm:alg type="composite">
                  <dgm:param type="ar" val="1.5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userD" refType="w" fact="0.0136"/>
                  <dgm:constr type="ctrX" for="ch" forName="dot1" refType="w" fact="0.6747"/>
                  <dgm:constr type="ctrY" for="ch" forName="dot1" refType="h" fact="0.8215"/>
                  <dgm:constr type="w" for="ch" forName="dot1" refType="userD"/>
                  <dgm:constr type="h" for="ch" forName="dot1" refType="userD"/>
                  <dgm:constr type="ctrX" for="ch" forName="dot2" refType="w" fact="0.7051"/>
                  <dgm:constr type="ctrY" for="ch" forName="dot2" refType="h" fact="0.843"/>
                  <dgm:constr type="w" for="ch" forName="dot2" refType="userD"/>
                  <dgm:constr type="h" for="ch" forName="dot2" refType="userD"/>
                  <dgm:constr type="ctrX" for="ch" forName="dot3" refType="w" fact="0.7365"/>
                  <dgm:constr type="ctrY" for="ch" forName="dot3" refType="h" fact="0.8607"/>
                  <dgm:constr type="w" for="ch" forName="dot3" refType="userD"/>
                  <dgm:constr type="h" for="ch" forName="dot3" refType="userD"/>
                  <dgm:constr type="ctrX" for="ch" forName="dot4" refType="w" fact="0.7687"/>
                  <dgm:constr type="ctrY" for="ch" forName="dot4" refType="h" fact="0.8745"/>
                  <dgm:constr type="w" for="ch" forName="dot4" refType="userD"/>
                  <dgm:constr type="h" for="ch" forName="dot4" refType="userD"/>
                  <dgm:constr type="ctrX" for="ch" forName="dot5" refType="w" fact="0.5325"/>
                  <dgm:constr type="ctrY" for="ch" forName="dot5" refType="h" fact="0.6419"/>
                  <dgm:constr type="w" for="ch" forName="dot5" refType="userD"/>
                  <dgm:constr type="h" for="ch" forName="dot5" refType="userD"/>
                  <dgm:constr type="ctrX" for="ch" forName="dot6" refType="w" fact="0.4514"/>
                  <dgm:constr type="ctrY" for="ch" forName="dot6" refType="h" fact="0.3784"/>
                  <dgm:constr type="w" for="ch" forName="dot6" refType="userD"/>
                  <dgm:constr type="h" for="ch" forName="dot6" refType="userD"/>
                  <dgm:constr type="ctrX" for="ch" forName="dotArrow1" refType="w" fact="0.4733"/>
                  <dgm:constr type="ctrY" for="ch" forName="dotArrow1" refType="h" fact="0.0496"/>
                  <dgm:constr type="w" for="ch" forName="dotArrow1" refType="userD"/>
                  <dgm:constr type="h" for="ch" forName="dotArrow1" refType="userD"/>
                  <dgm:constr type="ctrX" for="ch" forName="dotArrow2" refType="w" fact="0.4538"/>
                  <dgm:constr type="ctrY" for="ch" forName="dotArrow2" refType="h" fact="0.0282"/>
                  <dgm:constr type="w" for="ch" forName="dotArrow2" refType="userD"/>
                  <dgm:constr type="h" for="ch" forName="dotArrow2" refType="userD"/>
                  <dgm:constr type="ctrX" for="ch" forName="dotArrow3" refType="w" fact="0.4343"/>
                  <dgm:constr type="ctrY" for="ch" forName="dotArrow3" refType="h" fact="0.0068"/>
                  <dgm:constr type="w" for="ch" forName="dotArrow3" refType="userD"/>
                  <dgm:constr type="h" for="ch" forName="dotArrow3" refType="userD"/>
                  <dgm:constr type="ctrX" for="ch" forName="dotArrow4" refType="w" fact="0.4149"/>
                  <dgm:constr type="ctrY" for="ch" forName="dotArrow4" refType="h" fact="0.0282"/>
                  <dgm:constr type="w" for="ch" forName="dotArrow4" refType="userD"/>
                  <dgm:constr type="h" for="ch" forName="dotArrow4" refType="userD"/>
                  <dgm:constr type="ctrX" for="ch" forName="dotArrow5" refType="w" fact="0.3954"/>
                  <dgm:constr type="ctrY" for="ch" forName="dotArrow5" refType="h" fact="0.0496"/>
                  <dgm:constr type="w" for="ch" forName="dotArrow5" refType="userD"/>
                  <dgm:constr type="h" for="ch" forName="dotArrow5" refType="userD"/>
                  <dgm:constr type="ctrX" for="ch" forName="dotArrow6" refType="w" fact="0.4343"/>
                  <dgm:constr type="ctrY" for="ch" forName="dotArrow6" refType="h" fact="0.052"/>
                  <dgm:constr type="w" for="ch" forName="dotArrow6" refType="userD"/>
                  <dgm:constr type="h" for="ch" forName="dotArrow6" refType="userD"/>
                  <dgm:constr type="ctrX" for="ch" forName="dotArrow7" refType="w" fact="0.4343"/>
                  <dgm:constr type="ctrY" for="ch" forName="dotArrow7" refType="h" fact="0.0972"/>
                  <dgm:constr type="w" for="ch" forName="dotArrow7" refType="userD"/>
                  <dgm:constr type="h" for="ch" forName="dotArrow7" refType="userD"/>
                  <dgm:constr type="r" for="ch" forName="parTx1" refType="w" fact="0.8534"/>
                  <dgm:constr type="t" for="ch" forName="parTx1" refType="h" fact="0.9095"/>
                  <dgm:constr type="w" for="ch" forName="parTx1" refType="w" fact="0.294"/>
                  <dgm:constr type="h" for="ch" forName="parTx1" refType="h" fact="0.1222"/>
                  <dgm:constr type="ctrX" for="ch" forName="picture1" refType="w" fact="0.8667"/>
                  <dgm:constr type="ctrY" for="ch" forName="picture1" refType="h" fact="0.8922"/>
                  <dgm:constr type="w" for="ch" forName="picture1" refType="w" fact="0.1363"/>
                  <dgm:constr type="h" for="ch" forName="picture1" refType="h" fact="0.211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895"/>
                  <dgm:constr type="t" for="ch" forName="parTx2" refType="h" fact="0.762"/>
                  <dgm:constr type="w" for="ch" forName="parTx2" refType="w" fact="0.294"/>
                  <dgm:constr type="h" for="ch" forName="parTx2" refType="h" fact="0.1222"/>
                  <dgm:constr type="ctrX" for="ch" forName="picture2" refType="w" fact="0.6028"/>
                  <dgm:constr type="ctrY" for="ch" forName="picture2" refType="h" fact="0.7447"/>
                  <dgm:constr type="w" for="ch" forName="picture2" refType="w" fact="0.1363"/>
                  <dgm:constr type="h" for="ch" forName="picture2" refType="h" fact="0.211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771"/>
                  <dgm:constr type="t" for="ch" forName="parTx3" refType="h" fact="0.5294"/>
                  <dgm:constr type="w" for="ch" forName="parTx3" refType="w" fact="0.294"/>
                  <dgm:constr type="h" for="ch" forName="parTx3" refType="h" fact="0.1222"/>
                  <dgm:constr type="ctrX" for="ch" forName="picture3" refType="w" fact="0.4905"/>
                  <dgm:constr type="ctrY" for="ch" forName="picture3" refType="h" fact="0.5121"/>
                  <dgm:constr type="w" for="ch" forName="picture3" refType="w" fact="0.1363"/>
                  <dgm:constr type="h" for="ch" forName="picture3" refType="h" fact="0.211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278"/>
                  <dgm:constr type="t" for="ch" forName="parTx4" refType="h" fact="0.2523"/>
                  <dgm:constr type="w" for="ch" forName="parTx4" refType="w" fact="0.294"/>
                  <dgm:constr type="h" for="ch" forName="parTx4" refType="h" fact="0.1222"/>
                  <dgm:constr type="ctrX" for="ch" forName="picture4" refType="w" fact="0.4412"/>
                  <dgm:constr type="ctrY" for="ch" forName="picture4" refType="h" fact="0.235"/>
                  <dgm:constr type="w" for="ch" forName="picture4" refType="w" fact="0.1363"/>
                  <dgm:constr type="h" for="ch" forName="picture4" refType="h" fact="0.2113"/>
                  <dgm:constr type="r" for="ch" forName="desTx4" refType="l" refFor="ch" refForName="parTx4"/>
                  <dgm:constr type="l" for="ch" forName="desTx4"/>
                  <dgm:constr type="t" for="ch" forName="desTx4" refType="t" refFor="ch" refForName="parTx4"/>
                  <dgm:constr type="h" for="ch" forName="desTx4" refType="h" refFor="ch" refForName="parTx4"/>
                </dgm:constrLst>
              </dgm:if>
              <dgm:else name="Name41">
                <dgm:alg type="composite">
                  <dgm:param type="ar" val="1.26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userD" refType="w" fact="0.0167"/>
                  <dgm:constr type="ctrX" for="ch" forName="dot1" refType="w" fact="0.6022"/>
                  <dgm:constr type="ctrY" for="ch" forName="dot1" refType="h" fact="0.8215"/>
                  <dgm:constr type="w" for="ch" forName="dot1" refType="userD"/>
                  <dgm:constr type="h" for="ch" forName="dot1" refType="userD"/>
                  <dgm:constr type="ctrX" for="ch" forName="dot2" refType="w" fact="0.6394"/>
                  <dgm:constr type="ctrY" for="ch" forName="dot2" refType="h" fact="0.843"/>
                  <dgm:constr type="w" for="ch" forName="dot2" refType="userD"/>
                  <dgm:constr type="h" for="ch" forName="dot2" refType="userD"/>
                  <dgm:constr type="ctrX" for="ch" forName="dot3" refType="w" fact="0.6777"/>
                  <dgm:constr type="ctrY" for="ch" forName="dot3" refType="h" fact="0.8607"/>
                  <dgm:constr type="w" for="ch" forName="dot3" refType="userD"/>
                  <dgm:constr type="h" for="ch" forName="dot3" refType="userD"/>
                  <dgm:constr type="ctrX" for="ch" forName="dot4" refType="w" fact="0.7171"/>
                  <dgm:constr type="ctrY" for="ch" forName="dot4" refType="h" fact="0.8745"/>
                  <dgm:constr type="w" for="ch" forName="dot4" refType="userD"/>
                  <dgm:constr type="h" for="ch" forName="dot4" refType="userD"/>
                  <dgm:constr type="ctrX" for="ch" forName="dot5" refType="w" fact="0.4283"/>
                  <dgm:constr type="ctrY" for="ch" forName="dot5" refType="h" fact="0.6419"/>
                  <dgm:constr type="w" for="ch" forName="dot5" refType="userD"/>
                  <dgm:constr type="h" for="ch" forName="dot5" refType="userD"/>
                  <dgm:constr type="ctrX" for="ch" forName="dot6" refType="w" fact="0.3291"/>
                  <dgm:constr type="ctrY" for="ch" forName="dot6" refType="h" fact="0.3784"/>
                  <dgm:constr type="w" for="ch" forName="dot6" refType="userD"/>
                  <dgm:constr type="h" for="ch" forName="dot6" refType="userD"/>
                  <dgm:constr type="ctrX" for="ch" forName="dotArrow1" refType="w" fact="0.3559"/>
                  <dgm:constr type="ctrY" for="ch" forName="dotArrow1" refType="h" fact="0.0496"/>
                  <dgm:constr type="w" for="ch" forName="dotArrow1" refType="userD"/>
                  <dgm:constr type="h" for="ch" forName="dotArrow1" refType="userD"/>
                  <dgm:constr type="ctrX" for="ch" forName="dotArrow2" refType="w" fact="0.3321"/>
                  <dgm:constr type="ctrY" for="ch" forName="dotArrow2" refType="h" fact="0.0282"/>
                  <dgm:constr type="w" for="ch" forName="dotArrow2" refType="userD"/>
                  <dgm:constr type="h" for="ch" forName="dotArrow2" refType="userD"/>
                  <dgm:constr type="ctrX" for="ch" forName="dotArrow3" refType="w" fact="0.3083"/>
                  <dgm:constr type="ctrY" for="ch" forName="dotArrow3" refType="h" fact="0.0068"/>
                  <dgm:constr type="w" for="ch" forName="dotArrow3" refType="userD"/>
                  <dgm:constr type="h" for="ch" forName="dotArrow3" refType="userD"/>
                  <dgm:constr type="ctrX" for="ch" forName="dotArrow4" refType="w" fact="0.2845"/>
                  <dgm:constr type="ctrY" for="ch" forName="dotArrow4" refType="h" fact="0.0282"/>
                  <dgm:constr type="w" for="ch" forName="dotArrow4" refType="userD"/>
                  <dgm:constr type="h" for="ch" forName="dotArrow4" refType="userD"/>
                  <dgm:constr type="ctrX" for="ch" forName="dotArrow5" refType="w" fact="0.2606"/>
                  <dgm:constr type="ctrY" for="ch" forName="dotArrow5" refType="h" fact="0.0496"/>
                  <dgm:constr type="w" for="ch" forName="dotArrow5" refType="userD"/>
                  <dgm:constr type="h" for="ch" forName="dotArrow5" refType="userD"/>
                  <dgm:constr type="ctrX" for="ch" forName="dotArrow6" refType="w" fact="0.3083"/>
                  <dgm:constr type="ctrY" for="ch" forName="dotArrow6" refType="h" fact="0.052"/>
                  <dgm:constr type="w" for="ch" forName="dotArrow6" refType="userD"/>
                  <dgm:constr type="h" for="ch" forName="dotArrow6" refType="userD"/>
                  <dgm:constr type="ctrX" for="ch" forName="dotArrow7" refType="w" fact="0.3083"/>
                  <dgm:constr type="ctrY" for="ch" forName="dotArrow7" refType="h" fact="0.0972"/>
                  <dgm:constr type="w" for="ch" forName="dotArrow7" refType="userD"/>
                  <dgm:constr type="h" for="ch" forName="dotArrow7" refType="userD"/>
                  <dgm:constr type="r" for="ch" forName="parTx1" refType="w" fact="0.8207"/>
                  <dgm:constr type="t" for="ch" forName="parTx1" refType="h" fact="0.9064"/>
                  <dgm:constr type="w" for="ch" forName="parTx1" refType="w" fact="0.3595"/>
                  <dgm:constr type="h" for="ch" forName="parTx1" refType="h" fact="0.1222"/>
                  <dgm:constr type="ctrX" for="ch" forName="picture1" refType="w" fact="0.837"/>
                  <dgm:constr type="ctrY" for="ch" forName="picture1" refType="h" fact="0.8922"/>
                  <dgm:constr type="w" for="ch" forName="picture1" refType="w" fact="0.1667"/>
                  <dgm:constr type="h" for="ch" forName="picture1" refType="h" fact="0.2113"/>
                  <dgm:constr type="r" for="ch" forName="parTx2" refType="w" fact="0.498"/>
                  <dgm:constr type="t" for="ch" forName="parTx2" refType="h" fact="0.7589"/>
                  <dgm:constr type="w" for="ch" forName="parTx2" refType="w" fact="0.3595"/>
                  <dgm:constr type="h" for="ch" forName="parTx2" refType="h" fact="0.1222"/>
                  <dgm:constr type="ctrX" for="ch" forName="picture2" refType="w" fact="0.5143"/>
                  <dgm:constr type="ctrY" for="ch" forName="picture2" refType="h" fact="0.7447"/>
                  <dgm:constr type="w" for="ch" forName="picture2" refType="w" fact="0.1667"/>
                  <dgm:constr type="h" for="ch" forName="picture2" refType="h" fact="0.2113"/>
                  <dgm:constr type="r" for="ch" forName="parTx3" refType="w" fact="0.3606"/>
                  <dgm:constr type="t" for="ch" forName="parTx3" refType="h" fact="0.5263"/>
                  <dgm:constr type="w" for="ch" forName="parTx3" refType="w" fact="0.3595"/>
                  <dgm:constr type="h" for="ch" forName="parTx3" refType="h" fact="0.1222"/>
                  <dgm:constr type="ctrX" for="ch" forName="picture3" refType="w" fact="0.3769"/>
                  <dgm:constr type="ctrY" for="ch" forName="picture3" refType="h" fact="0.5121"/>
                  <dgm:constr type="w" for="ch" forName="picture3" refType="w" fact="0.1667"/>
                  <dgm:constr type="h" for="ch" forName="picture3" refType="h" fact="0.2113"/>
                  <dgm:constr type="r" for="ch" forName="parTx4" refType="w" fact="0.3003"/>
                  <dgm:constr type="t" for="ch" forName="parTx4" refType="h" fact="0.2492"/>
                  <dgm:constr type="w" for="ch" forName="parTx4" refType="w" fact="0.3595"/>
                  <dgm:constr type="h" for="ch" forName="parTx4" refType="h" fact="0.1222"/>
                  <dgm:constr type="ctrX" for="ch" forName="picture4" refType="w" fact="0.3166"/>
                  <dgm:constr type="ctrY" for="ch" forName="picture4" refType="h" fact="0.235"/>
                  <dgm:constr type="w" for="ch" forName="picture4" refType="w" fact="0.1667"/>
                  <dgm:constr type="h" for="ch" forName="picture4" refType="h" fact="0.2113"/>
                </dgm:constrLst>
              </dgm:else>
            </dgm:choose>
          </dgm:else>
        </dgm:choose>
      </dgm:if>
      <dgm:if name="Name42" axis="ch" ptType="node" func="cnt" op="equ" val="5">
        <dgm:choose name="Name43">
          <dgm:if name="Name44" func="var" arg="dir" op="equ" val="norm">
            <dgm:choose name="Name45">
              <dgm:if name="Name46" axis="des" func="maxDepth" op="gt" val="1">
                <dgm:alg type="composite">
                  <dgm:param type="ar" val="1.4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userD" refType="w" fact="0.0118"/>
                  <dgm:constr type="ctrX" for="ch" forName="dot1" refType="w" fact="0.3263"/>
                  <dgm:constr type="ctrY" for="ch" forName="dot1" refType="h" fact="0.8674"/>
                  <dgm:constr type="w" for="ch" forName="dot1" refType="userD"/>
                  <dgm:constr type="h" for="ch" forName="dot1" refType="userD"/>
                  <dgm:constr type="ctrX" for="ch" forName="dot2" refType="w" fact="0.3001"/>
                  <dgm:constr type="ctrY" for="ch" forName="dot2" refType="h" fact="0.8824"/>
                  <dgm:constr type="w" for="ch" forName="dot2" refType="userD"/>
                  <dgm:constr type="h" for="ch" forName="dot2" refType="userD"/>
                  <dgm:constr type="ctrX" for="ch" forName="dot3" refType="w" fact="0.2733"/>
                  <dgm:constr type="ctrY" for="ch" forName="dot3" refType="h" fact="0.8948"/>
                  <dgm:constr type="w" for="ch" forName="dot3" refType="userD"/>
                  <dgm:constr type="h" for="ch" forName="dot3" refType="userD"/>
                  <dgm:constr type="ctrX" for="ch" forName="dot4" refType="w" fact="0.2462"/>
                  <dgm:constr type="ctrY" for="ch" forName="dot4" refType="h" fact="0.9044"/>
                  <dgm:constr type="w" for="ch" forName="dot4" refType="userD"/>
                  <dgm:constr type="h" for="ch" forName="dot4" refType="userD"/>
                  <dgm:constr type="ctrX" for="ch" forName="dot5" refType="w" fact="0.4691"/>
                  <dgm:constr type="ctrY" for="ch" forName="dot5" refType="h" fact="0.7222"/>
                  <dgm:constr type="w" for="ch" forName="dot5" refType="userD"/>
                  <dgm:constr type="h" for="ch" forName="dot5" refType="userD"/>
                  <dgm:constr type="ctrX" for="ch" forName="dot6" refType="w" fact="0.4484"/>
                  <dgm:constr type="ctrY" for="ch" forName="dot6" refType="h" fact="0.7518"/>
                  <dgm:constr type="w" for="ch" forName="dot6" refType="userD"/>
                  <dgm:constr type="h" for="ch" forName="dot6" refType="userD"/>
                  <dgm:constr type="ctrX" for="ch" forName="dot7" refType="w" fact="0.5549"/>
                  <dgm:constr type="ctrY" for="ch" forName="dot7" refType="h" fact="0.5422"/>
                  <dgm:constr type="w" for="ch" forName="dot7" refType="userD"/>
                  <dgm:constr type="h" for="ch" forName="dot7" refType="userD"/>
                  <dgm:constr type="ctrX" for="ch" forName="dot8" refType="w" fact="0.601"/>
                  <dgm:constr type="ctrY" for="ch" forName="dot8" refType="h" fact="0.3229"/>
                  <dgm:constr type="w" for="ch" forName="dot8" refType="userD"/>
                  <dgm:constr type="h" for="ch" forName="dot8" refType="userD"/>
                  <dgm:constr type="ctrX" for="ch" forName="dotArrow1" refType="w" fact="0.5779"/>
                  <dgm:constr type="ctrY" for="ch" forName="dotArrow1" refType="h" fact="0.0635"/>
                  <dgm:constr type="w" for="ch" forName="dotArrow1" refType="userD"/>
                  <dgm:constr type="h" for="ch" forName="dotArrow1" refType="userD"/>
                  <dgm:constr type="ctrX" for="ch" forName="dotArrow2" refType="w" fact="0.5951"/>
                  <dgm:constr type="ctrY" for="ch" forName="dotArrow2" refType="h" fact="0.0448"/>
                  <dgm:constr type="w" for="ch" forName="dotArrow2" refType="userD"/>
                  <dgm:constr type="h" for="ch" forName="dotArrow2" refType="userD"/>
                  <dgm:constr type="ctrX" for="ch" forName="dotArrow3" refType="w" fact="0.6123"/>
                  <dgm:constr type="ctrY" for="ch" forName="dotArrow3" refType="h" fact="0.026"/>
                  <dgm:constr type="w" for="ch" forName="dotArrow3" refType="userD"/>
                  <dgm:constr type="h" for="ch" forName="dotArrow3" refType="userD"/>
                  <dgm:constr type="ctrX" for="ch" forName="dotArrow4" refType="w" fact="0.6295"/>
                  <dgm:constr type="ctrY" for="ch" forName="dotArrow4" refType="h" fact="0.0448"/>
                  <dgm:constr type="w" for="ch" forName="dotArrow4" refType="userD"/>
                  <dgm:constr type="h" for="ch" forName="dotArrow4" refType="userD"/>
                  <dgm:constr type="ctrX" for="ch" forName="dotArrow5" refType="w" fact="0.6467"/>
                  <dgm:constr type="ctrY" for="ch" forName="dotArrow5" refType="h" fact="0.0635"/>
                  <dgm:constr type="w" for="ch" forName="dotArrow5" refType="userD"/>
                  <dgm:constr type="h" for="ch" forName="dotArrow5" refType="userD"/>
                  <dgm:constr type="ctrX" for="ch" forName="dotArrow6" refType="w" fact="0.6123"/>
                  <dgm:constr type="ctrY" for="ch" forName="dotArrow6" refType="h" fact="0.0656"/>
                  <dgm:constr type="w" for="ch" forName="dotArrow6" refType="userD"/>
                  <dgm:constr type="h" for="ch" forName="dotArrow6" refType="userD"/>
                  <dgm:constr type="ctrX" for="ch" forName="dotArrow7" refType="w" fact="0.6123"/>
                  <dgm:constr type="ctrY" for="ch" forName="dotArrow7" refType="h" fact="0.1052"/>
                  <dgm:constr type="w" for="ch" forName="dotArrow7" refType="userD"/>
                  <dgm:constr type="h" for="ch" forName="dotArrow7" refType="userD"/>
                  <dgm:constr type="l" for="ch" forName="parTx1" refType="w" fact="0.1746"/>
                  <dgm:constr type="t" for="ch" forName="parTx1" refType="h" fact="0.9304"/>
                  <dgm:constr type="w" for="ch" forName="parTx1" refType="w" fact="0.2544"/>
                  <dgm:constr type="h" for="ch" forName="parTx1" refType="h" fact="0.0962"/>
                  <dgm:constr type="ctrX" for="ch" forName="picture1" refType="w" fact="0.1631"/>
                  <dgm:constr type="ctrY" for="ch" forName="picture1" refType="h" fact="0.9169"/>
                  <dgm:constr type="w" for="ch" forName="picture1" refType="w" fact="0.118"/>
                  <dgm:constr type="h" for="ch" forName="picture1" refType="h" fact="0.166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982"/>
                  <dgm:constr type="t" for="ch" forName="parTx2" refType="h" fact="0.8167"/>
                  <dgm:constr type="w" for="ch" forName="parTx2" refType="w" fact="0.2544"/>
                  <dgm:constr type="h" for="ch" forName="parTx2" refType="h" fact="0.0962"/>
                  <dgm:constr type="ctrX" for="ch" forName="picture2" refType="w" fact="0.3866"/>
                  <dgm:constr type="ctrY" for="ch" forName="picture2" refType="h" fact="0.8032"/>
                  <dgm:constr type="w" for="ch" forName="picture2" refType="w" fact="0.118"/>
                  <dgm:constr type="h" for="ch" forName="picture2" refType="h" fact="0.166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194"/>
                  <dgm:constr type="t" for="ch" forName="parTx3" refType="h" fact="0.6524"/>
                  <dgm:constr type="w" for="ch" forName="parTx3" refType="w" fact="0.2544"/>
                  <dgm:constr type="h" for="ch" forName="parTx3" refType="h" fact="0.0962"/>
                  <dgm:constr type="ctrX" for="ch" forName="picture3" refType="w" fact="0.5078"/>
                  <dgm:constr type="ctrY" for="ch" forName="picture3" refType="h" fact="0.6389"/>
                  <dgm:constr type="w" for="ch" forName="picture3" refType="w" fact="0.118"/>
                  <dgm:constr type="h" for="ch" forName="picture3" refType="h" fact="0.166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827"/>
                  <dgm:constr type="t" for="ch" forName="parTx4" refType="h" fact="0.4412"/>
                  <dgm:constr type="w" for="ch" forName="parTx4" refType="w" fact="0.2544"/>
                  <dgm:constr type="h" for="ch" forName="parTx4" refType="h" fact="0.0962"/>
                  <dgm:constr type="ctrX" for="ch" forName="picture4" refType="w" fact="0.5712"/>
                  <dgm:constr type="ctrY" for="ch" forName="picture4" refType="h" fact="0.4277"/>
                  <dgm:constr type="w" for="ch" forName="picture4" refType="w" fact="0.118"/>
                  <dgm:constr type="h" for="ch" forName="picture4" refType="h" fact="0.1663"/>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18"/>
                  <dgm:constr type="t" for="ch" forName="parTx5" refType="h" fact="0.2262"/>
                  <dgm:constr type="w" for="ch" forName="parTx5" refType="w" fact="0.2544"/>
                  <dgm:constr type="h" for="ch" forName="parTx5" refType="h" fact="0.0962"/>
                  <dgm:constr type="ctrX" for="ch" forName="picture5" refType="w" fact="0.6064"/>
                  <dgm:constr type="ctrY" for="ch" forName="picture5" refType="h" fact="0.2127"/>
                  <dgm:constr type="w" for="ch" forName="picture5" refType="w" fact="0.118"/>
                  <dgm:constr type="h" for="ch" forName="picture5" refType="h" fact="0.1663"/>
                  <dgm:constr type="l" for="ch" forName="desTx5" refType="r" refFor="ch" refForName="parTx5"/>
                  <dgm:constr type="r" for="ch" forName="desTx5" refType="w"/>
                  <dgm:constr type="t" for="ch" forName="desTx5" refType="t" refFor="ch" refForName="parTx5"/>
                  <dgm:constr type="h" for="ch" forName="desTx5" refType="h" refFor="ch" refForName="parTx5"/>
                </dgm:constrLst>
              </dgm:if>
              <dgm:else name="Name47">
                <dgm:alg type="composite">
                  <dgm:param type="ar" val="1.164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userD" refType="w" fact="0.0143"/>
                  <dgm:constr type="ctrX" for="ch" forName="dot1" refType="w" fact="0.3951"/>
                  <dgm:constr type="ctrY" for="ch" forName="dot1" refType="h" fact="0.8674"/>
                  <dgm:constr type="w" for="ch" forName="dot1" refType="userD"/>
                  <dgm:constr type="h" for="ch" forName="dot1" refType="userD"/>
                  <dgm:constr type="ctrX" for="ch" forName="dot2" refType="w" fact="0.3634"/>
                  <dgm:constr type="ctrY" for="ch" forName="dot2" refType="h" fact="0.8824"/>
                  <dgm:constr type="w" for="ch" forName="dot2" refType="userD"/>
                  <dgm:constr type="h" for="ch" forName="dot2" refType="userD"/>
                  <dgm:constr type="ctrX" for="ch" forName="dot3" refType="w" fact="0.331"/>
                  <dgm:constr type="ctrY" for="ch" forName="dot3" refType="h" fact="0.8948"/>
                  <dgm:constr type="w" for="ch" forName="dot3" refType="userD"/>
                  <dgm:constr type="h" for="ch" forName="dot3" refType="userD"/>
                  <dgm:constr type="ctrX" for="ch" forName="dot4" refType="w" fact="0.2981"/>
                  <dgm:constr type="ctrY" for="ch" forName="dot4" refType="h" fact="0.9044"/>
                  <dgm:constr type="w" for="ch" forName="dot4" refType="userD"/>
                  <dgm:constr type="h" for="ch" forName="dot4" refType="userD"/>
                  <dgm:constr type="ctrX" for="ch" forName="dot5" refType="w" fact="0.5681"/>
                  <dgm:constr type="ctrY" for="ch" forName="dot5" refType="h" fact="0.7222"/>
                  <dgm:constr type="w" for="ch" forName="dot5" refType="userD"/>
                  <dgm:constr type="h" for="ch" forName="dot5" refType="userD"/>
                  <dgm:constr type="ctrX" for="ch" forName="dot6" refType="w" fact="0.543"/>
                  <dgm:constr type="ctrY" for="ch" forName="dot6" refType="h" fact="0.7518"/>
                  <dgm:constr type="w" for="ch" forName="dot6" refType="userD"/>
                  <dgm:constr type="h" for="ch" forName="dot6" refType="userD"/>
                  <dgm:constr type="ctrX" for="ch" forName="dot7" refType="w" fact="0.672"/>
                  <dgm:constr type="ctrY" for="ch" forName="dot7" refType="h" fact="0.5422"/>
                  <dgm:constr type="w" for="ch" forName="dot7" refType="userD"/>
                  <dgm:constr type="h" for="ch" forName="dot7" refType="userD"/>
                  <dgm:constr type="ctrX" for="ch" forName="dot8" refType="w" fact="0.7278"/>
                  <dgm:constr type="ctrY" for="ch" forName="dot8" refType="h" fact="0.3229"/>
                  <dgm:constr type="w" for="ch" forName="dot8" refType="userD"/>
                  <dgm:constr type="h" for="ch" forName="dot8" refType="userD"/>
                  <dgm:constr type="ctrX" for="ch" forName="dotArrow1" refType="w" fact="0.6999"/>
                  <dgm:constr type="ctrY" for="ch" forName="dotArrow1" refType="h" fact="0.0635"/>
                  <dgm:constr type="w" for="ch" forName="dotArrow1" refType="userD"/>
                  <dgm:constr type="h" for="ch" forName="dotArrow1" refType="userD"/>
                  <dgm:constr type="ctrX" for="ch" forName="dotArrow2" refType="w" fact="0.7207"/>
                  <dgm:constr type="ctrY" for="ch" forName="dotArrow2" refType="h" fact="0.0448"/>
                  <dgm:constr type="w" for="ch" forName="dotArrow2" refType="userD"/>
                  <dgm:constr type="h" for="ch" forName="dotArrow2" refType="userD"/>
                  <dgm:constr type="ctrX" for="ch" forName="dotArrow3" refType="w" fact="0.7415"/>
                  <dgm:constr type="ctrY" for="ch" forName="dotArrow3" refType="h" fact="0.026"/>
                  <dgm:constr type="w" for="ch" forName="dotArrow3" refType="userD"/>
                  <dgm:constr type="h" for="ch" forName="dotArrow3" refType="userD"/>
                  <dgm:constr type="ctrX" for="ch" forName="dotArrow4" refType="w" fact="0.7624"/>
                  <dgm:constr type="ctrY" for="ch" forName="dotArrow4" refType="h" fact="0.0448"/>
                  <dgm:constr type="w" for="ch" forName="dotArrow4" refType="userD"/>
                  <dgm:constr type="h" for="ch" forName="dotArrow4" refType="userD"/>
                  <dgm:constr type="ctrX" for="ch" forName="dotArrow5" refType="w" fact="0.7832"/>
                  <dgm:constr type="ctrY" for="ch" forName="dotArrow5" refType="h" fact="0.0635"/>
                  <dgm:constr type="w" for="ch" forName="dotArrow5" refType="userD"/>
                  <dgm:constr type="h" for="ch" forName="dotArrow5" refType="userD"/>
                  <dgm:constr type="ctrX" for="ch" forName="dotArrow6" refType="w" fact="0.7415"/>
                  <dgm:constr type="ctrY" for="ch" forName="dotArrow6" refType="h" fact="0.0656"/>
                  <dgm:constr type="w" for="ch" forName="dotArrow6" refType="userD"/>
                  <dgm:constr type="h" for="ch" forName="dotArrow6" refType="userD"/>
                  <dgm:constr type="ctrX" for="ch" forName="dotArrow7" refType="w" fact="0.7415"/>
                  <dgm:constr type="ctrY" for="ch" forName="dotArrow7" refType="h" fact="0.1052"/>
                  <dgm:constr type="w" for="ch" forName="dotArrow7" refType="userD"/>
                  <dgm:constr type="h" for="ch" forName="dotArrow7" refType="userD"/>
                  <dgm:constr type="l" for="ch" forName="parTx1" refType="w" fact="0.2115"/>
                  <dgm:constr type="t" for="ch" forName="parTx1" refType="h" fact="0.928"/>
                  <dgm:constr type="w" for="ch" forName="parTx1" refType="w" fact="0.3081"/>
                  <dgm:constr type="h" for="ch" forName="parTx1" refType="h" fact="0.0962"/>
                  <dgm:constr type="ctrX" for="ch" forName="picture1" refType="w" fact="0.1975"/>
                  <dgm:constr type="ctrY" for="ch" forName="picture1" refType="h" fact="0.9169"/>
                  <dgm:constr type="w" for="ch" forName="picture1" refType="w" fact="0.1429"/>
                  <dgm:constr type="h" for="ch" forName="picture1" refType="h" fact="0.1663"/>
                  <dgm:constr type="l" for="ch" forName="parTx2" refType="w" fact="0.4822"/>
                  <dgm:constr type="t" for="ch" forName="parTx2" refType="h" fact="0.8143"/>
                  <dgm:constr type="w" for="ch" forName="parTx2" refType="w" fact="0.3081"/>
                  <dgm:constr type="h" for="ch" forName="parTx2" refType="h" fact="0.0962"/>
                  <dgm:constr type="ctrX" for="ch" forName="picture2" refType="w" fact="0.4682"/>
                  <dgm:constr type="ctrY" for="ch" forName="picture2" refType="h" fact="0.8032"/>
                  <dgm:constr type="w" for="ch" forName="picture2" refType="w" fact="0.1429"/>
                  <dgm:constr type="h" for="ch" forName="picture2" refType="h" fact="0.1663"/>
                  <dgm:constr type="l" for="ch" forName="parTx3" refType="w" fact="0.629"/>
                  <dgm:constr type="t" for="ch" forName="parTx3" refType="h" fact="0.65"/>
                  <dgm:constr type="w" for="ch" forName="parTx3" refType="w" fact="0.3081"/>
                  <dgm:constr type="h" for="ch" forName="parTx3" refType="h" fact="0.0962"/>
                  <dgm:constr type="ctrX" for="ch" forName="picture3" refType="w" fact="0.615"/>
                  <dgm:constr type="ctrY" for="ch" forName="picture3" refType="h" fact="0.6389"/>
                  <dgm:constr type="w" for="ch" forName="picture3" refType="w" fact="0.1429"/>
                  <dgm:constr type="h" for="ch" forName="picture3" refType="h" fact="0.1663"/>
                  <dgm:constr type="l" for="ch" forName="parTx4" refType="w" fact="0.7057"/>
                  <dgm:constr type="t" for="ch" forName="parTx4" refType="h" fact="0.4388"/>
                  <dgm:constr type="w" for="ch" forName="parTx4" refType="w" fact="0.3081"/>
                  <dgm:constr type="h" for="ch" forName="parTx4" refType="h" fact="0.0962"/>
                  <dgm:constr type="ctrX" for="ch" forName="picture4" refType="w" fact="0.6917"/>
                  <dgm:constr type="ctrY" for="ch" forName="picture4" refType="h" fact="0.4277"/>
                  <dgm:constr type="w" for="ch" forName="picture4" refType="w" fact="0.1429"/>
                  <dgm:constr type="h" for="ch" forName="picture4" refType="h" fact="0.1663"/>
                  <dgm:constr type="l" for="ch" forName="parTx5" refType="w" fact="0.7484"/>
                  <dgm:constr type="t" for="ch" forName="parTx5" refType="h" fact="0.2238"/>
                  <dgm:constr type="w" for="ch" forName="parTx5" refType="w" fact="0.3081"/>
                  <dgm:constr type="h" for="ch" forName="parTx5" refType="h" fact="0.0962"/>
                  <dgm:constr type="ctrX" for="ch" forName="picture5" refType="w" fact="0.7344"/>
                  <dgm:constr type="ctrY" for="ch" forName="picture5" refType="h" fact="0.2127"/>
                  <dgm:constr type="w" for="ch" forName="picture5" refType="w" fact="0.1429"/>
                  <dgm:constr type="h" for="ch" forName="picture5" refType="h" fact="0.1663"/>
                </dgm:constrLst>
              </dgm:else>
            </dgm:choose>
          </dgm:if>
          <dgm:else name="Name48">
            <dgm:choose name="Name49">
              <dgm:if name="Name50" axis="des" func="maxDepth" op="gt" val="1">
                <dgm:alg type="composite">
                  <dgm:param type="ar" val="1.4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userD" refType="w" fact="0.0118"/>
                  <dgm:constr type="ctrX" for="ch" forName="dot1" refType="w" fact="0.6737"/>
                  <dgm:constr type="ctrY" for="ch" forName="dot1" refType="h" fact="0.8674"/>
                  <dgm:constr type="w" for="ch" forName="dot1" refType="userD"/>
                  <dgm:constr type="h" for="ch" forName="dot1" refType="userD"/>
                  <dgm:constr type="ctrX" for="ch" forName="dot2" refType="w" fact="0.6999"/>
                  <dgm:constr type="ctrY" for="ch" forName="dot2" refType="h" fact="0.8824"/>
                  <dgm:constr type="w" for="ch" forName="dot2" refType="userD"/>
                  <dgm:constr type="h" for="ch" forName="dot2" refType="userD"/>
                  <dgm:constr type="ctrX" for="ch" forName="dot3" refType="w" fact="0.7267"/>
                  <dgm:constr type="ctrY" for="ch" forName="dot3" refType="h" fact="0.8948"/>
                  <dgm:constr type="w" for="ch" forName="dot3" refType="userD"/>
                  <dgm:constr type="h" for="ch" forName="dot3" refType="userD"/>
                  <dgm:constr type="ctrX" for="ch" forName="dot4" refType="w" fact="0.7538"/>
                  <dgm:constr type="ctrY" for="ch" forName="dot4" refType="h" fact="0.9044"/>
                  <dgm:constr type="w" for="ch" forName="dot4" refType="userD"/>
                  <dgm:constr type="h" for="ch" forName="dot4" refType="userD"/>
                  <dgm:constr type="ctrX" for="ch" forName="dot5" refType="w" fact="0.5309"/>
                  <dgm:constr type="ctrY" for="ch" forName="dot5" refType="h" fact="0.7222"/>
                  <dgm:constr type="w" for="ch" forName="dot5" refType="userD"/>
                  <dgm:constr type="h" for="ch" forName="dot5" refType="userD"/>
                  <dgm:constr type="ctrX" for="ch" forName="dot6" refType="w" fact="0.5516"/>
                  <dgm:constr type="ctrY" for="ch" forName="dot6" refType="h" fact="0.7518"/>
                  <dgm:constr type="w" for="ch" forName="dot6" refType="userD"/>
                  <dgm:constr type="h" for="ch" forName="dot6" refType="userD"/>
                  <dgm:constr type="ctrX" for="ch" forName="dot7" refType="w" fact="0.4451"/>
                  <dgm:constr type="ctrY" for="ch" forName="dot7" refType="h" fact="0.5422"/>
                  <dgm:constr type="w" for="ch" forName="dot7" refType="userD"/>
                  <dgm:constr type="h" for="ch" forName="dot7" refType="userD"/>
                  <dgm:constr type="ctrX" for="ch" forName="dot8" refType="w" fact="0.399"/>
                  <dgm:constr type="ctrY" for="ch" forName="dot8" refType="h" fact="0.3229"/>
                  <dgm:constr type="w" for="ch" forName="dot8" refType="userD"/>
                  <dgm:constr type="h" for="ch" forName="dot8" refType="userD"/>
                  <dgm:constr type="ctrX" for="ch" forName="dotArrow1" refType="w" fact="0.4221"/>
                  <dgm:constr type="ctrY" for="ch" forName="dotArrow1" refType="h" fact="0.0635"/>
                  <dgm:constr type="w" for="ch" forName="dotArrow1" refType="userD"/>
                  <dgm:constr type="h" for="ch" forName="dotArrow1" refType="userD"/>
                  <dgm:constr type="ctrX" for="ch" forName="dotArrow2" refType="w" fact="0.4049"/>
                  <dgm:constr type="ctrY" for="ch" forName="dotArrow2" refType="h" fact="0.0448"/>
                  <dgm:constr type="w" for="ch" forName="dotArrow2" refType="userD"/>
                  <dgm:constr type="h" for="ch" forName="dotArrow2" refType="userD"/>
                  <dgm:constr type="ctrX" for="ch" forName="dotArrow3" refType="w" fact="0.3877"/>
                  <dgm:constr type="ctrY" for="ch" forName="dotArrow3" refType="h" fact="0.026"/>
                  <dgm:constr type="w" for="ch" forName="dotArrow3" refType="userD"/>
                  <dgm:constr type="h" for="ch" forName="dotArrow3" refType="userD"/>
                  <dgm:constr type="ctrX" for="ch" forName="dotArrow4" refType="w" fact="0.3705"/>
                  <dgm:constr type="ctrY" for="ch" forName="dotArrow4" refType="h" fact="0.0448"/>
                  <dgm:constr type="w" for="ch" forName="dotArrow4" refType="userD"/>
                  <dgm:constr type="h" for="ch" forName="dotArrow4" refType="userD"/>
                  <dgm:constr type="ctrX" for="ch" forName="dotArrow5" refType="w" fact="0.3533"/>
                  <dgm:constr type="ctrY" for="ch" forName="dotArrow5" refType="h" fact="0.0635"/>
                  <dgm:constr type="w" for="ch" forName="dotArrow5" refType="userD"/>
                  <dgm:constr type="h" for="ch" forName="dotArrow5" refType="userD"/>
                  <dgm:constr type="ctrX" for="ch" forName="dotArrow6" refType="w" fact="0.3877"/>
                  <dgm:constr type="ctrY" for="ch" forName="dotArrow6" refType="h" fact="0.0656"/>
                  <dgm:constr type="w" for="ch" forName="dotArrow6" refType="userD"/>
                  <dgm:constr type="h" for="ch" forName="dotArrow6" refType="userD"/>
                  <dgm:constr type="ctrX" for="ch" forName="dotArrow7" refType="w" fact="0.3877"/>
                  <dgm:constr type="ctrY" for="ch" forName="dotArrow7" refType="h" fact="0.1052"/>
                  <dgm:constr type="w" for="ch" forName="dotArrow7" refType="userD"/>
                  <dgm:constr type="h" for="ch" forName="dotArrow7" refType="userD"/>
                  <dgm:constr type="r" for="ch" forName="parTx1" refType="w" fact="0.8254"/>
                  <dgm:constr type="t" for="ch" forName="parTx1" refType="h" fact="0.9304"/>
                  <dgm:constr type="w" for="ch" forName="parTx1" refType="w" fact="0.2544"/>
                  <dgm:constr type="h" for="ch" forName="parTx1" refType="h" fact="0.0962"/>
                  <dgm:constr type="ctrX" for="ch" forName="picture1" refType="w" fact="0.8369"/>
                  <dgm:constr type="ctrY" for="ch" forName="picture1" refType="h" fact="0.9169"/>
                  <dgm:constr type="w" for="ch" forName="picture1" refType="w" fact="0.118"/>
                  <dgm:constr type="h" for="ch" forName="picture1" refType="h" fact="0.166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018"/>
                  <dgm:constr type="t" for="ch" forName="parTx2" refType="h" fact="0.8167"/>
                  <dgm:constr type="w" for="ch" forName="parTx2" refType="w" fact="0.2544"/>
                  <dgm:constr type="h" for="ch" forName="parTx2" refType="h" fact="0.0962"/>
                  <dgm:constr type="ctrX" for="ch" forName="picture2" refType="w" fact="0.6134"/>
                  <dgm:constr type="ctrY" for="ch" forName="picture2" refType="h" fact="0.8032"/>
                  <dgm:constr type="w" for="ch" forName="picture2" refType="w" fact="0.118"/>
                  <dgm:constr type="h" for="ch" forName="picture2" refType="h" fact="0.166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806"/>
                  <dgm:constr type="t" for="ch" forName="parTx3" refType="h" fact="0.6524"/>
                  <dgm:constr type="w" for="ch" forName="parTx3" refType="w" fact="0.2544"/>
                  <dgm:constr type="h" for="ch" forName="parTx3" refType="h" fact="0.0962"/>
                  <dgm:constr type="ctrX" for="ch" forName="picture3" refType="w" fact="0.4922"/>
                  <dgm:constr type="ctrY" for="ch" forName="picture3" refType="h" fact="0.6389"/>
                  <dgm:constr type="w" for="ch" forName="picture3" refType="w" fact="0.118"/>
                  <dgm:constr type="h" for="ch" forName="picture3" refType="h" fact="0.166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173"/>
                  <dgm:constr type="t" for="ch" forName="parTx4" refType="h" fact="0.4412"/>
                  <dgm:constr type="w" for="ch" forName="parTx4" refType="w" fact="0.2544"/>
                  <dgm:constr type="h" for="ch" forName="parTx4" refType="h" fact="0.0962"/>
                  <dgm:constr type="ctrX" for="ch" forName="picture4" refType="w" fact="0.4288"/>
                  <dgm:constr type="ctrY" for="ch" forName="picture4" refType="h" fact="0.4277"/>
                  <dgm:constr type="w" for="ch" forName="picture4" refType="w" fact="0.118"/>
                  <dgm:constr type="h" for="ch" forName="picture4" refType="h" fact="0.1663"/>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82"/>
                  <dgm:constr type="t" for="ch" forName="parTx5" refType="h" fact="0.2262"/>
                  <dgm:constr type="w" for="ch" forName="parTx5" refType="w" fact="0.2544"/>
                  <dgm:constr type="h" for="ch" forName="parTx5" refType="h" fact="0.0962"/>
                  <dgm:constr type="ctrX" for="ch" forName="picture5" refType="w" fact="0.3936"/>
                  <dgm:constr type="ctrY" for="ch" forName="picture5" refType="h" fact="0.2127"/>
                  <dgm:constr type="w" for="ch" forName="picture5" refType="w" fact="0.118"/>
                  <dgm:constr type="h" for="ch" forName="picture5" refType="h" fact="0.1663"/>
                  <dgm:constr type="r" for="ch" forName="desTx5" refType="l" refFor="ch" refForName="parTx5"/>
                  <dgm:constr type="l" for="ch" forName="desTx5"/>
                  <dgm:constr type="t" for="ch" forName="desTx5" refType="t" refFor="ch" refForName="parTx5"/>
                  <dgm:constr type="h" for="ch" forName="desTx5" refType="h" refFor="ch" refForName="parTx5"/>
                </dgm:constrLst>
              </dgm:if>
              <dgm:else name="Name51">
                <dgm:alg type="composite">
                  <dgm:param type="ar" val="1.164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userD" refType="w" fact="0.0143"/>
                  <dgm:constr type="ctrX" for="ch" forName="dot1" refType="w" fact="0.6049"/>
                  <dgm:constr type="ctrY" for="ch" forName="dot1" refType="h" fact="0.8674"/>
                  <dgm:constr type="w" for="ch" forName="dot1" refType="userD"/>
                  <dgm:constr type="h" for="ch" forName="dot1" refType="userD"/>
                  <dgm:constr type="ctrX" for="ch" forName="dot2" refType="w" fact="0.6366"/>
                  <dgm:constr type="ctrY" for="ch" forName="dot2" refType="h" fact="0.8824"/>
                  <dgm:constr type="w" for="ch" forName="dot2" refType="userD"/>
                  <dgm:constr type="h" for="ch" forName="dot2" refType="userD"/>
                  <dgm:constr type="ctrX" for="ch" forName="dot3" refType="w" fact="0.669"/>
                  <dgm:constr type="ctrY" for="ch" forName="dot3" refType="h" fact="0.8948"/>
                  <dgm:constr type="w" for="ch" forName="dot3" refType="userD"/>
                  <dgm:constr type="h" for="ch" forName="dot3" refType="userD"/>
                  <dgm:constr type="ctrX" for="ch" forName="dot4" refType="w" fact="0.7019"/>
                  <dgm:constr type="ctrY" for="ch" forName="dot4" refType="h" fact="0.9044"/>
                  <dgm:constr type="w" for="ch" forName="dot4" refType="userD"/>
                  <dgm:constr type="h" for="ch" forName="dot4" refType="userD"/>
                  <dgm:constr type="ctrX" for="ch" forName="dot5" refType="w" fact="0.4319"/>
                  <dgm:constr type="ctrY" for="ch" forName="dot5" refType="h" fact="0.7222"/>
                  <dgm:constr type="w" for="ch" forName="dot5" refType="userD"/>
                  <dgm:constr type="h" for="ch" forName="dot5" refType="userD"/>
                  <dgm:constr type="ctrX" for="ch" forName="dot6" refType="w" fact="0.457"/>
                  <dgm:constr type="ctrY" for="ch" forName="dot6" refType="h" fact="0.7518"/>
                  <dgm:constr type="w" for="ch" forName="dot6" refType="userD"/>
                  <dgm:constr type="h" for="ch" forName="dot6" refType="userD"/>
                  <dgm:constr type="ctrX" for="ch" forName="dot7" refType="w" fact="0.328"/>
                  <dgm:constr type="ctrY" for="ch" forName="dot7" refType="h" fact="0.5422"/>
                  <dgm:constr type="w" for="ch" forName="dot7" refType="userD"/>
                  <dgm:constr type="h" for="ch" forName="dot7" refType="userD"/>
                  <dgm:constr type="ctrX" for="ch" forName="dot8" refType="w" fact="0.2722"/>
                  <dgm:constr type="ctrY" for="ch" forName="dot8" refType="h" fact="0.3229"/>
                  <dgm:constr type="w" for="ch" forName="dot8" refType="userD"/>
                  <dgm:constr type="h" for="ch" forName="dot8" refType="userD"/>
                  <dgm:constr type="ctrX" for="ch" forName="dotArrow1" refType="w" fact="0.3001"/>
                  <dgm:constr type="ctrY" for="ch" forName="dotArrow1" refType="h" fact="0.0635"/>
                  <dgm:constr type="w" for="ch" forName="dotArrow1" refType="userD"/>
                  <dgm:constr type="h" for="ch" forName="dotArrow1" refType="userD"/>
                  <dgm:constr type="ctrX" for="ch" forName="dotArrow2" refType="w" fact="0.2793"/>
                  <dgm:constr type="ctrY" for="ch" forName="dotArrow2" refType="h" fact="0.0448"/>
                  <dgm:constr type="w" for="ch" forName="dotArrow2" refType="userD"/>
                  <dgm:constr type="h" for="ch" forName="dotArrow2" refType="userD"/>
                  <dgm:constr type="ctrX" for="ch" forName="dotArrow3" refType="w" fact="0.2585"/>
                  <dgm:constr type="ctrY" for="ch" forName="dotArrow3" refType="h" fact="0.026"/>
                  <dgm:constr type="w" for="ch" forName="dotArrow3" refType="userD"/>
                  <dgm:constr type="h" for="ch" forName="dotArrow3" refType="userD"/>
                  <dgm:constr type="ctrX" for="ch" forName="dotArrow4" refType="w" fact="0.2376"/>
                  <dgm:constr type="ctrY" for="ch" forName="dotArrow4" refType="h" fact="0.0448"/>
                  <dgm:constr type="w" for="ch" forName="dotArrow4" refType="userD"/>
                  <dgm:constr type="h" for="ch" forName="dotArrow4" refType="userD"/>
                  <dgm:constr type="ctrX" for="ch" forName="dotArrow5" refType="w" fact="0.2168"/>
                  <dgm:constr type="ctrY" for="ch" forName="dotArrow5" refType="h" fact="0.0635"/>
                  <dgm:constr type="w" for="ch" forName="dotArrow5" refType="userD"/>
                  <dgm:constr type="h" for="ch" forName="dotArrow5" refType="userD"/>
                  <dgm:constr type="ctrX" for="ch" forName="dotArrow6" refType="w" fact="0.2585"/>
                  <dgm:constr type="ctrY" for="ch" forName="dotArrow6" refType="h" fact="0.0656"/>
                  <dgm:constr type="w" for="ch" forName="dotArrow6" refType="userD"/>
                  <dgm:constr type="h" for="ch" forName="dotArrow6" refType="userD"/>
                  <dgm:constr type="ctrX" for="ch" forName="dotArrow7" refType="w" fact="0.2585"/>
                  <dgm:constr type="ctrY" for="ch" forName="dotArrow7" refType="h" fact="0.1052"/>
                  <dgm:constr type="w" for="ch" forName="dotArrow7" refType="userD"/>
                  <dgm:constr type="h" for="ch" forName="dotArrow7" refType="userD"/>
                  <dgm:constr type="r" for="ch" forName="parTx1" refType="w" fact="0.7885"/>
                  <dgm:constr type="t" for="ch" forName="parTx1" refType="h" fact="0.928"/>
                  <dgm:constr type="w" for="ch" forName="parTx1" refType="w" fact="0.3081"/>
                  <dgm:constr type="h" for="ch" forName="parTx1" refType="h" fact="0.0962"/>
                  <dgm:constr type="ctrX" for="ch" forName="picture1" refType="w" fact="0.8025"/>
                  <dgm:constr type="ctrY" for="ch" forName="picture1" refType="h" fact="0.9169"/>
                  <dgm:constr type="w" for="ch" forName="picture1" refType="w" fact="0.1429"/>
                  <dgm:constr type="h" for="ch" forName="picture1" refType="h" fact="0.1663"/>
                  <dgm:constr type="r" for="ch" forName="parTx2" refType="w" fact="0.5178"/>
                  <dgm:constr type="t" for="ch" forName="parTx2" refType="h" fact="0.8143"/>
                  <dgm:constr type="w" for="ch" forName="parTx2" refType="w" fact="0.3081"/>
                  <dgm:constr type="h" for="ch" forName="parTx2" refType="h" fact="0.0962"/>
                  <dgm:constr type="ctrX" for="ch" forName="picture2" refType="w" fact="0.5318"/>
                  <dgm:constr type="ctrY" for="ch" forName="picture2" refType="h" fact="0.8032"/>
                  <dgm:constr type="w" for="ch" forName="picture2" refType="w" fact="0.1429"/>
                  <dgm:constr type="h" for="ch" forName="picture2" refType="h" fact="0.1663"/>
                  <dgm:constr type="r" for="ch" forName="parTx3" refType="w" fact="0.371"/>
                  <dgm:constr type="t" for="ch" forName="parTx3" refType="h" fact="0.65"/>
                  <dgm:constr type="w" for="ch" forName="parTx3" refType="w" fact="0.3081"/>
                  <dgm:constr type="h" for="ch" forName="parTx3" refType="h" fact="0.0962"/>
                  <dgm:constr type="ctrX" for="ch" forName="picture3" refType="w" fact="0.385"/>
                  <dgm:constr type="ctrY" for="ch" forName="picture3" refType="h" fact="0.6389"/>
                  <dgm:constr type="w" for="ch" forName="picture3" refType="w" fact="0.1429"/>
                  <dgm:constr type="h" for="ch" forName="picture3" refType="h" fact="0.1663"/>
                  <dgm:constr type="r" for="ch" forName="parTx4" refType="w" fact="0.2943"/>
                  <dgm:constr type="t" for="ch" forName="parTx4" refType="h" fact="0.4388"/>
                  <dgm:constr type="w" for="ch" forName="parTx4" refType="w" fact="0.3081"/>
                  <dgm:constr type="h" for="ch" forName="parTx4" refType="h" fact="0.0962"/>
                  <dgm:constr type="ctrX" for="ch" forName="picture4" refType="w" fact="0.3083"/>
                  <dgm:constr type="ctrY" for="ch" forName="picture4" refType="h" fact="0.4277"/>
                  <dgm:constr type="w" for="ch" forName="picture4" refType="w" fact="0.1429"/>
                  <dgm:constr type="h" for="ch" forName="picture4" refType="h" fact="0.1663"/>
                  <dgm:constr type="r" for="ch" forName="parTx5" refType="w" fact="0.2516"/>
                  <dgm:constr type="t" for="ch" forName="parTx5" refType="h" fact="0.2238"/>
                  <dgm:constr type="w" for="ch" forName="parTx5" refType="w" fact="0.3081"/>
                  <dgm:constr type="h" for="ch" forName="parTx5" refType="h" fact="0.0962"/>
                  <dgm:constr type="ctrX" for="ch" forName="picture5" refType="w" fact="0.2656"/>
                  <dgm:constr type="ctrY" for="ch" forName="picture5" refType="h" fact="0.2127"/>
                  <dgm:constr type="w" for="ch" forName="picture5" refType="w" fact="0.1429"/>
                  <dgm:constr type="h" for="ch" forName="picture5" refType="h" fact="0.1663"/>
                </dgm:constrLst>
              </dgm:else>
            </dgm:choose>
          </dgm:else>
        </dgm:choose>
      </dgm:if>
      <dgm:if name="Name52" axis="ch" ptType="node" func="cnt" op="equ" val="6">
        <dgm:choose name="Name53">
          <dgm:if name="Name54" func="var" arg="dir" op="equ" val="norm">
            <dgm:choose name="Name55">
              <dgm:if name="Name56" axis="des" func="maxDepth" op="gt" val="1">
                <dgm:alg type="composite">
                  <dgm:param type="ar" val="1.3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userD" refType="w" fact="0.0105"/>
                  <dgm:constr type="ctrX" for="ch" forName="dot1" refType="w" fact="0.3608"/>
                  <dgm:constr type="ctrY" for="ch" forName="dot1" refType="h" fact="0.8839"/>
                  <dgm:constr type="w" for="ch" forName="dot1" refType="userD"/>
                  <dgm:constr type="h" for="ch" forName="dot1" refType="userD"/>
                  <dgm:constr type="ctrX" for="ch" forName="dot2" refType="w" fact="0.3384"/>
                  <dgm:constr type="ctrY" for="ch" forName="dot2" refType="h" fact="0.8967"/>
                  <dgm:constr type="w" for="ch" forName="dot2" refType="userD"/>
                  <dgm:constr type="h" for="ch" forName="dot2" refType="userD"/>
                  <dgm:constr type="ctrX" for="ch" forName="dot3" refType="w" fact="0.3155"/>
                  <dgm:constr type="ctrY" for="ch" forName="dot3" refType="h" fact="0.9076"/>
                  <dgm:constr type="w" for="ch" forName="dot3" refType="userD"/>
                  <dgm:constr type="h" for="ch" forName="dot3" refType="userD"/>
                  <dgm:constr type="ctrX" for="ch" forName="dot4" refType="w" fact="0.2923"/>
                  <dgm:constr type="ctrY" for="ch" forName="dot4" refType="h" fact="0.9165"/>
                  <dgm:constr type="w" for="ch" forName="dot4" refType="userD"/>
                  <dgm:constr type="h" for="ch" forName="dot4" refType="userD"/>
                  <dgm:constr type="ctrX" for="ch" forName="dot5" refType="w" fact="0.2688"/>
                  <dgm:constr type="ctrY" for="ch" forName="dot5" refType="h" fact="0.9234"/>
                  <dgm:constr type="w" for="ch" forName="dot5" refType="userD"/>
                  <dgm:constr type="h" for="ch" forName="dot5" refType="userD"/>
                  <dgm:constr type="ctrX" for="ch" forName="dot6" refType="w" fact="0.4883"/>
                  <dgm:constr type="ctrY" for="ch" forName="dot6" refType="h" fact="0.764"/>
                  <dgm:constr type="w" for="ch" forName="dot6" refType="userD"/>
                  <dgm:constr type="h" for="ch" forName="dot6" refType="userD"/>
                  <dgm:constr type="ctrX" for="ch" forName="dot7" refType="w" fact="0.4695"/>
                  <dgm:constr type="ctrY" for="ch" forName="dot7" refType="h" fact="0.7878"/>
                  <dgm:constr type="w" for="ch" forName="dot7" refType="userD"/>
                  <dgm:constr type="h" for="ch" forName="dot7" refType="userD"/>
                  <dgm:constr type="ctrX" for="ch" forName="dot8" refType="w" fact="0.5696"/>
                  <dgm:constr type="ctrY" for="ch" forName="dot8" refType="h" fact="0.6227"/>
                  <dgm:constr type="w" for="ch" forName="dot8" refType="userD"/>
                  <dgm:constr type="h" for="ch" forName="dot8" refType="userD"/>
                  <dgm:constr type="ctrX" for="ch" forName="dot9" refType="w" fact="0.6247"/>
                  <dgm:constr type="ctrY" for="ch" forName="dot9" refType="h" fact="0.4556"/>
                  <dgm:constr type="w" for="ch" forName="dot9" refType="userD"/>
                  <dgm:constr type="h" for="ch" forName="dot9" refType="userD"/>
                  <dgm:constr type="ctrX" for="ch" forName="dot10" refType="w" fact="0.6509"/>
                  <dgm:constr type="ctrY" for="ch" forName="dot10" refType="h" fact="0.2816"/>
                  <dgm:constr type="w" for="ch" forName="dot10" refType="userD"/>
                  <dgm:constr type="h" for="ch" forName="dot10" refType="userD"/>
                  <dgm:constr type="ctrX" for="ch" forName="dotArrow1" refType="w" fact="0.6281"/>
                  <dgm:constr type="ctrY" for="ch" forName="dotArrow1" refType="h" fact="0.0748"/>
                  <dgm:constr type="w" for="ch" forName="dotArrow1" refType="userD"/>
                  <dgm:constr type="h" for="ch" forName="dotArrow1" refType="userD"/>
                  <dgm:constr type="ctrX" for="ch" forName="dotArrow2" refType="w" fact="0.6437"/>
                  <dgm:constr type="ctrY" for="ch" forName="dotArrow2" refType="h" fact="0.0581"/>
                  <dgm:constr type="w" for="ch" forName="dotArrow2" refType="userD"/>
                  <dgm:constr type="h" for="ch" forName="dotArrow2" refType="userD"/>
                  <dgm:constr type="ctrX" for="ch" forName="dotArrow3" refType="w" fact="0.6593"/>
                  <dgm:constr type="ctrY" for="ch" forName="dotArrow3" refType="h" fact="0.0414"/>
                  <dgm:constr type="w" for="ch" forName="dotArrow3" refType="userD"/>
                  <dgm:constr type="h" for="ch" forName="dotArrow3" refType="userD"/>
                  <dgm:constr type="ctrX" for="ch" forName="dotArrow4" refType="w" fact="0.675"/>
                  <dgm:constr type="ctrY" for="ch" forName="dotArrow4" refType="h" fact="0.0581"/>
                  <dgm:constr type="w" for="ch" forName="dotArrow4" refType="userD"/>
                  <dgm:constr type="h" for="ch" forName="dotArrow4" refType="userD"/>
                  <dgm:constr type="ctrX" for="ch" forName="dotArrow5" refType="w" fact="0.6906"/>
                  <dgm:constr type="ctrY" for="ch" forName="dotArrow5" refType="h" fact="0.0748"/>
                  <dgm:constr type="w" for="ch" forName="dotArrow5" refType="userD"/>
                  <dgm:constr type="h" for="ch" forName="dotArrow5" refType="userD"/>
                  <dgm:constr type="ctrX" for="ch" forName="dotArrow6" refType="w" fact="0.6593"/>
                  <dgm:constr type="ctrY" for="ch" forName="dotArrow6" refType="h" fact="0.0766"/>
                  <dgm:constr type="w" for="ch" forName="dotArrow6" refType="userD"/>
                  <dgm:constr type="h" for="ch" forName="dotArrow6" refType="userD"/>
                  <dgm:constr type="ctrX" for="ch" forName="dotArrow7" refType="w" fact="0.6593"/>
                  <dgm:constr type="ctrY" for="ch" forName="dotArrow7" refType="h" fact="0.1118"/>
                  <dgm:constr type="w" for="ch" forName="dotArrow7" refType="userD"/>
                  <dgm:constr type="h" for="ch" forName="dotArrow7" refType="userD"/>
                  <dgm:constr type="l" for="ch" forName="parTx1" refType="w" fact="0.2091"/>
                  <dgm:constr type="t" for="ch" forName="parTx1" refType="h" fact="0.9433"/>
                  <dgm:constr type="w" for="ch" forName="parTx1" refType="w" fact="0.2275"/>
                  <dgm:constr type="h" for="ch" forName="parTx1" refType="h" fact="0.0811"/>
                  <dgm:constr type="ctrX" for="ch" forName="picture1" refType="w" fact="0.1988"/>
                  <dgm:constr type="ctrY" for="ch" forName="picture1" refType="h" fact="0.9322"/>
                  <dgm:constr type="w" for="ch" forName="picture1" refType="w" fact="0.1055"/>
                  <dgm:constr type="h" for="ch" forName="picture1" refType="h" fact="0.140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273"/>
                  <dgm:constr type="t" for="ch" forName="parTx2" refType="h" fact="0.8468"/>
                  <dgm:constr type="w" for="ch" forName="parTx2" refType="w" fact="0.2275"/>
                  <dgm:constr type="h" for="ch" forName="parTx2" refType="h" fact="0.0811"/>
                  <dgm:constr type="ctrX" for="ch" forName="picture2" refType="w" fact="0.4169"/>
                  <dgm:constr type="ctrY" for="ch" forName="picture2" refType="h" fact="0.8357"/>
                  <dgm:constr type="w" for="ch" forName="picture2" refType="w" fact="0.1055"/>
                  <dgm:constr type="h" for="ch" forName="picture2" refType="h" fact="0.140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349"/>
                  <dgm:constr type="t" for="ch" forName="parTx3" refType="h" fact="0.7023"/>
                  <dgm:constr type="w" for="ch" forName="parTx3" refType="w" fact="0.2275"/>
                  <dgm:constr type="h" for="ch" forName="parTx3" refType="h" fact="0.0811"/>
                  <dgm:constr type="ctrX" for="ch" forName="picture3" refType="w" fact="0.5245"/>
                  <dgm:constr type="ctrY" for="ch" forName="picture3" refType="h" fact="0.6912"/>
                  <dgm:constr type="w" for="ch" forName="picture3" refType="w" fact="0.1055"/>
                  <dgm:constr type="h" for="ch" forName="picture3" refType="h" fact="0.140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998"/>
                  <dgm:constr type="t" for="ch" forName="parTx4" refType="h" fact="0.5441"/>
                  <dgm:constr type="w" for="ch" forName="parTx4" refType="w" fact="0.2275"/>
                  <dgm:constr type="h" for="ch" forName="parTx4" refType="h" fact="0.0811"/>
                  <dgm:constr type="ctrX" for="ch" forName="picture4" refType="w" fact="0.5894"/>
                  <dgm:constr type="ctrY" for="ch" forName="picture4" refType="h" fact="0.533"/>
                  <dgm:constr type="w" for="ch" forName="picture4" refType="w" fact="0.1055"/>
                  <dgm:constr type="h" for="ch" forName="picture4" refType="h" fact="0.1403"/>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416"/>
                  <dgm:constr type="t" for="ch" forName="parTx5" refType="h" fact="0.3737"/>
                  <dgm:constr type="w" for="ch" forName="parTx5" refType="w" fact="0.2275"/>
                  <dgm:constr type="h" for="ch" forName="parTx5" refType="h" fact="0.0811"/>
                  <dgm:constr type="ctrX" for="ch" forName="picture5" refType="w" fact="0.6313"/>
                  <dgm:constr type="ctrY" for="ch" forName="picture5" refType="h" fact="0.3626"/>
                  <dgm:constr type="w" for="ch" forName="picture5" refType="w" fact="0.1055"/>
                  <dgm:constr type="h" for="ch" forName="picture5" refType="h" fact="0.1403"/>
                  <dgm:constr type="l" for="ch" forName="desTx5" refType="r" refFor="ch" refForName="parTx5"/>
                  <dgm:constr type="r" for="ch" forName="desTx5" refType="w"/>
                  <dgm:constr type="t" for="ch" forName="desTx5" refType="t" refFor="ch" refForName="parTx5"/>
                  <dgm:constr type="h" for="ch" forName="desTx5" refType="h" refFor="ch" refForName="parTx5"/>
                  <dgm:constr type="l" for="ch" forName="parTx6" refType="w" fact="0.6644"/>
                  <dgm:constr type="t" for="ch" forName="parTx6" refType="h" fact="0.2061"/>
                  <dgm:constr type="w" for="ch" forName="parTx6" refType="w" fact="0.2275"/>
                  <dgm:constr type="h" for="ch" forName="parTx6" refType="h" fact="0.0811"/>
                  <dgm:constr type="ctrX" for="ch" forName="picture6" refType="w" fact="0.6541"/>
                  <dgm:constr type="ctrY" for="ch" forName="picture6" refType="h" fact="0.195"/>
                  <dgm:constr type="w" for="ch" forName="picture6" refType="w" fact="0.1055"/>
                  <dgm:constr type="h" for="ch" forName="picture6" refType="h" fact="0.1403"/>
                  <dgm:constr type="l" for="ch" forName="desTx6" refType="r" refFor="ch" refForName="parTx6"/>
                  <dgm:constr type="r" for="ch" forName="desTx6" refType="w"/>
                  <dgm:constr type="t" for="ch" forName="desTx6" refType="t" refFor="ch" refForName="parTx6"/>
                  <dgm:constr type="h" for="ch" forName="desTx6" refType="h" refFor="ch" refForName="parTx6"/>
                </dgm:constrLst>
              </dgm:if>
              <dgm:else name="Name57">
                <dgm:alg type="composite">
                  <dgm:param type="ar" val="1.122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userD" refType="w" fact="0.0125"/>
                  <dgm:constr type="ctrX" for="ch" forName="dot1" refType="w" fact="0.4276"/>
                  <dgm:constr type="ctrY" for="ch" forName="dot1" refType="h" fact="0.8839"/>
                  <dgm:constr type="w" for="ch" forName="dot1" refType="userD"/>
                  <dgm:constr type="h" for="ch" forName="dot1" refType="userD"/>
                  <dgm:constr type="ctrX" for="ch" forName="dot2" refType="w" fact="0.401"/>
                  <dgm:constr type="ctrY" for="ch" forName="dot2" refType="h" fact="0.8967"/>
                  <dgm:constr type="w" for="ch" forName="dot2" refType="userD"/>
                  <dgm:constr type="h" for="ch" forName="dot2" refType="userD"/>
                  <dgm:constr type="ctrX" for="ch" forName="dot3" refType="w" fact="0.3739"/>
                  <dgm:constr type="ctrY" for="ch" forName="dot3" refType="h" fact="0.9076"/>
                  <dgm:constr type="w" for="ch" forName="dot3" refType="userD"/>
                  <dgm:constr type="h" for="ch" forName="dot3" refType="userD"/>
                  <dgm:constr type="ctrX" for="ch" forName="dot4" refType="w" fact="0.3464"/>
                  <dgm:constr type="ctrY" for="ch" forName="dot4" refType="h" fact="0.9165"/>
                  <dgm:constr type="w" for="ch" forName="dot4" refType="userD"/>
                  <dgm:constr type="h" for="ch" forName="dot4" refType="userD"/>
                  <dgm:constr type="ctrX" for="ch" forName="dot5" refType="w" fact="0.3186"/>
                  <dgm:constr type="ctrY" for="ch" forName="dot5" refType="h" fact="0.9234"/>
                  <dgm:constr type="w" for="ch" forName="dot5" refType="userD"/>
                  <dgm:constr type="h" for="ch" forName="dot5" refType="userD"/>
                  <dgm:constr type="ctrX" for="ch" forName="dot6" refType="w" fact="0.5786"/>
                  <dgm:constr type="ctrY" for="ch" forName="dot6" refType="h" fact="0.764"/>
                  <dgm:constr type="w" for="ch" forName="dot6" refType="userD"/>
                  <dgm:constr type="h" for="ch" forName="dot6" refType="userD"/>
                  <dgm:constr type="ctrX" for="ch" forName="dot7" refType="w" fact="0.5564"/>
                  <dgm:constr type="ctrY" for="ch" forName="dot7" refType="h" fact="0.7878"/>
                  <dgm:constr type="w" for="ch" forName="dot7" refType="userD"/>
                  <dgm:constr type="h" for="ch" forName="dot7" refType="userD"/>
                  <dgm:constr type="ctrX" for="ch" forName="dot8" refType="w" fact="0.675"/>
                  <dgm:constr type="ctrY" for="ch" forName="dot8" refType="h" fact="0.6227"/>
                  <dgm:constr type="w" for="ch" forName="dot8" refType="userD"/>
                  <dgm:constr type="h" for="ch" forName="dot8" refType="userD"/>
                  <dgm:constr type="ctrX" for="ch" forName="dot9" refType="w" fact="0.7403"/>
                  <dgm:constr type="ctrY" for="ch" forName="dot9" refType="h" fact="0.4556"/>
                  <dgm:constr type="w" for="ch" forName="dot9" refType="userD"/>
                  <dgm:constr type="h" for="ch" forName="dot9" refType="userD"/>
                  <dgm:constr type="ctrX" for="ch" forName="dot10" refType="w" fact="0.7714"/>
                  <dgm:constr type="ctrY" for="ch" forName="dot10" refType="h" fact="0.2816"/>
                  <dgm:constr type="w" for="ch" forName="dot10" refType="userD"/>
                  <dgm:constr type="h" for="ch" forName="dot10" refType="userD"/>
                  <dgm:constr type="ctrX" for="ch" forName="dotArrow1" refType="w" fact="0.7443"/>
                  <dgm:constr type="ctrY" for="ch" forName="dotArrow1" refType="h" fact="0.0748"/>
                  <dgm:constr type="w" for="ch" forName="dotArrow1" refType="userD"/>
                  <dgm:constr type="h" for="ch" forName="dotArrow1" refType="userD"/>
                  <dgm:constr type="ctrX" for="ch" forName="dotArrow2" refType="w" fact="0.7628"/>
                  <dgm:constr type="ctrY" for="ch" forName="dotArrow2" refType="h" fact="0.0581"/>
                  <dgm:constr type="w" for="ch" forName="dotArrow2" refType="userD"/>
                  <dgm:constr type="h" for="ch" forName="dotArrow2" refType="userD"/>
                  <dgm:constr type="ctrX" for="ch" forName="dotArrow3" refType="w" fact="0.7814"/>
                  <dgm:constr type="ctrY" for="ch" forName="dotArrow3" refType="h" fact="0.0414"/>
                  <dgm:constr type="w" for="ch" forName="dotArrow3" refType="userD"/>
                  <dgm:constr type="h" for="ch" forName="dotArrow3" refType="userD"/>
                  <dgm:constr type="ctrX" for="ch" forName="dotArrow4" refType="w" fact="0.7999"/>
                  <dgm:constr type="ctrY" for="ch" forName="dotArrow4" refType="h" fact="0.0581"/>
                  <dgm:constr type="w" for="ch" forName="dotArrow4" refType="userD"/>
                  <dgm:constr type="h" for="ch" forName="dotArrow4" refType="userD"/>
                  <dgm:constr type="ctrX" for="ch" forName="dotArrow5" refType="w" fact="0.8184"/>
                  <dgm:constr type="ctrY" for="ch" forName="dotArrow5" refType="h" fact="0.0748"/>
                  <dgm:constr type="w" for="ch" forName="dotArrow5" refType="userD"/>
                  <dgm:constr type="h" for="ch" forName="dotArrow5" refType="userD"/>
                  <dgm:constr type="ctrX" for="ch" forName="dotArrow6" refType="w" fact="0.7814"/>
                  <dgm:constr type="ctrY" for="ch" forName="dotArrow6" refType="h" fact="0.0766"/>
                  <dgm:constr type="w" for="ch" forName="dotArrow6" refType="userD"/>
                  <dgm:constr type="h" for="ch" forName="dotArrow6" refType="userD"/>
                  <dgm:constr type="ctrX" for="ch" forName="dotArrow7" refType="w" fact="0.7814"/>
                  <dgm:constr type="ctrY" for="ch" forName="dotArrow7" refType="h" fact="0.1118"/>
                  <dgm:constr type="w" for="ch" forName="dotArrow7" refType="userD"/>
                  <dgm:constr type="h" for="ch" forName="dotArrow7" refType="userD"/>
                  <dgm:constr type="l" for="ch" forName="parTx1" refType="w" fact="0.2479"/>
                  <dgm:constr type="t" for="ch" forName="parTx1" refType="h" fact="0.9416"/>
                  <dgm:constr type="w" for="ch" forName="parTx1" refType="w" fact="0.2696"/>
                  <dgm:constr type="h" for="ch" forName="parTx1" refType="h" fact="0.0811"/>
                  <dgm:constr type="ctrX" for="ch" forName="picture1" refType="w" fact="0.2356"/>
                  <dgm:constr type="ctrY" for="ch" forName="picture1" refType="h" fact="0.9322"/>
                  <dgm:constr type="w" for="ch" forName="picture1" refType="w" fact="0.125"/>
                  <dgm:constr type="h" for="ch" forName="picture1" refType="h" fact="0.1403"/>
                  <dgm:constr type="l" for="ch" forName="parTx2" refType="w" fact="0.5064"/>
                  <dgm:constr type="t" for="ch" forName="parTx2" refType="h" fact="0.8451"/>
                  <dgm:constr type="w" for="ch" forName="parTx2" refType="w" fact="0.2696"/>
                  <dgm:constr type="h" for="ch" forName="parTx2" refType="h" fact="0.0811"/>
                  <dgm:constr type="ctrX" for="ch" forName="picture2" refType="w" fact="0.4941"/>
                  <dgm:constr type="ctrY" for="ch" forName="picture2" refType="h" fact="0.8357"/>
                  <dgm:constr type="w" for="ch" forName="picture2" refType="w" fact="0.125"/>
                  <dgm:constr type="h" for="ch" forName="picture2" refType="h" fact="0.1403"/>
                  <dgm:constr type="l" for="ch" forName="parTx3" refType="w" fact="0.6339"/>
                  <dgm:constr type="t" for="ch" forName="parTx3" refType="h" fact="0.7006"/>
                  <dgm:constr type="w" for="ch" forName="parTx3" refType="w" fact="0.2696"/>
                  <dgm:constr type="h" for="ch" forName="parTx3" refType="h" fact="0.0811"/>
                  <dgm:constr type="ctrX" for="ch" forName="picture3" refType="w" fact="0.6216"/>
                  <dgm:constr type="ctrY" for="ch" forName="picture3" refType="h" fact="0.6912"/>
                  <dgm:constr type="w" for="ch" forName="picture3" refType="w" fact="0.125"/>
                  <dgm:constr type="h" for="ch" forName="picture3" refType="h" fact="0.1403"/>
                  <dgm:constr type="l" for="ch" forName="parTx4" refType="w" fact="0.7108"/>
                  <dgm:constr type="t" for="ch" forName="parTx4" refType="h" fact="0.5424"/>
                  <dgm:constr type="w" for="ch" forName="parTx4" refType="w" fact="0.2696"/>
                  <dgm:constr type="h" for="ch" forName="parTx4" refType="h" fact="0.0811"/>
                  <dgm:constr type="ctrX" for="ch" forName="picture4" refType="w" fact="0.6985"/>
                  <dgm:constr type="ctrY" for="ch" forName="picture4" refType="h" fact="0.533"/>
                  <dgm:constr type="w" for="ch" forName="picture4" refType="w" fact="0.125"/>
                  <dgm:constr type="h" for="ch" forName="picture4" refType="h" fact="0.1403"/>
                  <dgm:constr type="l" for="ch" forName="parTx5" refType="w" fact="0.7604"/>
                  <dgm:constr type="t" for="ch" forName="parTx5" refType="h" fact="0.372"/>
                  <dgm:constr type="w" for="ch" forName="parTx5" refType="w" fact="0.2696"/>
                  <dgm:constr type="h" for="ch" forName="parTx5" refType="h" fact="0.0811"/>
                  <dgm:constr type="ctrX" for="ch" forName="picture5" refType="w" fact="0.7481"/>
                  <dgm:constr type="ctrY" for="ch" forName="picture5" refType="h" fact="0.3626"/>
                  <dgm:constr type="w" for="ch" forName="picture5" refType="w" fact="0.125"/>
                  <dgm:constr type="h" for="ch" forName="picture5" refType="h" fact="0.1403"/>
                  <dgm:constr type="l" for="ch" forName="parTx6" refType="w" fact="0.7874"/>
                  <dgm:constr type="t" for="ch" forName="parTx6" refType="h" fact="0.2044"/>
                  <dgm:constr type="w" for="ch" forName="parTx6" refType="w" fact="0.2696"/>
                  <dgm:constr type="h" for="ch" forName="parTx6" refType="h" fact="0.0811"/>
                  <dgm:constr type="ctrX" for="ch" forName="picture6" refType="w" fact="0.7751"/>
                  <dgm:constr type="ctrY" for="ch" forName="picture6" refType="h" fact="0.195"/>
                  <dgm:constr type="w" for="ch" forName="picture6" refType="w" fact="0.125"/>
                  <dgm:constr type="h" for="ch" forName="picture6" refType="h" fact="0.1403"/>
                </dgm:constrLst>
              </dgm:else>
            </dgm:choose>
          </dgm:if>
          <dgm:else name="Name58">
            <dgm:choose name="Name59">
              <dgm:if name="Name60" axis="des" func="maxDepth" op="gt" val="1">
                <dgm:alg type="composite">
                  <dgm:param type="ar" val="1.3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userD" refType="w" fact="0.0105"/>
                  <dgm:constr type="ctrX" for="ch" forName="dot1" refType="w" fact="0.6392"/>
                  <dgm:constr type="ctrY" for="ch" forName="dot1" refType="h" fact="0.8839"/>
                  <dgm:constr type="w" for="ch" forName="dot1" refType="userD"/>
                  <dgm:constr type="h" for="ch" forName="dot1" refType="userD"/>
                  <dgm:constr type="ctrX" for="ch" forName="dot2" refType="w" fact="0.6616"/>
                  <dgm:constr type="ctrY" for="ch" forName="dot2" refType="h" fact="0.8967"/>
                  <dgm:constr type="w" for="ch" forName="dot2" refType="userD"/>
                  <dgm:constr type="h" for="ch" forName="dot2" refType="userD"/>
                  <dgm:constr type="ctrX" for="ch" forName="dot3" refType="w" fact="0.6845"/>
                  <dgm:constr type="ctrY" for="ch" forName="dot3" refType="h" fact="0.9076"/>
                  <dgm:constr type="w" for="ch" forName="dot3" refType="userD"/>
                  <dgm:constr type="h" for="ch" forName="dot3" refType="userD"/>
                  <dgm:constr type="ctrX" for="ch" forName="dot4" refType="w" fact="0.7077"/>
                  <dgm:constr type="ctrY" for="ch" forName="dot4" refType="h" fact="0.9165"/>
                  <dgm:constr type="w" for="ch" forName="dot4" refType="userD"/>
                  <dgm:constr type="h" for="ch" forName="dot4" refType="userD"/>
                  <dgm:constr type="ctrX" for="ch" forName="dot5" refType="w" fact="0.7312"/>
                  <dgm:constr type="ctrY" for="ch" forName="dot5" refType="h" fact="0.9234"/>
                  <dgm:constr type="w" for="ch" forName="dot5" refType="userD"/>
                  <dgm:constr type="h" for="ch" forName="dot5" refType="userD"/>
                  <dgm:constr type="ctrX" for="ch" forName="dot6" refType="w" fact="0.5117"/>
                  <dgm:constr type="ctrY" for="ch" forName="dot6" refType="h" fact="0.764"/>
                  <dgm:constr type="w" for="ch" forName="dot6" refType="userD"/>
                  <dgm:constr type="h" for="ch" forName="dot6" refType="userD"/>
                  <dgm:constr type="ctrX" for="ch" forName="dot7" refType="w" fact="0.5305"/>
                  <dgm:constr type="ctrY" for="ch" forName="dot7" refType="h" fact="0.7878"/>
                  <dgm:constr type="w" for="ch" forName="dot7" refType="userD"/>
                  <dgm:constr type="h" for="ch" forName="dot7" refType="userD"/>
                  <dgm:constr type="ctrX" for="ch" forName="dot8" refType="w" fact="0.4304"/>
                  <dgm:constr type="ctrY" for="ch" forName="dot8" refType="h" fact="0.6227"/>
                  <dgm:constr type="w" for="ch" forName="dot8" refType="userD"/>
                  <dgm:constr type="h" for="ch" forName="dot8" refType="userD"/>
                  <dgm:constr type="ctrX" for="ch" forName="dot9" refType="w" fact="0.3753"/>
                  <dgm:constr type="ctrY" for="ch" forName="dot9" refType="h" fact="0.4556"/>
                  <dgm:constr type="w" for="ch" forName="dot9" refType="userD"/>
                  <dgm:constr type="h" for="ch" forName="dot9" refType="userD"/>
                  <dgm:constr type="ctrX" for="ch" forName="dot10" refType="w" fact="0.3491"/>
                  <dgm:constr type="ctrY" for="ch" forName="dot10" refType="h" fact="0.2816"/>
                  <dgm:constr type="w" for="ch" forName="dot10" refType="userD"/>
                  <dgm:constr type="h" for="ch" forName="dot10" refType="userD"/>
                  <dgm:constr type="ctrX" for="ch" forName="dotArrow1" refType="w" fact="0.3719"/>
                  <dgm:constr type="ctrY" for="ch" forName="dotArrow1" refType="h" fact="0.0748"/>
                  <dgm:constr type="w" for="ch" forName="dotArrow1" refType="userD"/>
                  <dgm:constr type="h" for="ch" forName="dotArrow1" refType="userD"/>
                  <dgm:constr type="ctrX" for="ch" forName="dotArrow2" refType="w" fact="0.3563"/>
                  <dgm:constr type="ctrY" for="ch" forName="dotArrow2" refType="h" fact="0.0581"/>
                  <dgm:constr type="w" for="ch" forName="dotArrow2" refType="userD"/>
                  <dgm:constr type="h" for="ch" forName="dotArrow2" refType="userD"/>
                  <dgm:constr type="ctrX" for="ch" forName="dotArrow3" refType="w" fact="0.3407"/>
                  <dgm:constr type="ctrY" for="ch" forName="dotArrow3" refType="h" fact="0.0414"/>
                  <dgm:constr type="w" for="ch" forName="dotArrow3" refType="userD"/>
                  <dgm:constr type="h" for="ch" forName="dotArrow3" refType="userD"/>
                  <dgm:constr type="ctrX" for="ch" forName="dotArrow4" refType="w" fact="0.325"/>
                  <dgm:constr type="ctrY" for="ch" forName="dotArrow4" refType="h" fact="0.0581"/>
                  <dgm:constr type="w" for="ch" forName="dotArrow4" refType="userD"/>
                  <dgm:constr type="h" for="ch" forName="dotArrow4" refType="userD"/>
                  <dgm:constr type="ctrX" for="ch" forName="dotArrow5" refType="w" fact="0.3094"/>
                  <dgm:constr type="ctrY" for="ch" forName="dotArrow5" refType="h" fact="0.0748"/>
                  <dgm:constr type="w" for="ch" forName="dotArrow5" refType="userD"/>
                  <dgm:constr type="h" for="ch" forName="dotArrow5" refType="userD"/>
                  <dgm:constr type="ctrX" for="ch" forName="dotArrow6" refType="w" fact="0.3407"/>
                  <dgm:constr type="ctrY" for="ch" forName="dotArrow6" refType="h" fact="0.0766"/>
                  <dgm:constr type="w" for="ch" forName="dotArrow6" refType="userD"/>
                  <dgm:constr type="h" for="ch" forName="dotArrow6" refType="userD"/>
                  <dgm:constr type="ctrX" for="ch" forName="dotArrow7" refType="w" fact="0.3407"/>
                  <dgm:constr type="ctrY" for="ch" forName="dotArrow7" refType="h" fact="0.1118"/>
                  <dgm:constr type="w" for="ch" forName="dotArrow7" refType="userD"/>
                  <dgm:constr type="h" for="ch" forName="dotArrow7" refType="userD"/>
                  <dgm:constr type="r" for="ch" forName="parTx1" refType="w" fact="0.7909"/>
                  <dgm:constr type="t" for="ch" forName="parTx1" refType="h" fact="0.9433"/>
                  <dgm:constr type="w" for="ch" forName="parTx1" refType="w" fact="0.2275"/>
                  <dgm:constr type="h" for="ch" forName="parTx1" refType="h" fact="0.0811"/>
                  <dgm:constr type="ctrX" for="ch" forName="picture1" refType="w" fact="0.8012"/>
                  <dgm:constr type="ctrY" for="ch" forName="picture1" refType="h" fact="0.9322"/>
                  <dgm:constr type="w" for="ch" forName="picture1" refType="w" fact="0.1055"/>
                  <dgm:constr type="h" for="ch" forName="picture1" refType="h" fact="0.140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727"/>
                  <dgm:constr type="t" for="ch" forName="parTx2" refType="h" fact="0.8468"/>
                  <dgm:constr type="w" for="ch" forName="parTx2" refType="w" fact="0.2275"/>
                  <dgm:constr type="h" for="ch" forName="parTx2" refType="h" fact="0.0811"/>
                  <dgm:constr type="ctrX" for="ch" forName="picture2" refType="w" fact="0.5831"/>
                  <dgm:constr type="ctrY" for="ch" forName="picture2" refType="h" fact="0.8357"/>
                  <dgm:constr type="w" for="ch" forName="picture2" refType="w" fact="0.1055"/>
                  <dgm:constr type="h" for="ch" forName="picture2" refType="h" fact="0.140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651"/>
                  <dgm:constr type="t" for="ch" forName="parTx3" refType="h" fact="0.7023"/>
                  <dgm:constr type="w" for="ch" forName="parTx3" refType="w" fact="0.2275"/>
                  <dgm:constr type="h" for="ch" forName="parTx3" refType="h" fact="0.0811"/>
                  <dgm:constr type="ctrX" for="ch" forName="picture3" refType="w" fact="0.4755"/>
                  <dgm:constr type="ctrY" for="ch" forName="picture3" refType="h" fact="0.6912"/>
                  <dgm:constr type="w" for="ch" forName="picture3" refType="w" fact="0.1055"/>
                  <dgm:constr type="h" for="ch" forName="picture3" refType="h" fact="0.140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002"/>
                  <dgm:constr type="t" for="ch" forName="parTx4" refType="h" fact="0.5441"/>
                  <dgm:constr type="w" for="ch" forName="parTx4" refType="w" fact="0.2275"/>
                  <dgm:constr type="h" for="ch" forName="parTx4" refType="h" fact="0.0811"/>
                  <dgm:constr type="ctrX" for="ch" forName="picture4" refType="w" fact="0.4106"/>
                  <dgm:constr type="ctrY" for="ch" forName="picture4" refType="h" fact="0.533"/>
                  <dgm:constr type="w" for="ch" forName="picture4" refType="w" fact="0.1055"/>
                  <dgm:constr type="h" for="ch" forName="picture4" refType="h" fact="0.1403"/>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584"/>
                  <dgm:constr type="t" for="ch" forName="parTx5" refType="h" fact="0.3737"/>
                  <dgm:constr type="w" for="ch" forName="parTx5" refType="w" fact="0.2275"/>
                  <dgm:constr type="h" for="ch" forName="parTx5" refType="h" fact="0.0811"/>
                  <dgm:constr type="ctrX" for="ch" forName="picture5" refType="w" fact="0.3687"/>
                  <dgm:constr type="ctrY" for="ch" forName="picture5" refType="h" fact="0.3626"/>
                  <dgm:constr type="w" for="ch" forName="picture5" refType="w" fact="0.1055"/>
                  <dgm:constr type="h" for="ch" forName="picture5" refType="h" fact="0.1403"/>
                  <dgm:constr type="r" for="ch" forName="desTx5" refType="l" refFor="ch" refForName="parTx5"/>
                  <dgm:constr type="l" for="ch" forName="desTx5"/>
                  <dgm:constr type="t" for="ch" forName="desTx5" refType="t" refFor="ch" refForName="parTx5"/>
                  <dgm:constr type="h" for="ch" forName="desTx5" refType="h" refFor="ch" refForName="parTx5"/>
                  <dgm:constr type="r" for="ch" forName="parTx6" refType="w" fact="0.3356"/>
                  <dgm:constr type="t" for="ch" forName="parTx6" refType="h" fact="0.2061"/>
                  <dgm:constr type="w" for="ch" forName="parTx6" refType="w" fact="0.2275"/>
                  <dgm:constr type="h" for="ch" forName="parTx6" refType="h" fact="0.0811"/>
                  <dgm:constr type="ctrX" for="ch" forName="picture6" refType="w" fact="0.3459"/>
                  <dgm:constr type="ctrY" for="ch" forName="picture6" refType="h" fact="0.195"/>
                  <dgm:constr type="w" for="ch" forName="picture6" refType="w" fact="0.1055"/>
                  <dgm:constr type="h" for="ch" forName="picture6" refType="h" fact="0.1403"/>
                  <dgm:constr type="r" for="ch" forName="desTx6" refType="l" refFor="ch" refForName="parTx6"/>
                  <dgm:constr type="l" for="ch" forName="desTx6"/>
                  <dgm:constr type="t" for="ch" forName="desTx6" refType="t" refFor="ch" refForName="parTx6"/>
                  <dgm:constr type="h" for="ch" forName="desTx6" refType="h" refFor="ch" refForName="parTx6"/>
                </dgm:constrLst>
              </dgm:if>
              <dgm:else name="Name61">
                <dgm:alg type="composite">
                  <dgm:param type="ar" val="1.122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userD" refType="w" fact="0.0125"/>
                  <dgm:constr type="ctrX" for="ch" forName="dot1" refType="w" fact="0.5724"/>
                  <dgm:constr type="ctrY" for="ch" forName="dot1" refType="h" fact="0.8839"/>
                  <dgm:constr type="w" for="ch" forName="dot1" refType="userD"/>
                  <dgm:constr type="h" for="ch" forName="dot1" refType="userD"/>
                  <dgm:constr type="ctrX" for="ch" forName="dot2" refType="w" fact="0.599"/>
                  <dgm:constr type="ctrY" for="ch" forName="dot2" refType="h" fact="0.8967"/>
                  <dgm:constr type="w" for="ch" forName="dot2" refType="userD"/>
                  <dgm:constr type="h" for="ch" forName="dot2" refType="userD"/>
                  <dgm:constr type="ctrX" for="ch" forName="dot3" refType="w" fact="0.6261"/>
                  <dgm:constr type="ctrY" for="ch" forName="dot3" refType="h" fact="0.9076"/>
                  <dgm:constr type="w" for="ch" forName="dot3" refType="userD"/>
                  <dgm:constr type="h" for="ch" forName="dot3" refType="userD"/>
                  <dgm:constr type="ctrX" for="ch" forName="dot4" refType="w" fact="0.6536"/>
                  <dgm:constr type="ctrY" for="ch" forName="dot4" refType="h" fact="0.9165"/>
                  <dgm:constr type="w" for="ch" forName="dot4" refType="userD"/>
                  <dgm:constr type="h" for="ch" forName="dot4" refType="userD"/>
                  <dgm:constr type="ctrX" for="ch" forName="dot5" refType="w" fact="0.6814"/>
                  <dgm:constr type="ctrY" for="ch" forName="dot5" refType="h" fact="0.9234"/>
                  <dgm:constr type="w" for="ch" forName="dot5" refType="userD"/>
                  <dgm:constr type="h" for="ch" forName="dot5" refType="userD"/>
                  <dgm:constr type="ctrX" for="ch" forName="dot6" refType="w" fact="0.4214"/>
                  <dgm:constr type="ctrY" for="ch" forName="dot6" refType="h" fact="0.764"/>
                  <dgm:constr type="w" for="ch" forName="dot6" refType="userD"/>
                  <dgm:constr type="h" for="ch" forName="dot6" refType="userD"/>
                  <dgm:constr type="ctrX" for="ch" forName="dot7" refType="w" fact="0.4436"/>
                  <dgm:constr type="ctrY" for="ch" forName="dot7" refType="h" fact="0.7878"/>
                  <dgm:constr type="w" for="ch" forName="dot7" refType="userD"/>
                  <dgm:constr type="h" for="ch" forName="dot7" refType="userD"/>
                  <dgm:constr type="ctrX" for="ch" forName="dot8" refType="w" fact="0.325"/>
                  <dgm:constr type="ctrY" for="ch" forName="dot8" refType="h" fact="0.6227"/>
                  <dgm:constr type="w" for="ch" forName="dot8" refType="userD"/>
                  <dgm:constr type="h" for="ch" forName="dot8" refType="userD"/>
                  <dgm:constr type="ctrX" for="ch" forName="dot9" refType="w" fact="0.2597"/>
                  <dgm:constr type="ctrY" for="ch" forName="dot9" refType="h" fact="0.4556"/>
                  <dgm:constr type="w" for="ch" forName="dot9" refType="userD"/>
                  <dgm:constr type="h" for="ch" forName="dot9" refType="userD"/>
                  <dgm:constr type="ctrX" for="ch" forName="dot10" refType="w" fact="0.2286"/>
                  <dgm:constr type="ctrY" for="ch" forName="dot10" refType="h" fact="0.2816"/>
                  <dgm:constr type="w" for="ch" forName="dot10" refType="userD"/>
                  <dgm:constr type="h" for="ch" forName="dot10" refType="userD"/>
                  <dgm:constr type="ctrX" for="ch" forName="dotArrow1" refType="w" fact="0.2557"/>
                  <dgm:constr type="ctrY" for="ch" forName="dotArrow1" refType="h" fact="0.0748"/>
                  <dgm:constr type="w" for="ch" forName="dotArrow1" refType="userD"/>
                  <dgm:constr type="h" for="ch" forName="dotArrow1" refType="userD"/>
                  <dgm:constr type="ctrX" for="ch" forName="dotArrow2" refType="w" fact="0.2372"/>
                  <dgm:constr type="ctrY" for="ch" forName="dotArrow2" refType="h" fact="0.0581"/>
                  <dgm:constr type="w" for="ch" forName="dotArrow2" refType="userD"/>
                  <dgm:constr type="h" for="ch" forName="dotArrow2" refType="userD"/>
                  <dgm:constr type="ctrX" for="ch" forName="dotArrow3" refType="w" fact="0.2187"/>
                  <dgm:constr type="ctrY" for="ch" forName="dotArrow3" refType="h" fact="0.0414"/>
                  <dgm:constr type="w" for="ch" forName="dotArrow3" refType="userD"/>
                  <dgm:constr type="h" for="ch" forName="dotArrow3" refType="userD"/>
                  <dgm:constr type="ctrX" for="ch" forName="dotArrow4" refType="w" fact="0.2001"/>
                  <dgm:constr type="ctrY" for="ch" forName="dotArrow4" refType="h" fact="0.0581"/>
                  <dgm:constr type="w" for="ch" forName="dotArrow4" refType="userD"/>
                  <dgm:constr type="h" for="ch" forName="dotArrow4" refType="userD"/>
                  <dgm:constr type="ctrX" for="ch" forName="dotArrow5" refType="w" fact="0.1816"/>
                  <dgm:constr type="ctrY" for="ch" forName="dotArrow5" refType="h" fact="0.0748"/>
                  <dgm:constr type="w" for="ch" forName="dotArrow5" refType="userD"/>
                  <dgm:constr type="h" for="ch" forName="dotArrow5" refType="userD"/>
                  <dgm:constr type="ctrX" for="ch" forName="dotArrow6" refType="w" fact="0.2187"/>
                  <dgm:constr type="ctrY" for="ch" forName="dotArrow6" refType="h" fact="0.0766"/>
                  <dgm:constr type="w" for="ch" forName="dotArrow6" refType="userD"/>
                  <dgm:constr type="h" for="ch" forName="dotArrow6" refType="userD"/>
                  <dgm:constr type="ctrX" for="ch" forName="dotArrow7" refType="w" fact="0.2187"/>
                  <dgm:constr type="ctrY" for="ch" forName="dotArrow7" refType="h" fact="0.1118"/>
                  <dgm:constr type="w" for="ch" forName="dotArrow7" refType="userD"/>
                  <dgm:constr type="h" for="ch" forName="dotArrow7" refType="userD"/>
                  <dgm:constr type="r" for="ch" forName="parTx1" refType="w" fact="0.7522"/>
                  <dgm:constr type="t" for="ch" forName="parTx1" refType="h" fact="0.9416"/>
                  <dgm:constr type="w" for="ch" forName="parTx1" refType="w" fact="0.2696"/>
                  <dgm:constr type="h" for="ch" forName="parTx1" refType="h" fact="0.0811"/>
                  <dgm:constr type="ctrX" for="ch" forName="picture1" refType="w" fact="0.7644"/>
                  <dgm:constr type="ctrY" for="ch" forName="picture1" refType="h" fact="0.9322"/>
                  <dgm:constr type="w" for="ch" forName="picture1" refType="w" fact="0.125"/>
                  <dgm:constr type="h" for="ch" forName="picture1" refType="h" fact="0.1403"/>
                  <dgm:constr type="r" for="ch" forName="parTx2" refType="w" fact="0.4937"/>
                  <dgm:constr type="t" for="ch" forName="parTx2" refType="h" fact="0.8451"/>
                  <dgm:constr type="w" for="ch" forName="parTx2" refType="w" fact="0.2696"/>
                  <dgm:constr type="h" for="ch" forName="parTx2" refType="h" fact="0.0811"/>
                  <dgm:constr type="ctrX" for="ch" forName="picture2" refType="w" fact="0.5059"/>
                  <dgm:constr type="ctrY" for="ch" forName="picture2" refType="h" fact="0.8357"/>
                  <dgm:constr type="w" for="ch" forName="picture2" refType="w" fact="0.125"/>
                  <dgm:constr type="h" for="ch" forName="picture2" refType="h" fact="0.1403"/>
                  <dgm:constr type="r" for="ch" forName="parTx3" refType="w" fact="0.3662"/>
                  <dgm:constr type="t" for="ch" forName="parTx3" refType="h" fact="0.7006"/>
                  <dgm:constr type="w" for="ch" forName="parTx3" refType="w" fact="0.2696"/>
                  <dgm:constr type="h" for="ch" forName="parTx3" refType="h" fact="0.0811"/>
                  <dgm:constr type="ctrX" for="ch" forName="picture3" refType="w" fact="0.3784"/>
                  <dgm:constr type="ctrY" for="ch" forName="picture3" refType="h" fact="0.6912"/>
                  <dgm:constr type="w" for="ch" forName="picture3" refType="w" fact="0.125"/>
                  <dgm:constr type="h" for="ch" forName="picture3" refType="h" fact="0.1403"/>
                  <dgm:constr type="r" for="ch" forName="parTx4" refType="w" fact="0.2893"/>
                  <dgm:constr type="t" for="ch" forName="parTx4" refType="h" fact="0.5424"/>
                  <dgm:constr type="w" for="ch" forName="parTx4" refType="w" fact="0.2696"/>
                  <dgm:constr type="h" for="ch" forName="parTx4" refType="h" fact="0.0811"/>
                  <dgm:constr type="ctrX" for="ch" forName="picture4" refType="w" fact="0.3015"/>
                  <dgm:constr type="ctrY" for="ch" forName="picture4" refType="h" fact="0.533"/>
                  <dgm:constr type="w" for="ch" forName="picture4" refType="w" fact="0.125"/>
                  <dgm:constr type="h" for="ch" forName="picture4" refType="h" fact="0.1403"/>
                  <dgm:constr type="r" for="ch" forName="parTx5" refType="w" fact="0.2397"/>
                  <dgm:constr type="t" for="ch" forName="parTx5" refType="h" fact="0.372"/>
                  <dgm:constr type="w" for="ch" forName="parTx5" refType="w" fact="0.2696"/>
                  <dgm:constr type="h" for="ch" forName="parTx5" refType="h" fact="0.0811"/>
                  <dgm:constr type="ctrX" for="ch" forName="picture5" refType="w" fact="0.2519"/>
                  <dgm:constr type="ctrY" for="ch" forName="picture5" refType="h" fact="0.3626"/>
                  <dgm:constr type="w" for="ch" forName="picture5" refType="w" fact="0.125"/>
                  <dgm:constr type="h" for="ch" forName="picture5" refType="h" fact="0.1403"/>
                  <dgm:constr type="r" for="ch" forName="parTx6" refType="w" fact="0.2127"/>
                  <dgm:constr type="t" for="ch" forName="parTx6" refType="h" fact="0.2044"/>
                  <dgm:constr type="w" for="ch" forName="parTx6" refType="w" fact="0.2696"/>
                  <dgm:constr type="h" for="ch" forName="parTx6" refType="h" fact="0.0811"/>
                  <dgm:constr type="ctrX" for="ch" forName="picture6" refType="w" fact="0.2249"/>
                  <dgm:constr type="ctrY" for="ch" forName="picture6" refType="h" fact="0.195"/>
                  <dgm:constr type="w" for="ch" forName="picture6" refType="w" fact="0.125"/>
                  <dgm:constr type="h" for="ch" forName="picture6" refType="h" fact="0.1403"/>
                </dgm:constrLst>
              </dgm:else>
            </dgm:choose>
          </dgm:else>
        </dgm:choose>
      </dgm:if>
      <dgm:else name="Name62">
        <dgm:choose name="Name63">
          <dgm:if name="Name64" func="var" arg="dir" op="equ" val="norm">
            <dgm:choose name="Name65">
              <dgm:if name="Name66" axis="des" func="maxDepth" op="gt" val="1">
                <dgm:alg type="composite">
                  <dgm:param type="ar" val="1.2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primFontSz" for="ch" forName="desTx7" refType="primFontSz" refFor="ch" refForName="desTx1" op="equ"/>
                  <dgm:constr type="userD" refType="w" fact="0.0097"/>
                  <dgm:constr type="ctrX" for="ch" forName="dot1" refType="w" fact="0.3909"/>
                  <dgm:constr type="ctrY" for="ch" forName="dot1" refType="h" fact="0.8342"/>
                  <dgm:constr type="w" for="ch" forName="dot1" refType="userD"/>
                  <dgm:constr type="h" for="ch" forName="dot1" refType="userD"/>
                  <dgm:constr type="ctrX" for="ch" forName="dot2" refType="w" fact="0.3721"/>
                  <dgm:constr type="ctrY" for="ch" forName="dot2" refType="h" fact="0.8448"/>
                  <dgm:constr type="w" for="ch" forName="dot2" refType="userD"/>
                  <dgm:constr type="h" for="ch" forName="dot2" refType="userD"/>
                  <dgm:constr type="ctrX" for="ch" forName="dot3" refType="w" fact="0.353"/>
                  <dgm:constr type="ctrY" for="ch" forName="dot3" refType="h" fact="0.8539"/>
                  <dgm:constr type="w" for="ch" forName="dot3" refType="userD"/>
                  <dgm:constr type="h" for="ch" forName="dot3" refType="userD"/>
                  <dgm:constr type="ctrX" for="ch" forName="dot4" refType="w" fact="0.3337"/>
                  <dgm:constr type="ctrY" for="ch" forName="dot4" refType="h" fact="0.8615"/>
                  <dgm:constr type="w" for="ch" forName="dot4" refType="userD"/>
                  <dgm:constr type="h" for="ch" forName="dot4" refType="userD"/>
                  <dgm:constr type="ctrX" for="ch" forName="dot5" refType="w" fact="0.3142"/>
                  <dgm:constr type="ctrY" for="ch" forName="dot5" refType="h" fact="0.8676"/>
                  <dgm:constr type="w" for="ch" forName="dot5" refType="userD"/>
                  <dgm:constr type="h" for="ch" forName="dot5" refType="userD"/>
                  <dgm:constr type="ctrX" for="ch" forName="dot6" refType="w" fact="0.5088"/>
                  <dgm:constr type="ctrY" for="ch" forName="dot6" refType="h" fact="0.7255"/>
                  <dgm:constr type="w" for="ch" forName="dot6" refType="userD"/>
                  <dgm:constr type="h" for="ch" forName="dot6" refType="userD"/>
                  <dgm:constr type="ctrX" for="ch" forName="dot7" refType="w" fact="0.4926"/>
                  <dgm:constr type="ctrY" for="ch" forName="dot7" refType="h" fact="0.7454"/>
                  <dgm:constr type="w" for="ch" forName="dot7" refType="userD"/>
                  <dgm:constr type="h" for="ch" forName="dot7" refType="userD"/>
                  <dgm:constr type="ctrX" for="ch" forName="dot8" refType="w" fact="0.5836"/>
                  <dgm:constr type="ctrY" for="ch" forName="dot8" refType="h" fact="0.6026"/>
                  <dgm:constr type="w" for="ch" forName="dot8" refType="userD"/>
                  <dgm:constr type="h" for="ch" forName="dot8" refType="userD"/>
                  <dgm:constr type="ctrX" for="ch" forName="dot9" refType="w" fact="0.6371"/>
                  <dgm:constr type="ctrY" for="ch" forName="dot9" refType="h" fact="0.4632"/>
                  <dgm:constr type="w" for="ch" forName="dot9" refType="userD"/>
                  <dgm:constr type="h" for="ch" forName="dot9" refType="userD"/>
                  <dgm:constr type="ctrX" for="ch" forName="dot10" refType="w" fact="0.6701"/>
                  <dgm:constr type="ctrY" for="ch" forName="dot10" refType="h" fact="0.3187"/>
                  <dgm:constr type="w" for="ch" forName="dot10" refType="userD"/>
                  <dgm:constr type="h" for="ch" forName="dot10" refType="userD"/>
                  <dgm:constr type="ctrX" for="ch" forName="dot11" refType="w" fact="0.6853"/>
                  <dgm:constr type="ctrY" for="ch" forName="dot11" refType="h" fact="0.1763"/>
                  <dgm:constr type="w" for="ch" forName="dot11" refType="userD"/>
                  <dgm:constr type="h" for="ch" forName="dot11" refType="userD"/>
                  <dgm:constr type="ctrX" for="ch" forName="dotArrow1" refType="w" fact="0.6627"/>
                  <dgm:constr type="ctrY" for="ch" forName="dotArrow1" refType="h" fact="-0.0099"/>
                  <dgm:constr type="w" for="ch" forName="dotArrow1" refType="userD"/>
                  <dgm:constr type="h" for="ch" forName="dotArrow1" refType="userD"/>
                  <dgm:constr type="ctrX" for="ch" forName="dotArrow2" refType="w" fact="0.6773"/>
                  <dgm:constr type="ctrY" for="ch" forName="dotArrow2" refType="h" fact="-0.0239"/>
                  <dgm:constr type="w" for="ch" forName="dotArrow2" refType="userD"/>
                  <dgm:constr type="h" for="ch" forName="dotArrow2" refType="userD"/>
                  <dgm:constr type="ctrX" for="ch" forName="dotArrow3" refType="w" fact="0.6919"/>
                  <dgm:constr type="ctrY" for="ch" forName="dotArrow3" refType="h" fact="-0.0378"/>
                  <dgm:constr type="w" for="ch" forName="dotArrow3" refType="userD"/>
                  <dgm:constr type="h" for="ch" forName="dotArrow3" refType="userD"/>
                  <dgm:constr type="ctrX" for="ch" forName="dotArrow4" refType="w" fact="0.7065"/>
                  <dgm:constr type="ctrY" for="ch" forName="dotArrow4" refType="h" fact="-0.0239"/>
                  <dgm:constr type="w" for="ch" forName="dotArrow4" refType="userD"/>
                  <dgm:constr type="h" for="ch" forName="dotArrow4" refType="userD"/>
                  <dgm:constr type="ctrX" for="ch" forName="dotArrow5" refType="w" fact="0.7212"/>
                  <dgm:constr type="ctrY" for="ch" forName="dotArrow5" refType="h" fact="-0.0099"/>
                  <dgm:constr type="w" for="ch" forName="dotArrow5" refType="userD"/>
                  <dgm:constr type="h" for="ch" forName="dotArrow5" refType="userD"/>
                  <dgm:constr type="ctrX" for="ch" forName="dotArrow6" refType="w" fact="0.6919"/>
                  <dgm:constr type="ctrY" for="ch" forName="dotArrow6" refType="h" fact="-0.0084"/>
                  <dgm:constr type="w" for="ch" forName="dotArrow6" refType="userD"/>
                  <dgm:constr type="h" for="ch" forName="dotArrow6" refType="userD"/>
                  <dgm:constr type="ctrX" for="ch" forName="dotArrow7" refType="w" fact="0.6919"/>
                  <dgm:constr type="ctrY" for="ch" forName="dotArrow7" refType="h" fact="0.0211"/>
                  <dgm:constr type="w" for="ch" forName="dotArrow7" refType="userD"/>
                  <dgm:constr type="h" for="ch" forName="dotArrow7" refType="userD"/>
                  <dgm:constr type="l" for="ch" forName="parTx1" refType="w" fact="0.2556"/>
                  <dgm:constr type="t" for="ch" forName="parTx1" refType="h" fact="0.8856"/>
                  <dgm:constr type="w" for="ch" forName="parTx1" refType="w" fact="0.2101"/>
                  <dgm:constr type="h" for="ch" forName="parTx1" refType="h" fact="0.0704"/>
                  <dgm:constr type="ctrX" for="ch" forName="picture1" refType="w" fact="0.246"/>
                  <dgm:constr type="ctrY" for="ch" forName="picture1" refType="h" fact="0.8769"/>
                  <dgm:constr type="w" for="ch" forName="picture1" refType="w" fact="0.0974"/>
                  <dgm:constr type="h" for="ch" forName="picture1" refType="h" fact="0.1218"/>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535"/>
                  <dgm:constr type="t" for="ch" forName="parTx2" refType="h" fact="0.7956"/>
                  <dgm:constr type="w" for="ch" forName="parTx2" refType="w" fact="0.2101"/>
                  <dgm:constr type="h" for="ch" forName="parTx2" refType="h" fact="0.0704"/>
                  <dgm:constr type="ctrX" for="ch" forName="picture2" refType="w" fact="0.4439"/>
                  <dgm:constr type="ctrY" for="ch" forName="picture2" refType="h" fact="0.787"/>
                  <dgm:constr type="w" for="ch" forName="picture2" refType="w" fact="0.0974"/>
                  <dgm:constr type="h" for="ch" forName="picture2" refType="h" fact="0.1218"/>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511"/>
                  <dgm:constr type="t" for="ch" forName="parTx3" refType="h" fact="0.673"/>
                  <dgm:constr type="w" for="ch" forName="parTx3" refType="w" fact="0.2101"/>
                  <dgm:constr type="h" for="ch" forName="parTx3" refType="h" fact="0.0704"/>
                  <dgm:constr type="ctrX" for="ch" forName="picture3" refType="w" fact="0.5415"/>
                  <dgm:constr type="ctrY" for="ch" forName="picture3" refType="h" fact="0.6644"/>
                  <dgm:constr type="w" for="ch" forName="picture3" refType="w" fact="0.0974"/>
                  <dgm:constr type="h" for="ch" forName="picture3" refType="h" fact="0.1218"/>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6132"/>
                  <dgm:constr type="t" for="ch" forName="parTx4" refType="h" fact="0.538"/>
                  <dgm:constr type="w" for="ch" forName="parTx4" refType="w" fact="0.2101"/>
                  <dgm:constr type="h" for="ch" forName="parTx4" refType="h" fact="0.0704"/>
                  <dgm:constr type="ctrX" for="ch" forName="picture4" refType="w" fact="0.6037"/>
                  <dgm:constr type="ctrY" for="ch" forName="picture4" refType="h" fact="0.5294"/>
                  <dgm:constr type="w" for="ch" forName="picture4" refType="w" fact="0.0974"/>
                  <dgm:constr type="h" for="ch" forName="picture4" refType="h" fact="0.1218"/>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576"/>
                  <dgm:constr type="t" for="ch" forName="parTx5" refType="h" fact="0.3951"/>
                  <dgm:constr type="w" for="ch" forName="parTx5" refType="w" fact="0.2101"/>
                  <dgm:constr type="h" for="ch" forName="parTx5" refType="h" fact="0.0704"/>
                  <dgm:constr type="ctrX" for="ch" forName="picture5" refType="w" fact="0.648"/>
                  <dgm:constr type="ctrY" for="ch" forName="picture5" refType="h" fact="0.3864"/>
                  <dgm:constr type="w" for="ch" forName="picture5" refType="w" fact="0.0974"/>
                  <dgm:constr type="h" for="ch" forName="picture5" refType="h" fact="0.1218"/>
                  <dgm:constr type="l" for="ch" forName="desTx5" refType="r" refFor="ch" refForName="parTx5"/>
                  <dgm:constr type="r" for="ch" forName="desTx5" refType="w"/>
                  <dgm:constr type="t" for="ch" forName="desTx5" refType="t" refFor="ch" refForName="parTx5"/>
                  <dgm:constr type="h" for="ch" forName="desTx5" refType="h" refFor="ch" refForName="parTx5"/>
                  <dgm:constr type="l" for="ch" forName="parTx6" refType="w" fact="0.6828"/>
                  <dgm:constr type="t" for="ch" forName="parTx6" refType="h" fact="0.2531"/>
                  <dgm:constr type="w" for="ch" forName="parTx6" refType="w" fact="0.2101"/>
                  <dgm:constr type="h" for="ch" forName="parTx6" refType="h" fact="0.0704"/>
                  <dgm:constr type="ctrX" for="ch" forName="picture6" refType="w" fact="0.6733"/>
                  <dgm:constr type="ctrY" for="ch" forName="picture6" refType="h" fact="0.2444"/>
                  <dgm:constr type="w" for="ch" forName="picture6" refType="w" fact="0.0974"/>
                  <dgm:constr type="h" for="ch" forName="picture6" refType="h" fact="0.1218"/>
                  <dgm:constr type="l" for="ch" forName="desTx6" refType="r" refFor="ch" refForName="parTx6"/>
                  <dgm:constr type="r" for="ch" forName="desTx6" refType="w"/>
                  <dgm:constr type="t" for="ch" forName="desTx6" refType="t" refFor="ch" refForName="parTx6"/>
                  <dgm:constr type="h" for="ch" forName="desTx6" refType="h" refFor="ch" refForName="parTx6"/>
                  <dgm:constr type="l" for="ch" forName="parTx7" refType="w" fact="0.6966"/>
                  <dgm:constr type="t" for="ch" forName="parTx7" refType="h" fact="0.1162"/>
                  <dgm:constr type="w" for="ch" forName="parTx7" refType="w" fact="0.2101"/>
                  <dgm:constr type="h" for="ch" forName="parTx7" refType="h" fact="0.0704"/>
                  <dgm:constr type="ctrX" for="ch" forName="picture7" refType="w" fact="0.6871"/>
                  <dgm:constr type="ctrY" for="ch" forName="picture7" refType="h" fact="0.1075"/>
                  <dgm:constr type="w" for="ch" forName="picture7" refType="w" fact="0.0974"/>
                  <dgm:constr type="h" for="ch" forName="picture7" refType="h" fact="0.1218"/>
                  <dgm:constr type="l" for="ch" forName="desTx7" refType="r" refFor="ch" refForName="parTx7"/>
                  <dgm:constr type="r" for="ch" forName="desTx7" refType="w"/>
                  <dgm:constr type="t" for="ch" forName="desTx7" refType="t" refFor="ch" refForName="parTx7"/>
                  <dgm:constr type="h" for="ch" forName="desTx7" refType="h" refFor="ch" refForName="parTx7"/>
                </dgm:constrLst>
              </dgm:if>
              <dgm:else name="Name67">
                <dgm:alg type="composite">
                  <dgm:param type="ar" val="1.096"/>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userD" refType="w" fact="0.0111"/>
                  <dgm:constr type="ctrX" for="ch" forName="dot1" refType="w" fact="0.4459"/>
                  <dgm:constr type="ctrY" for="ch" forName="dot1" refType="h" fact="0.8342"/>
                  <dgm:constr type="w" for="ch" forName="dot1" refType="userD"/>
                  <dgm:constr type="h" for="ch" forName="dot1" refType="userD"/>
                  <dgm:constr type="ctrX" for="ch" forName="dot2" refType="w" fact="0.4244"/>
                  <dgm:constr type="ctrY" for="ch" forName="dot2" refType="h" fact="0.8448"/>
                  <dgm:constr type="w" for="ch" forName="dot2" refType="userD"/>
                  <dgm:constr type="h" for="ch" forName="dot2" refType="userD"/>
                  <dgm:constr type="ctrX" for="ch" forName="dot3" refType="w" fact="0.4026"/>
                  <dgm:constr type="ctrY" for="ch" forName="dot3" refType="h" fact="0.8539"/>
                  <dgm:constr type="w" for="ch" forName="dot3" refType="userD"/>
                  <dgm:constr type="h" for="ch" forName="dot3" refType="userD"/>
                  <dgm:constr type="ctrX" for="ch" forName="dot4" refType="w" fact="0.3806"/>
                  <dgm:constr type="ctrY" for="ch" forName="dot4" refType="h" fact="0.8615"/>
                  <dgm:constr type="w" for="ch" forName="dot4" refType="userD"/>
                  <dgm:constr type="h" for="ch" forName="dot4" refType="userD"/>
                  <dgm:constr type="ctrX" for="ch" forName="dot5" refType="w" fact="0.3584"/>
                  <dgm:constr type="ctrY" for="ch" forName="dot5" refType="h" fact="0.8676"/>
                  <dgm:constr type="w" for="ch" forName="dot5" refType="userD"/>
                  <dgm:constr type="h" for="ch" forName="dot5" refType="userD"/>
                  <dgm:constr type="ctrX" for="ch" forName="dot6" refType="w" fact="0.5803"/>
                  <dgm:constr type="ctrY" for="ch" forName="dot6" refType="h" fact="0.7255"/>
                  <dgm:constr type="w" for="ch" forName="dot6" refType="userD"/>
                  <dgm:constr type="h" for="ch" forName="dot6" refType="userD"/>
                  <dgm:constr type="ctrX" for="ch" forName="dot7" refType="w" fact="0.5618"/>
                  <dgm:constr type="ctrY" for="ch" forName="dot7" refType="h" fact="0.7454"/>
                  <dgm:constr type="w" for="ch" forName="dot7" refType="userD"/>
                  <dgm:constr type="h" for="ch" forName="dot7" refType="userD"/>
                  <dgm:constr type="ctrX" for="ch" forName="dot8" refType="w" fact="0.6656"/>
                  <dgm:constr type="ctrY" for="ch" forName="dot8" refType="h" fact="0.6026"/>
                  <dgm:constr type="w" for="ch" forName="dot8" refType="userD"/>
                  <dgm:constr type="h" for="ch" forName="dot8" refType="userD"/>
                  <dgm:constr type="ctrX" for="ch" forName="dot9" refType="w" fact="0.7266"/>
                  <dgm:constr type="ctrY" for="ch" forName="dot9" refType="h" fact="0.4632"/>
                  <dgm:constr type="w" for="ch" forName="dot9" refType="userD"/>
                  <dgm:constr type="h" for="ch" forName="dot9" refType="userD"/>
                  <dgm:constr type="ctrX" for="ch" forName="dot10" refType="w" fact="0.7643"/>
                  <dgm:constr type="ctrY" for="ch" forName="dot10" refType="h" fact="0.3187"/>
                  <dgm:constr type="w" for="ch" forName="dot10" refType="userD"/>
                  <dgm:constr type="h" for="ch" forName="dot10" refType="userD"/>
                  <dgm:constr type="ctrX" for="ch" forName="dot11" refType="w" fact="0.7816"/>
                  <dgm:constr type="ctrY" for="ch" forName="dot11" refType="h" fact="0.1763"/>
                  <dgm:constr type="w" for="ch" forName="dot11" refType="userD"/>
                  <dgm:constr type="h" for="ch" forName="dot11" refType="userD"/>
                  <dgm:constr type="ctrX" for="ch" forName="dotArrow1" refType="w" fact="0.7558"/>
                  <dgm:constr type="ctrY" for="ch" forName="dotArrow1" refType="h" fact="-0.0099"/>
                  <dgm:constr type="w" for="ch" forName="dotArrow1" refType="userD"/>
                  <dgm:constr type="h" for="ch" forName="dotArrow1" refType="userD"/>
                  <dgm:constr type="ctrX" for="ch" forName="dotArrow2" refType="w" fact="0.7725"/>
                  <dgm:constr type="ctrY" for="ch" forName="dotArrow2" refType="h" fact="-0.0239"/>
                  <dgm:constr type="w" for="ch" forName="dotArrow2" refType="userD"/>
                  <dgm:constr type="h" for="ch" forName="dotArrow2" refType="userD"/>
                  <dgm:constr type="ctrX" for="ch" forName="dotArrow3" refType="w" fact="0.7892"/>
                  <dgm:constr type="ctrY" for="ch" forName="dotArrow3" refType="h" fact="-0.0378"/>
                  <dgm:constr type="w" for="ch" forName="dotArrow3" refType="userD"/>
                  <dgm:constr type="h" for="ch" forName="dotArrow3" refType="userD"/>
                  <dgm:constr type="ctrX" for="ch" forName="dotArrow4" refType="w" fact="0.8058"/>
                  <dgm:constr type="ctrY" for="ch" forName="dotArrow4" refType="h" fact="-0.0239"/>
                  <dgm:constr type="w" for="ch" forName="dotArrow4" refType="userD"/>
                  <dgm:constr type="h" for="ch" forName="dotArrow4" refType="userD"/>
                  <dgm:constr type="ctrX" for="ch" forName="dotArrow5" refType="w" fact="0.8225"/>
                  <dgm:constr type="ctrY" for="ch" forName="dotArrow5" refType="h" fact="-0.0099"/>
                  <dgm:constr type="w" for="ch" forName="dotArrow5" refType="userD"/>
                  <dgm:constr type="h" for="ch" forName="dotArrow5" refType="userD"/>
                  <dgm:constr type="ctrX" for="ch" forName="dotArrow6" refType="w" fact="0.7892"/>
                  <dgm:constr type="ctrY" for="ch" forName="dotArrow6" refType="h" fact="-0.0084"/>
                  <dgm:constr type="w" for="ch" forName="dotArrow6" refType="userD"/>
                  <dgm:constr type="h" for="ch" forName="dotArrow6" refType="userD"/>
                  <dgm:constr type="ctrX" for="ch" forName="dotArrow7" refType="w" fact="0.7892"/>
                  <dgm:constr type="ctrY" for="ch" forName="dotArrow7" refType="h" fact="0.0211"/>
                  <dgm:constr type="w" for="ch" forName="dotArrow7" refType="userD"/>
                  <dgm:constr type="h" for="ch" forName="dotArrow7" refType="userD"/>
                  <dgm:constr type="l" for="ch" forName="parTx1" refType="w" fact="0.2915"/>
                  <dgm:constr type="t" for="ch" forName="parTx1" refType="h" fact="0.8845"/>
                  <dgm:constr type="w" for="ch" forName="parTx1" refType="w" fact="0.2396"/>
                  <dgm:constr type="h" for="ch" forName="parTx1" refType="h" fact="0.0704"/>
                  <dgm:constr type="ctrX" for="ch" forName="picture1" refType="w" fact="0.2806"/>
                  <dgm:constr type="ctrY" for="ch" forName="picture1" refType="h" fact="0.8769"/>
                  <dgm:constr type="w" for="ch" forName="picture1" refType="w" fact="0.1111"/>
                  <dgm:constr type="h" for="ch" forName="picture1" refType="h" fact="0.1218"/>
                  <dgm:constr type="l" for="ch" forName="parTx2" refType="w" fact="0.5172"/>
                  <dgm:constr type="t" for="ch" forName="parTx2" refType="h" fact="0.7946"/>
                  <dgm:constr type="w" for="ch" forName="parTx2" refType="w" fact="0.2396"/>
                  <dgm:constr type="h" for="ch" forName="parTx2" refType="h" fact="0.0704"/>
                  <dgm:constr type="ctrX" for="ch" forName="picture2" refType="w" fact="0.5063"/>
                  <dgm:constr type="ctrY" for="ch" forName="picture2" refType="h" fact="0.787"/>
                  <dgm:constr type="w" for="ch" forName="picture2" refType="w" fact="0.1111"/>
                  <dgm:constr type="h" for="ch" forName="picture2" refType="h" fact="0.1218"/>
                  <dgm:constr type="l" for="ch" forName="parTx3" refType="w" fact="0.6285"/>
                  <dgm:constr type="t" for="ch" forName="parTx3" refType="h" fact="0.672"/>
                  <dgm:constr type="w" for="ch" forName="parTx3" refType="w" fact="0.2396"/>
                  <dgm:constr type="h" for="ch" forName="parTx3" refType="h" fact="0.0704"/>
                  <dgm:constr type="ctrX" for="ch" forName="picture3" refType="w" fact="0.6176"/>
                  <dgm:constr type="ctrY" for="ch" forName="picture3" refType="h" fact="0.6644"/>
                  <dgm:constr type="w" for="ch" forName="picture3" refType="w" fact="0.1111"/>
                  <dgm:constr type="h" for="ch" forName="picture3" refType="h" fact="0.1218"/>
                  <dgm:constr type="l" for="ch" forName="parTx4" refType="w" fact="0.6994"/>
                  <dgm:constr type="t" for="ch" forName="parTx4" refType="h" fact="0.5369"/>
                  <dgm:constr type="w" for="ch" forName="parTx4" refType="w" fact="0.2396"/>
                  <dgm:constr type="h" for="ch" forName="parTx4" refType="h" fact="0.0704"/>
                  <dgm:constr type="ctrX" for="ch" forName="picture4" refType="w" fact="0.6885"/>
                  <dgm:constr type="ctrY" for="ch" forName="picture4" refType="h" fact="0.5294"/>
                  <dgm:constr type="w" for="ch" forName="picture4" refType="w" fact="0.1111"/>
                  <dgm:constr type="h" for="ch" forName="picture4" refType="h" fact="0.1218"/>
                  <dgm:constr type="l" for="ch" forName="parTx5" refType="w" fact="0.75"/>
                  <dgm:constr type="t" for="ch" forName="parTx5" refType="h" fact="0.394"/>
                  <dgm:constr type="w" for="ch" forName="parTx5" refType="w" fact="0.2396"/>
                  <dgm:constr type="h" for="ch" forName="parTx5" refType="h" fact="0.0704"/>
                  <dgm:constr type="ctrX" for="ch" forName="picture5" refType="w" fact="0.7391"/>
                  <dgm:constr type="ctrY" for="ch" forName="picture5" refType="h" fact="0.3864"/>
                  <dgm:constr type="w" for="ch" forName="picture5" refType="w" fact="0.1111"/>
                  <dgm:constr type="h" for="ch" forName="picture5" refType="h" fact="0.1218"/>
                  <dgm:constr type="l" for="ch" forName="parTx6" refType="w" fact="0.7788"/>
                  <dgm:constr type="t" for="ch" forName="parTx6" refType="h" fact="0.252"/>
                  <dgm:constr type="w" for="ch" forName="parTx6" refType="w" fact="0.2396"/>
                  <dgm:constr type="h" for="ch" forName="parTx6" refType="h" fact="0.0704"/>
                  <dgm:constr type="ctrX" for="ch" forName="picture6" refType="w" fact="0.7679"/>
                  <dgm:constr type="ctrY" for="ch" forName="picture6" refType="h" fact="0.2444"/>
                  <dgm:constr type="w" for="ch" forName="picture6" refType="w" fact="0.1111"/>
                  <dgm:constr type="h" for="ch" forName="picture6" refType="h" fact="0.1218"/>
                  <dgm:constr type="l" for="ch" forName="parTx7" refType="w" fact="0.7945"/>
                  <dgm:constr type="t" for="ch" forName="parTx7" refType="h" fact="0.1151"/>
                  <dgm:constr type="w" for="ch" forName="parTx7" refType="w" fact="0.2396"/>
                  <dgm:constr type="h" for="ch" forName="parTx7" refType="h" fact="0.0704"/>
                  <dgm:constr type="ctrX" for="ch" forName="picture7" refType="w" fact="0.7836"/>
                  <dgm:constr type="ctrY" for="ch" forName="picture7" refType="h" fact="0.1075"/>
                  <dgm:constr type="w" for="ch" forName="picture7" refType="w" fact="0.1111"/>
                  <dgm:constr type="h" for="ch" forName="picture7" refType="h" fact="0.1218"/>
                </dgm:constrLst>
              </dgm:else>
            </dgm:choose>
          </dgm:if>
          <dgm:else name="Name68">
            <dgm:choose name="Name69">
              <dgm:if name="Name70" axis="des" func="maxDepth" op="gt" val="1">
                <dgm:alg type="composite">
                  <dgm:param type="ar" val="1.2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primFontSz" for="ch" forName="desTx7" refType="primFontSz" refFor="ch" refForName="desTx1" op="equ"/>
                  <dgm:constr type="userD" refType="w" fact="0.0097"/>
                  <dgm:constr type="ctrX" for="ch" forName="dot1" refType="w" fact="0.6091"/>
                  <dgm:constr type="ctrY" for="ch" forName="dot1" refType="h" fact="0.8342"/>
                  <dgm:constr type="w" for="ch" forName="dot1" refType="userD"/>
                  <dgm:constr type="h" for="ch" forName="dot1" refType="userD"/>
                  <dgm:constr type="ctrX" for="ch" forName="dot2" refType="w" fact="0.6279"/>
                  <dgm:constr type="ctrY" for="ch" forName="dot2" refType="h" fact="0.8448"/>
                  <dgm:constr type="w" for="ch" forName="dot2" refType="userD"/>
                  <dgm:constr type="h" for="ch" forName="dot2" refType="userD"/>
                  <dgm:constr type="ctrX" for="ch" forName="dot3" refType="w" fact="0.647"/>
                  <dgm:constr type="ctrY" for="ch" forName="dot3" refType="h" fact="0.8539"/>
                  <dgm:constr type="w" for="ch" forName="dot3" refType="userD"/>
                  <dgm:constr type="h" for="ch" forName="dot3" refType="userD"/>
                  <dgm:constr type="ctrX" for="ch" forName="dot4" refType="w" fact="0.6663"/>
                  <dgm:constr type="ctrY" for="ch" forName="dot4" refType="h" fact="0.8615"/>
                  <dgm:constr type="w" for="ch" forName="dot4" refType="userD"/>
                  <dgm:constr type="h" for="ch" forName="dot4" refType="userD"/>
                  <dgm:constr type="ctrX" for="ch" forName="dot5" refType="w" fact="0.6858"/>
                  <dgm:constr type="ctrY" for="ch" forName="dot5" refType="h" fact="0.8676"/>
                  <dgm:constr type="w" for="ch" forName="dot5" refType="userD"/>
                  <dgm:constr type="h" for="ch" forName="dot5" refType="userD"/>
                  <dgm:constr type="ctrX" for="ch" forName="dot6" refType="w" fact="0.4912"/>
                  <dgm:constr type="ctrY" for="ch" forName="dot6" refType="h" fact="0.7255"/>
                  <dgm:constr type="w" for="ch" forName="dot6" refType="userD"/>
                  <dgm:constr type="h" for="ch" forName="dot6" refType="userD"/>
                  <dgm:constr type="ctrX" for="ch" forName="dot7" refType="w" fact="0.5074"/>
                  <dgm:constr type="ctrY" for="ch" forName="dot7" refType="h" fact="0.7454"/>
                  <dgm:constr type="w" for="ch" forName="dot7" refType="userD"/>
                  <dgm:constr type="h" for="ch" forName="dot7" refType="userD"/>
                  <dgm:constr type="ctrX" for="ch" forName="dot8" refType="w" fact="0.4164"/>
                  <dgm:constr type="ctrY" for="ch" forName="dot8" refType="h" fact="0.6026"/>
                  <dgm:constr type="w" for="ch" forName="dot8" refType="userD"/>
                  <dgm:constr type="h" for="ch" forName="dot8" refType="userD"/>
                  <dgm:constr type="ctrX" for="ch" forName="dot9" refType="w" fact="0.3629"/>
                  <dgm:constr type="ctrY" for="ch" forName="dot9" refType="h" fact="0.4632"/>
                  <dgm:constr type="w" for="ch" forName="dot9" refType="userD"/>
                  <dgm:constr type="h" for="ch" forName="dot9" refType="userD"/>
                  <dgm:constr type="ctrX" for="ch" forName="dot10" refType="w" fact="0.3299"/>
                  <dgm:constr type="ctrY" for="ch" forName="dot10" refType="h" fact="0.3187"/>
                  <dgm:constr type="w" for="ch" forName="dot10" refType="userD"/>
                  <dgm:constr type="h" for="ch" forName="dot10" refType="userD"/>
                  <dgm:constr type="ctrX" for="ch" forName="dot11" refType="w" fact="0.3147"/>
                  <dgm:constr type="ctrY" for="ch" forName="dot11" refType="h" fact="0.1763"/>
                  <dgm:constr type="w" for="ch" forName="dot11" refType="userD"/>
                  <dgm:constr type="h" for="ch" forName="dot11" refType="userD"/>
                  <dgm:constr type="ctrX" for="ch" forName="dotArrow1" refType="w" fact="0.3373"/>
                  <dgm:constr type="ctrY" for="ch" forName="dotArrow1" refType="h" fact="-0.0099"/>
                  <dgm:constr type="w" for="ch" forName="dotArrow1" refType="userD"/>
                  <dgm:constr type="h" for="ch" forName="dotArrow1" refType="userD"/>
                  <dgm:constr type="ctrX" for="ch" forName="dotArrow2" refType="w" fact="0.3227"/>
                  <dgm:constr type="ctrY" for="ch" forName="dotArrow2" refType="h" fact="-0.0239"/>
                  <dgm:constr type="w" for="ch" forName="dotArrow2" refType="userD"/>
                  <dgm:constr type="h" for="ch" forName="dotArrow2" refType="userD"/>
                  <dgm:constr type="ctrX" for="ch" forName="dotArrow3" refType="w" fact="0.3081"/>
                  <dgm:constr type="ctrY" for="ch" forName="dotArrow3" refType="h" fact="-0.0378"/>
                  <dgm:constr type="w" for="ch" forName="dotArrow3" refType="userD"/>
                  <dgm:constr type="h" for="ch" forName="dotArrow3" refType="userD"/>
                  <dgm:constr type="ctrX" for="ch" forName="dotArrow4" refType="w" fact="0.2935"/>
                  <dgm:constr type="ctrY" for="ch" forName="dotArrow4" refType="h" fact="-0.0239"/>
                  <dgm:constr type="w" for="ch" forName="dotArrow4" refType="userD"/>
                  <dgm:constr type="h" for="ch" forName="dotArrow4" refType="userD"/>
                  <dgm:constr type="ctrX" for="ch" forName="dotArrow5" refType="w" fact="0.2788"/>
                  <dgm:constr type="ctrY" for="ch" forName="dotArrow5" refType="h" fact="-0.0099"/>
                  <dgm:constr type="w" for="ch" forName="dotArrow5" refType="userD"/>
                  <dgm:constr type="h" for="ch" forName="dotArrow5" refType="userD"/>
                  <dgm:constr type="ctrX" for="ch" forName="dotArrow6" refType="w" fact="0.3081"/>
                  <dgm:constr type="ctrY" for="ch" forName="dotArrow6" refType="h" fact="-0.0084"/>
                  <dgm:constr type="w" for="ch" forName="dotArrow6" refType="userD"/>
                  <dgm:constr type="h" for="ch" forName="dotArrow6" refType="userD"/>
                  <dgm:constr type="ctrX" for="ch" forName="dotArrow7" refType="w" fact="0.3081"/>
                  <dgm:constr type="ctrY" for="ch" forName="dotArrow7" refType="h" fact="0.0211"/>
                  <dgm:constr type="w" for="ch" forName="dotArrow7" refType="userD"/>
                  <dgm:constr type="h" for="ch" forName="dotArrow7" refType="userD"/>
                  <dgm:constr type="r" for="ch" forName="parTx1" refType="w" fact="0.7444"/>
                  <dgm:constr type="t" for="ch" forName="parTx1" refType="h" fact="0.8856"/>
                  <dgm:constr type="w" for="ch" forName="parTx1" refType="w" fact="0.2101"/>
                  <dgm:constr type="h" for="ch" forName="parTx1" refType="h" fact="0.0704"/>
                  <dgm:constr type="ctrX" for="ch" forName="picture1" refType="w" fact="0.754"/>
                  <dgm:constr type="ctrY" for="ch" forName="picture1" refType="h" fact="0.8769"/>
                  <dgm:constr type="w" for="ch" forName="picture1" refType="w" fact="0.0974"/>
                  <dgm:constr type="h" for="ch" forName="picture1" refType="h" fact="0.1218"/>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465"/>
                  <dgm:constr type="t" for="ch" forName="parTx2" refType="h" fact="0.7956"/>
                  <dgm:constr type="w" for="ch" forName="parTx2" refType="w" fact="0.2101"/>
                  <dgm:constr type="h" for="ch" forName="parTx2" refType="h" fact="0.0704"/>
                  <dgm:constr type="ctrX" for="ch" forName="picture2" refType="w" fact="0.5561"/>
                  <dgm:constr type="ctrY" for="ch" forName="picture2" refType="h" fact="0.787"/>
                  <dgm:constr type="w" for="ch" forName="picture2" refType="w" fact="0.0974"/>
                  <dgm:constr type="h" for="ch" forName="picture2" refType="h" fact="0.1218"/>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489"/>
                  <dgm:constr type="t" for="ch" forName="parTx3" refType="h" fact="0.673"/>
                  <dgm:constr type="w" for="ch" forName="parTx3" refType="w" fact="0.2101"/>
                  <dgm:constr type="h" for="ch" forName="parTx3" refType="h" fact="0.0704"/>
                  <dgm:constr type="ctrX" for="ch" forName="picture3" refType="w" fact="0.4585"/>
                  <dgm:constr type="ctrY" for="ch" forName="picture3" refType="h" fact="0.6644"/>
                  <dgm:constr type="w" for="ch" forName="picture3" refType="w" fact="0.0974"/>
                  <dgm:constr type="h" for="ch" forName="picture3" refType="h" fact="0.1218"/>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3868"/>
                  <dgm:constr type="t" for="ch" forName="parTx4" refType="h" fact="0.538"/>
                  <dgm:constr type="w" for="ch" forName="parTx4" refType="w" fact="0.2101"/>
                  <dgm:constr type="h" for="ch" forName="parTx4" refType="h" fact="0.0704"/>
                  <dgm:constr type="ctrX" for="ch" forName="picture4" refType="w" fact="0.3963"/>
                  <dgm:constr type="ctrY" for="ch" forName="picture4" refType="h" fact="0.5294"/>
                  <dgm:constr type="w" for="ch" forName="picture4" refType="w" fact="0.0974"/>
                  <dgm:constr type="h" for="ch" forName="picture4" refType="h" fact="0.1218"/>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424"/>
                  <dgm:constr type="t" for="ch" forName="parTx5" refType="h" fact="0.3951"/>
                  <dgm:constr type="w" for="ch" forName="parTx5" refType="w" fact="0.2101"/>
                  <dgm:constr type="h" for="ch" forName="parTx5" refType="h" fact="0.0704"/>
                  <dgm:constr type="ctrX" for="ch" forName="picture5" refType="w" fact="0.352"/>
                  <dgm:constr type="ctrY" for="ch" forName="picture5" refType="h" fact="0.3864"/>
                  <dgm:constr type="w" for="ch" forName="picture5" refType="w" fact="0.0974"/>
                  <dgm:constr type="h" for="ch" forName="picture5" refType="h" fact="0.1218"/>
                  <dgm:constr type="r" for="ch" forName="desTx5" refType="l" refFor="ch" refForName="parTx5"/>
                  <dgm:constr type="l" for="ch" forName="desTx5"/>
                  <dgm:constr type="t" for="ch" forName="desTx5" refType="t" refFor="ch" refForName="parTx5"/>
                  <dgm:constr type="h" for="ch" forName="desTx5" refType="h" refFor="ch" refForName="parTx5"/>
                  <dgm:constr type="r" for="ch" forName="parTx6" refType="w" fact="0.3172"/>
                  <dgm:constr type="t" for="ch" forName="parTx6" refType="h" fact="0.2531"/>
                  <dgm:constr type="w" for="ch" forName="parTx6" refType="w" fact="0.2101"/>
                  <dgm:constr type="h" for="ch" forName="parTx6" refType="h" fact="0.0704"/>
                  <dgm:constr type="ctrX" for="ch" forName="picture6" refType="w" fact="0.3267"/>
                  <dgm:constr type="ctrY" for="ch" forName="picture6" refType="h" fact="0.2444"/>
                  <dgm:constr type="w" for="ch" forName="picture6" refType="w" fact="0.0974"/>
                  <dgm:constr type="h" for="ch" forName="picture6" refType="h" fact="0.1218"/>
                  <dgm:constr type="r" for="ch" forName="desTx6" refType="l" refFor="ch" refForName="parTx6"/>
                  <dgm:constr type="l" for="ch" forName="desTx6"/>
                  <dgm:constr type="t" for="ch" forName="desTx6" refType="t" refFor="ch" refForName="parTx6"/>
                  <dgm:constr type="h" for="ch" forName="desTx6" refType="h" refFor="ch" refForName="parTx6"/>
                  <dgm:constr type="r" for="ch" forName="parTx7" refType="w" fact="0.3034"/>
                  <dgm:constr type="t" for="ch" forName="parTx7" refType="h" fact="0.1162"/>
                  <dgm:constr type="w" for="ch" forName="parTx7" refType="w" fact="0.2101"/>
                  <dgm:constr type="h" for="ch" forName="parTx7" refType="h" fact="0.0704"/>
                  <dgm:constr type="ctrX" for="ch" forName="picture7" refType="w" fact="0.3129"/>
                  <dgm:constr type="ctrY" for="ch" forName="picture7" refType="h" fact="0.1075"/>
                  <dgm:constr type="w" for="ch" forName="picture7" refType="w" fact="0.0974"/>
                  <dgm:constr type="h" for="ch" forName="picture7" refType="h" fact="0.1218"/>
                  <dgm:constr type="r" for="ch" forName="desTx7" refType="l" refFor="ch" refForName="parTx7"/>
                  <dgm:constr type="l" for="ch" forName="desTx7"/>
                  <dgm:constr type="t" for="ch" forName="desTx7" refType="t" refFor="ch" refForName="parTx7"/>
                  <dgm:constr type="h" for="ch" forName="desTx7" refType="h" refFor="ch" refForName="parTx7"/>
                </dgm:constrLst>
              </dgm:if>
              <dgm:else name="Name71">
                <dgm:alg type="composite">
                  <dgm:param type="ar" val="1.096"/>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userD" refType="w" fact="0.0111"/>
                  <dgm:constr type="ctrX" for="ch" forName="dot1" refType="w" fact="0.5541"/>
                  <dgm:constr type="ctrY" for="ch" forName="dot1" refType="h" fact="0.8342"/>
                  <dgm:constr type="w" for="ch" forName="dot1" refType="userD"/>
                  <dgm:constr type="h" for="ch" forName="dot1" refType="userD"/>
                  <dgm:constr type="ctrX" for="ch" forName="dot2" refType="w" fact="0.5756"/>
                  <dgm:constr type="ctrY" for="ch" forName="dot2" refType="h" fact="0.8448"/>
                  <dgm:constr type="w" for="ch" forName="dot2" refType="userD"/>
                  <dgm:constr type="h" for="ch" forName="dot2" refType="userD"/>
                  <dgm:constr type="ctrX" for="ch" forName="dot3" refType="w" fact="0.5974"/>
                  <dgm:constr type="ctrY" for="ch" forName="dot3" refType="h" fact="0.8539"/>
                  <dgm:constr type="w" for="ch" forName="dot3" refType="userD"/>
                  <dgm:constr type="h" for="ch" forName="dot3" refType="userD"/>
                  <dgm:constr type="ctrX" for="ch" forName="dot4" refType="w" fact="0.6194"/>
                  <dgm:constr type="ctrY" for="ch" forName="dot4" refType="h" fact="0.8615"/>
                  <dgm:constr type="w" for="ch" forName="dot4" refType="userD"/>
                  <dgm:constr type="h" for="ch" forName="dot4" refType="userD"/>
                  <dgm:constr type="ctrX" for="ch" forName="dot5" refType="w" fact="0.6416"/>
                  <dgm:constr type="ctrY" for="ch" forName="dot5" refType="h" fact="0.8676"/>
                  <dgm:constr type="w" for="ch" forName="dot5" refType="userD"/>
                  <dgm:constr type="h" for="ch" forName="dot5" refType="userD"/>
                  <dgm:constr type="ctrX" for="ch" forName="dot6" refType="w" fact="0.4197"/>
                  <dgm:constr type="ctrY" for="ch" forName="dot6" refType="h" fact="0.7255"/>
                  <dgm:constr type="w" for="ch" forName="dot6" refType="userD"/>
                  <dgm:constr type="h" for="ch" forName="dot6" refType="userD"/>
                  <dgm:constr type="ctrX" for="ch" forName="dot7" refType="w" fact="0.4382"/>
                  <dgm:constr type="ctrY" for="ch" forName="dot7" refType="h" fact="0.7454"/>
                  <dgm:constr type="w" for="ch" forName="dot7" refType="userD"/>
                  <dgm:constr type="h" for="ch" forName="dot7" refType="userD"/>
                  <dgm:constr type="ctrX" for="ch" forName="dot8" refType="w" fact="0.3344"/>
                  <dgm:constr type="ctrY" for="ch" forName="dot8" refType="h" fact="0.6026"/>
                  <dgm:constr type="w" for="ch" forName="dot8" refType="userD"/>
                  <dgm:constr type="h" for="ch" forName="dot8" refType="userD"/>
                  <dgm:constr type="ctrX" for="ch" forName="dot9" refType="w" fact="0.2734"/>
                  <dgm:constr type="ctrY" for="ch" forName="dot9" refType="h" fact="0.4632"/>
                  <dgm:constr type="w" for="ch" forName="dot9" refType="userD"/>
                  <dgm:constr type="h" for="ch" forName="dot9" refType="userD"/>
                  <dgm:constr type="ctrX" for="ch" forName="dot10" refType="w" fact="0.2357"/>
                  <dgm:constr type="ctrY" for="ch" forName="dot10" refType="h" fact="0.3187"/>
                  <dgm:constr type="w" for="ch" forName="dot10" refType="userD"/>
                  <dgm:constr type="h" for="ch" forName="dot10" refType="userD"/>
                  <dgm:constr type="ctrX" for="ch" forName="dot11" refType="w" fact="0.2184"/>
                  <dgm:constr type="ctrY" for="ch" forName="dot11" refType="h" fact="0.1763"/>
                  <dgm:constr type="w" for="ch" forName="dot11" refType="userD"/>
                  <dgm:constr type="h" for="ch" forName="dot11" refType="userD"/>
                  <dgm:constr type="ctrX" for="ch" forName="dotArrow1" refType="w" fact="0.2442"/>
                  <dgm:constr type="ctrY" for="ch" forName="dotArrow1" refType="h" fact="-0.0099"/>
                  <dgm:constr type="w" for="ch" forName="dotArrow1" refType="userD"/>
                  <dgm:constr type="h" for="ch" forName="dotArrow1" refType="userD"/>
                  <dgm:constr type="ctrX" for="ch" forName="dotArrow2" refType="w" fact="0.2275"/>
                  <dgm:constr type="ctrY" for="ch" forName="dotArrow2" refType="h" fact="-0.0239"/>
                  <dgm:constr type="w" for="ch" forName="dotArrow2" refType="userD"/>
                  <dgm:constr type="h" for="ch" forName="dotArrow2" refType="userD"/>
                  <dgm:constr type="ctrX" for="ch" forName="dotArrow3" refType="w" fact="0.2108"/>
                  <dgm:constr type="ctrY" for="ch" forName="dotArrow3" refType="h" fact="-0.0378"/>
                  <dgm:constr type="w" for="ch" forName="dotArrow3" refType="userD"/>
                  <dgm:constr type="h" for="ch" forName="dotArrow3" refType="userD"/>
                  <dgm:constr type="ctrX" for="ch" forName="dotArrow4" refType="w" fact="0.1942"/>
                  <dgm:constr type="ctrY" for="ch" forName="dotArrow4" refType="h" fact="-0.0239"/>
                  <dgm:constr type="w" for="ch" forName="dotArrow4" refType="userD"/>
                  <dgm:constr type="h" for="ch" forName="dotArrow4" refType="userD"/>
                  <dgm:constr type="ctrX" for="ch" forName="dotArrow5" refType="w" fact="0.1775"/>
                  <dgm:constr type="ctrY" for="ch" forName="dotArrow5" refType="h" fact="-0.0099"/>
                  <dgm:constr type="w" for="ch" forName="dotArrow5" refType="userD"/>
                  <dgm:constr type="h" for="ch" forName="dotArrow5" refType="userD"/>
                  <dgm:constr type="ctrX" for="ch" forName="dotArrow6" refType="w" fact="0.2108"/>
                  <dgm:constr type="ctrY" for="ch" forName="dotArrow6" refType="h" fact="-0.0084"/>
                  <dgm:constr type="w" for="ch" forName="dotArrow6" refType="userD"/>
                  <dgm:constr type="h" for="ch" forName="dotArrow6" refType="userD"/>
                  <dgm:constr type="ctrX" for="ch" forName="dotArrow7" refType="w" fact="0.2108"/>
                  <dgm:constr type="ctrY" for="ch" forName="dotArrow7" refType="h" fact="0.0211"/>
                  <dgm:constr type="w" for="ch" forName="dotArrow7" refType="userD"/>
                  <dgm:constr type="h" for="ch" forName="dotArrow7" refType="userD"/>
                  <dgm:constr type="r" for="ch" forName="parTx1" refType="w" fact="0.7085"/>
                  <dgm:constr type="t" for="ch" forName="parTx1" refType="h" fact="0.8845"/>
                  <dgm:constr type="w" for="ch" forName="parTx1" refType="w" fact="0.2396"/>
                  <dgm:constr type="h" for="ch" forName="parTx1" refType="h" fact="0.0704"/>
                  <dgm:constr type="ctrX" for="ch" forName="picture1" refType="w" fact="0.7194"/>
                  <dgm:constr type="ctrY" for="ch" forName="picture1" refType="h" fact="0.8769"/>
                  <dgm:constr type="w" for="ch" forName="picture1" refType="w" fact="0.1111"/>
                  <dgm:constr type="h" for="ch" forName="picture1" refType="h" fact="0.1218"/>
                  <dgm:constr type="r" for="ch" forName="parTx2" refType="w" fact="0.4828"/>
                  <dgm:constr type="t" for="ch" forName="parTx2" refType="h" fact="0.7946"/>
                  <dgm:constr type="w" for="ch" forName="parTx2" refType="w" fact="0.2396"/>
                  <dgm:constr type="h" for="ch" forName="parTx2" refType="h" fact="0.0704"/>
                  <dgm:constr type="ctrX" for="ch" forName="picture2" refType="w" fact="0.4937"/>
                  <dgm:constr type="ctrY" for="ch" forName="picture2" refType="h" fact="0.787"/>
                  <dgm:constr type="w" for="ch" forName="picture2" refType="w" fact="0.1111"/>
                  <dgm:constr type="h" for="ch" forName="picture2" refType="h" fact="0.1218"/>
                  <dgm:constr type="r" for="ch" forName="parTx3" refType="w" fact="0.3715"/>
                  <dgm:constr type="t" for="ch" forName="parTx3" refType="h" fact="0.672"/>
                  <dgm:constr type="w" for="ch" forName="parTx3" refType="w" fact="0.2396"/>
                  <dgm:constr type="h" for="ch" forName="parTx3" refType="h" fact="0.0704"/>
                  <dgm:constr type="ctrX" for="ch" forName="picture3" refType="w" fact="0.3824"/>
                  <dgm:constr type="ctrY" for="ch" forName="picture3" refType="h" fact="0.6644"/>
                  <dgm:constr type="w" for="ch" forName="picture3" refType="w" fact="0.1111"/>
                  <dgm:constr type="h" for="ch" forName="picture3" refType="h" fact="0.1218"/>
                  <dgm:constr type="r" for="ch" forName="parTx4" refType="w" fact="0.3006"/>
                  <dgm:constr type="t" for="ch" forName="parTx4" refType="h" fact="0.5369"/>
                  <dgm:constr type="w" for="ch" forName="parTx4" refType="w" fact="0.2396"/>
                  <dgm:constr type="h" for="ch" forName="parTx4" refType="h" fact="0.0704"/>
                  <dgm:constr type="ctrX" for="ch" forName="picture4" refType="w" fact="0.3115"/>
                  <dgm:constr type="ctrY" for="ch" forName="picture4" refType="h" fact="0.5294"/>
                  <dgm:constr type="w" for="ch" forName="picture4" refType="w" fact="0.1111"/>
                  <dgm:constr type="h" for="ch" forName="picture4" refType="h" fact="0.1218"/>
                  <dgm:constr type="r" for="ch" forName="parTx5" refType="w" fact="0.25"/>
                  <dgm:constr type="t" for="ch" forName="parTx5" refType="h" fact="0.394"/>
                  <dgm:constr type="w" for="ch" forName="parTx5" refType="w" fact="0.2396"/>
                  <dgm:constr type="h" for="ch" forName="parTx5" refType="h" fact="0.0704"/>
                  <dgm:constr type="ctrX" for="ch" forName="picture5" refType="w" fact="0.2609"/>
                  <dgm:constr type="ctrY" for="ch" forName="picture5" refType="h" fact="0.3864"/>
                  <dgm:constr type="w" for="ch" forName="picture5" refType="w" fact="0.1111"/>
                  <dgm:constr type="h" for="ch" forName="picture5" refType="h" fact="0.1218"/>
                  <dgm:constr type="r" for="ch" forName="parTx6" refType="w" fact="0.2212"/>
                  <dgm:constr type="t" for="ch" forName="parTx6" refType="h" fact="0.252"/>
                  <dgm:constr type="w" for="ch" forName="parTx6" refType="w" fact="0.2396"/>
                  <dgm:constr type="h" for="ch" forName="parTx6" refType="h" fact="0.0704"/>
                  <dgm:constr type="ctrX" for="ch" forName="picture6" refType="w" fact="0.2321"/>
                  <dgm:constr type="ctrY" for="ch" forName="picture6" refType="h" fact="0.2444"/>
                  <dgm:constr type="w" for="ch" forName="picture6" refType="w" fact="0.1111"/>
                  <dgm:constr type="h" for="ch" forName="picture6" refType="h" fact="0.1218"/>
                  <dgm:constr type="r" for="ch" forName="parTx7" refType="w" fact="0.2055"/>
                  <dgm:constr type="t" for="ch" forName="parTx7" refType="h" fact="0.1151"/>
                  <dgm:constr type="w" for="ch" forName="parTx7" refType="w" fact="0.2396"/>
                  <dgm:constr type="h" for="ch" forName="parTx7" refType="h" fact="0.0704"/>
                  <dgm:constr type="ctrX" for="ch" forName="picture7" refType="w" fact="0.2164"/>
                  <dgm:constr type="ctrY" for="ch" forName="picture7" refType="h" fact="0.1075"/>
                  <dgm:constr type="w" for="ch" forName="picture7" refType="w" fact="0.1111"/>
                  <dgm:constr type="h" for="ch" forName="picture7" refType="h" fact="0.1218"/>
                </dgm:constrLst>
              </dgm:else>
            </dgm:choose>
          </dgm:else>
        </dgm:choose>
      </dgm:else>
    </dgm:choose>
    <dgm:forEach name="wrapper" axis="self" ptType="parTrans">
      <dgm:forEach name="wrapper2" axis="self" ptType="sibTrans" st="2">
        <dgm:forEach name="imageRepeat" axis="self">
          <dgm:layoutNode name="imageRepeatNode" styleLbl="fgImgPlace1">
            <dgm:alg type="sp"/>
            <dgm:shape xmlns:r="http://schemas.openxmlformats.org/officeDocument/2006/relationships" type="ellipse" r:blip="" blipPhldr="1">
              <dgm:adjLst/>
            </dgm:shape>
            <dgm:presOf axis="self"/>
          </dgm:layoutNode>
        </dgm:forEach>
      </dgm:forEach>
    </dgm:forEach>
    <dgm:choose name="Name72">
      <dgm:if name="Name73" axis="ch" ptType="node" func="cnt" op="gte" val="2">
        <dgm:layoutNode name="dot1" styleLbl="alignNode1">
          <dgm:alg type="sp"/>
          <dgm:shape xmlns:r="http://schemas.openxmlformats.org/officeDocument/2006/relationships" type="ellipse" r:blip="">
            <dgm:adjLst/>
          </dgm:shape>
          <dgm:presOf/>
        </dgm:layoutNode>
        <dgm:layoutNode name="dot2" styleLbl="alignNode1">
          <dgm:alg type="sp"/>
          <dgm:shape xmlns:r="http://schemas.openxmlformats.org/officeDocument/2006/relationships" type="ellipse" r:blip="">
            <dgm:adjLst/>
          </dgm:shape>
          <dgm:presOf/>
        </dgm:layoutNode>
        <dgm:layoutNode name="dot3" styleLbl="alignNode1">
          <dgm:alg type="sp"/>
          <dgm:shape xmlns:r="http://schemas.openxmlformats.org/officeDocument/2006/relationships" type="ellipse" r:blip="">
            <dgm:adjLst/>
          </dgm:shape>
          <dgm:presOf/>
        </dgm:layoutNode>
      </dgm:if>
      <dgm:else name="Name74"/>
    </dgm:choose>
    <dgm:choose name="Name75">
      <dgm:if name="Name76" axis="ch" ptType="node" func="cnt" op="gte" val="3">
        <dgm:layoutNode name="dot4" styleLbl="alignNode1">
          <dgm:alg type="sp"/>
          <dgm:shape xmlns:r="http://schemas.openxmlformats.org/officeDocument/2006/relationships" type="ellipse" r:blip="">
            <dgm:adjLst/>
          </dgm:shape>
          <dgm:presOf/>
        </dgm:layoutNode>
        <dgm:layoutNode name="dot5" styleLbl="alignNode1">
          <dgm:alg type="sp"/>
          <dgm:shape xmlns:r="http://schemas.openxmlformats.org/officeDocument/2006/relationships" type="ellipse" r:blip="">
            <dgm:adjLst/>
          </dgm:shape>
          <dgm:presOf/>
        </dgm:layoutNode>
      </dgm:if>
      <dgm:else name="Name77"/>
    </dgm:choose>
    <dgm:choose name="Name78">
      <dgm:if name="Name79" axis="ch" ptType="node" func="cnt" op="gte" val="4">
        <dgm:layoutNode name="dot6" styleLbl="alignNode1">
          <dgm:alg type="sp"/>
          <dgm:shape xmlns:r="http://schemas.openxmlformats.org/officeDocument/2006/relationships" type="ellipse" r:blip="">
            <dgm:adjLst/>
          </dgm:shape>
          <dgm:presOf/>
        </dgm:layoutNode>
      </dgm:if>
      <dgm:else name="Name80"/>
    </dgm:choose>
    <dgm:choose name="Name81">
      <dgm:if name="Name82" axis="ch" ptType="node" func="cnt" op="gte" val="5">
        <dgm:layoutNode name="dot7" styleLbl="alignNode1">
          <dgm:alg type="sp"/>
          <dgm:shape xmlns:r="http://schemas.openxmlformats.org/officeDocument/2006/relationships" type="ellipse" r:blip="">
            <dgm:adjLst/>
          </dgm:shape>
          <dgm:presOf/>
        </dgm:layoutNode>
        <dgm:layoutNode name="dot8" styleLbl="alignNode1">
          <dgm:alg type="sp"/>
          <dgm:shape xmlns:r="http://schemas.openxmlformats.org/officeDocument/2006/relationships" type="ellipse" r:blip="">
            <dgm:adjLst/>
          </dgm:shape>
          <dgm:presOf/>
        </dgm:layoutNode>
      </dgm:if>
      <dgm:else name="Name83"/>
    </dgm:choose>
    <dgm:choose name="Name84">
      <dgm:if name="Name85" axis="ch" ptType="node" func="cnt" op="gte" val="6">
        <dgm:layoutNode name="dot9" styleLbl="alignNode1">
          <dgm:alg type="sp"/>
          <dgm:shape xmlns:r="http://schemas.openxmlformats.org/officeDocument/2006/relationships" type="ellipse" r:blip="">
            <dgm:adjLst/>
          </dgm:shape>
          <dgm:presOf/>
        </dgm:layoutNode>
        <dgm:layoutNode name="dot10" styleLbl="alignNode1">
          <dgm:alg type="sp"/>
          <dgm:shape xmlns:r="http://schemas.openxmlformats.org/officeDocument/2006/relationships" type="ellipse" r:blip="">
            <dgm:adjLst/>
          </dgm:shape>
          <dgm:presOf/>
        </dgm:layoutNode>
      </dgm:if>
      <dgm:else name="Name86"/>
    </dgm:choose>
    <dgm:choose name="Name87">
      <dgm:if name="Name88" axis="ch" ptType="node" func="cnt" op="gte" val="7">
        <dgm:layoutNode name="dot11" styleLbl="alignNode1">
          <dgm:alg type="sp"/>
          <dgm:shape xmlns:r="http://schemas.openxmlformats.org/officeDocument/2006/relationships" type="ellipse" r:blip="">
            <dgm:adjLst/>
          </dgm:shape>
          <dgm:presOf/>
        </dgm:layoutNode>
      </dgm:if>
      <dgm:else name="Name89"/>
    </dgm:choose>
    <dgm:choose name="Name90">
      <dgm:if name="Name91" axis="ch" ptType="node" func="cnt" op="gte" val="2">
        <dgm:layoutNode name="dotArrow1" styleLbl="alignNode1">
          <dgm:alg type="sp"/>
          <dgm:shape xmlns:r="http://schemas.openxmlformats.org/officeDocument/2006/relationships" type="ellipse" r:blip="">
            <dgm:adjLst/>
          </dgm:shape>
          <dgm:presOf/>
        </dgm:layoutNode>
        <dgm:layoutNode name="dotArrow2" styleLbl="alignNode1">
          <dgm:alg type="sp"/>
          <dgm:shape xmlns:r="http://schemas.openxmlformats.org/officeDocument/2006/relationships" type="ellipse" r:blip="">
            <dgm:adjLst/>
          </dgm:shape>
          <dgm:presOf/>
        </dgm:layoutNode>
        <dgm:layoutNode name="dotArrow3" styleLbl="alignNode1">
          <dgm:alg type="sp"/>
          <dgm:shape xmlns:r="http://schemas.openxmlformats.org/officeDocument/2006/relationships" type="ellipse" r:blip="">
            <dgm:adjLst/>
          </dgm:shape>
          <dgm:presOf/>
        </dgm:layoutNode>
        <dgm:layoutNode name="dotArrow4" styleLbl="alignNode1">
          <dgm:alg type="sp"/>
          <dgm:shape xmlns:r="http://schemas.openxmlformats.org/officeDocument/2006/relationships" type="ellipse" r:blip="">
            <dgm:adjLst/>
          </dgm:shape>
          <dgm:presOf/>
        </dgm:layoutNode>
        <dgm:layoutNode name="dotArrow5" styleLbl="alignNode1">
          <dgm:alg type="sp"/>
          <dgm:shape xmlns:r="http://schemas.openxmlformats.org/officeDocument/2006/relationships" type="ellipse" r:blip="">
            <dgm:adjLst/>
          </dgm:shape>
          <dgm:presOf/>
        </dgm:layoutNode>
        <dgm:layoutNode name="dotArrow6" styleLbl="alignNode1">
          <dgm:alg type="sp"/>
          <dgm:shape xmlns:r="http://schemas.openxmlformats.org/officeDocument/2006/relationships" type="ellipse" r:blip="">
            <dgm:adjLst/>
          </dgm:shape>
          <dgm:presOf/>
        </dgm:layoutNode>
        <dgm:layoutNode name="dotArrow7" styleLbl="alignNode1">
          <dgm:alg type="sp"/>
          <dgm:shape xmlns:r="http://schemas.openxmlformats.org/officeDocument/2006/relationships" type="ellipse" r:blip="">
            <dgm:adjLst/>
          </dgm:shape>
          <dgm:presOf/>
        </dgm:layoutNode>
      </dgm:if>
      <dgm:else name="Name92"/>
    </dgm:choose>
    <dgm:forEach name="Name93" axis="ch" ptType="node" cnt="1">
      <dgm:layoutNode name="parTx1">
        <dgm:choose name="Name94">
          <dgm:if name="Name95" func="var" arg="dir" op="equ" val="norm">
            <dgm:alg type="tx">
              <dgm:param type="parTxLTRAlign" val="l"/>
              <dgm:param type="parTxRTLAlign" val="r"/>
            </dgm:alg>
          </dgm:if>
          <dgm:else name="Name96">
            <dgm:alg type="tx">
              <dgm:param type="parTxLTRAlign" val="r"/>
              <dgm:param type="parTxRTLAlign" val="l"/>
            </dgm:alg>
          </dgm:else>
        </dgm:choose>
        <dgm:shape xmlns:r="http://schemas.openxmlformats.org/officeDocument/2006/relationships" type="roundRect" r:blip="">
          <dgm:adjLst/>
        </dgm:shape>
        <dgm:presOf axis="self" ptType="node"/>
        <dgm:choose name="Name97">
          <dgm:if name="Name98" func="var" arg="dir" op="equ" val="norm">
            <dgm:constrLst>
              <dgm:constr type="lMarg" refType="w" fact="0.6"/>
              <dgm:constr type="rMarg" refType="primFontSz" fact="0.3"/>
              <dgm:constr type="tMarg" refType="primFontSz" fact="0.3"/>
              <dgm:constr type="bMarg" refType="primFontSz" fact="0.3"/>
            </dgm:constrLst>
          </dgm:if>
          <dgm:else name="Name99">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00">
        <dgm:if name="Name101" axis="ch" ptType="node" func="cnt" op="gte" val="1">
          <dgm:layoutNode name="desTx1" styleLbl="revTx">
            <dgm:varLst>
              <dgm:bulletEnabled val="1"/>
            </dgm:varLst>
            <dgm:choose name="Name102">
              <dgm:if name="Name103" func="var" arg="dir" op="equ" val="norm">
                <dgm:choose name="Name104">
                  <dgm:if name="Name105" axis="ch" ptType="node" func="cnt" op="gte" val="2">
                    <dgm:alg type="tx">
                      <dgm:param type="parTxLTRAlign" val="l"/>
                      <dgm:param type="parTxRTLAlign" val="l"/>
                      <dgm:param type="stBulletLvl" val="1"/>
                    </dgm:alg>
                  </dgm:if>
                  <dgm:else name="Name106">
                    <dgm:alg type="tx">
                      <dgm:param type="parTxLTRAlign" val="l"/>
                      <dgm:param type="parTxRTLAlign" val="l"/>
                    </dgm:alg>
                  </dgm:else>
                </dgm:choose>
              </dgm:if>
              <dgm:else name="Name107">
                <dgm:choose name="Name108">
                  <dgm:if name="Name109" axis="ch" ptType="node" func="cnt" op="gte" val="2">
                    <dgm:alg type="tx">
                      <dgm:param type="parTxLTRAlign" val="r"/>
                      <dgm:param type="parTxRTLAlign" val="r"/>
                      <dgm:param type="shpTxLTRAlignCh" val="r"/>
                      <dgm:param type="shpTxRTLAlignCh" val="r"/>
                      <dgm:param type="stBulletLvl" val="1"/>
                    </dgm:alg>
                  </dgm:if>
                  <dgm:else name="Name110">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11"/>
      </dgm:choose>
    </dgm:forEach>
    <dgm:forEach name="Name112" axis="ch" ptType="sibTrans" hideLastTrans="0" cnt="1">
      <dgm:layoutNode name="picture1">
        <dgm:alg type="sp"/>
        <dgm:shape xmlns:r="http://schemas.openxmlformats.org/officeDocument/2006/relationships" r:blip="">
          <dgm:adjLst/>
        </dgm:shape>
        <dgm:presOf/>
        <dgm:constrLst/>
        <dgm:forEach name="Name113" ref="imageRepeat"/>
      </dgm:layoutNode>
    </dgm:forEach>
    <dgm:forEach name="Name114" axis="ch" ptType="node" st="2" cnt="1">
      <dgm:layoutNode name="parTx2">
        <dgm:choose name="Name115">
          <dgm:if name="Name116" func="var" arg="dir" op="equ" val="norm">
            <dgm:alg type="tx">
              <dgm:param type="parTxLTRAlign" val="l"/>
              <dgm:param type="parTxRTLAlign" val="r"/>
            </dgm:alg>
          </dgm:if>
          <dgm:else name="Name117">
            <dgm:alg type="tx">
              <dgm:param type="parTxLTRAlign" val="r"/>
              <dgm:param type="parTxRTLAlign" val="l"/>
            </dgm:alg>
          </dgm:else>
        </dgm:choose>
        <dgm:shape xmlns:r="http://schemas.openxmlformats.org/officeDocument/2006/relationships" type="roundRect" r:blip="">
          <dgm:adjLst/>
        </dgm:shape>
        <dgm:presOf axis="self" ptType="node"/>
        <dgm:choose name="Name118">
          <dgm:if name="Name119" func="var" arg="dir" op="equ" val="norm">
            <dgm:constrLst>
              <dgm:constr type="lMarg" refType="w" fact="0.6"/>
              <dgm:constr type="rMarg" refType="primFontSz" fact="0.3"/>
              <dgm:constr type="tMarg" refType="primFontSz" fact="0.3"/>
              <dgm:constr type="bMarg" refType="primFontSz" fact="0.3"/>
            </dgm:constrLst>
          </dgm:if>
          <dgm:else name="Name120">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21">
        <dgm:if name="Name122" axis="ch" ptType="node" func="cnt" op="gte" val="1">
          <dgm:layoutNode name="desTx2" styleLbl="revTx">
            <dgm:varLst>
              <dgm:bulletEnabled val="1"/>
            </dgm:varLst>
            <dgm:choose name="Name123">
              <dgm:if name="Name124" func="var" arg="dir" op="equ" val="norm">
                <dgm:choose name="Name125">
                  <dgm:if name="Name126" axis="ch" ptType="node" func="cnt" op="gte" val="2">
                    <dgm:alg type="tx">
                      <dgm:param type="parTxLTRAlign" val="l"/>
                      <dgm:param type="parTxRTLAlign" val="l"/>
                      <dgm:param type="stBulletLvl" val="1"/>
                    </dgm:alg>
                  </dgm:if>
                  <dgm:else name="Name127">
                    <dgm:alg type="tx">
                      <dgm:param type="parTxLTRAlign" val="l"/>
                      <dgm:param type="parTxRTLAlign" val="l"/>
                    </dgm:alg>
                  </dgm:else>
                </dgm:choose>
              </dgm:if>
              <dgm:else name="Name128">
                <dgm:choose name="Name129">
                  <dgm:if name="Name130" axis="ch" ptType="node" func="cnt" op="gte" val="2">
                    <dgm:alg type="tx">
                      <dgm:param type="parTxLTRAlign" val="r"/>
                      <dgm:param type="parTxRTLAlign" val="r"/>
                      <dgm:param type="shpTxLTRAlignCh" val="r"/>
                      <dgm:param type="shpTxRTLAlignCh" val="r"/>
                      <dgm:param type="stBulletLvl" val="1"/>
                    </dgm:alg>
                  </dgm:if>
                  <dgm:else name="Name131">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32"/>
      </dgm:choose>
    </dgm:forEach>
    <dgm:forEach name="Name133" axis="ch" ptType="sibTrans" hideLastTrans="0" st="2" cnt="1">
      <dgm:layoutNode name="picture2">
        <dgm:alg type="sp"/>
        <dgm:shape xmlns:r="http://schemas.openxmlformats.org/officeDocument/2006/relationships" r:blip="">
          <dgm:adjLst/>
        </dgm:shape>
        <dgm:presOf/>
        <dgm:constrLst/>
        <dgm:forEach name="Name134" ref="imageRepeat"/>
      </dgm:layoutNode>
    </dgm:forEach>
    <dgm:forEach name="Name135" axis="ch" ptType="node" st="3" cnt="1">
      <dgm:layoutNode name="parTx3">
        <dgm:choose name="Name136">
          <dgm:if name="Name137" func="var" arg="dir" op="equ" val="norm">
            <dgm:alg type="tx">
              <dgm:param type="parTxLTRAlign" val="l"/>
              <dgm:param type="parTxRTLAlign" val="r"/>
            </dgm:alg>
          </dgm:if>
          <dgm:else name="Name138">
            <dgm:alg type="tx">
              <dgm:param type="parTxLTRAlign" val="r"/>
              <dgm:param type="parTxRTLAlign" val="l"/>
            </dgm:alg>
          </dgm:else>
        </dgm:choose>
        <dgm:shape xmlns:r="http://schemas.openxmlformats.org/officeDocument/2006/relationships" type="roundRect" r:blip="">
          <dgm:adjLst/>
        </dgm:shape>
        <dgm:presOf axis="self" ptType="node"/>
        <dgm:choose name="Name139">
          <dgm:if name="Name140" func="var" arg="dir" op="equ" val="norm">
            <dgm:constrLst>
              <dgm:constr type="lMarg" refType="w" fact="0.6"/>
              <dgm:constr type="rMarg" refType="primFontSz" fact="0.3"/>
              <dgm:constr type="tMarg" refType="primFontSz" fact="0.3"/>
              <dgm:constr type="bMarg" refType="primFontSz" fact="0.3"/>
            </dgm:constrLst>
          </dgm:if>
          <dgm:else name="Name141">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42">
        <dgm:if name="Name143" axis="ch" ptType="node" func="cnt" op="gte" val="1">
          <dgm:layoutNode name="desTx3" styleLbl="revTx">
            <dgm:varLst>
              <dgm:bulletEnabled val="1"/>
            </dgm:varLst>
            <dgm:choose name="Name144">
              <dgm:if name="Name145" func="var" arg="dir" op="equ" val="norm">
                <dgm:choose name="Name146">
                  <dgm:if name="Name147" axis="ch" ptType="node" func="cnt" op="gte" val="2">
                    <dgm:alg type="tx">
                      <dgm:param type="parTxLTRAlign" val="l"/>
                      <dgm:param type="parTxRTLAlign" val="l"/>
                      <dgm:param type="stBulletLvl" val="1"/>
                    </dgm:alg>
                  </dgm:if>
                  <dgm:else name="Name148">
                    <dgm:alg type="tx">
                      <dgm:param type="parTxLTRAlign" val="l"/>
                      <dgm:param type="parTxRTLAlign" val="l"/>
                    </dgm:alg>
                  </dgm:else>
                </dgm:choose>
              </dgm:if>
              <dgm:else name="Name149">
                <dgm:choose name="Name150">
                  <dgm:if name="Name151" axis="ch" ptType="node" func="cnt" op="gte" val="2">
                    <dgm:alg type="tx">
                      <dgm:param type="parTxLTRAlign" val="r"/>
                      <dgm:param type="parTxRTLAlign" val="r"/>
                      <dgm:param type="shpTxLTRAlignCh" val="r"/>
                      <dgm:param type="shpTxRTLAlignCh" val="r"/>
                      <dgm:param type="stBulletLvl" val="1"/>
                    </dgm:alg>
                  </dgm:if>
                  <dgm:else name="Name152">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53"/>
      </dgm:choose>
    </dgm:forEach>
    <dgm:forEach name="Name154" axis="ch" ptType="sibTrans" hideLastTrans="0" st="3" cnt="1">
      <dgm:layoutNode name="picture3">
        <dgm:alg type="sp"/>
        <dgm:shape xmlns:r="http://schemas.openxmlformats.org/officeDocument/2006/relationships" r:blip="">
          <dgm:adjLst/>
        </dgm:shape>
        <dgm:presOf/>
        <dgm:constrLst/>
        <dgm:forEach name="Name155" ref="imageRepeat"/>
      </dgm:layoutNode>
    </dgm:forEach>
    <dgm:forEach name="Name156" axis="ch" ptType="node" st="4" cnt="1">
      <dgm:layoutNode name="parTx4">
        <dgm:choose name="Name157">
          <dgm:if name="Name158" func="var" arg="dir" op="equ" val="norm">
            <dgm:alg type="tx">
              <dgm:param type="parTxLTRAlign" val="l"/>
              <dgm:param type="parTxRTLAlign" val="r"/>
            </dgm:alg>
          </dgm:if>
          <dgm:else name="Name159">
            <dgm:alg type="tx">
              <dgm:param type="parTxLTRAlign" val="r"/>
              <dgm:param type="parTxRTLAlign" val="l"/>
            </dgm:alg>
          </dgm:else>
        </dgm:choose>
        <dgm:shape xmlns:r="http://schemas.openxmlformats.org/officeDocument/2006/relationships" type="roundRect" r:blip="">
          <dgm:adjLst/>
        </dgm:shape>
        <dgm:presOf axis="self" ptType="node"/>
        <dgm:choose name="Name160">
          <dgm:if name="Name161" func="var" arg="dir" op="equ" val="norm">
            <dgm:constrLst>
              <dgm:constr type="lMarg" refType="w" fact="0.6"/>
              <dgm:constr type="rMarg" refType="primFontSz" fact="0.3"/>
              <dgm:constr type="tMarg" refType="primFontSz" fact="0.3"/>
              <dgm:constr type="bMarg" refType="primFontSz" fact="0.3"/>
            </dgm:constrLst>
          </dgm:if>
          <dgm:else name="Name162">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63">
        <dgm:if name="Name164" axis="ch" ptType="node" func="cnt" op="gte" val="1">
          <dgm:layoutNode name="desTx4" styleLbl="revTx">
            <dgm:varLst>
              <dgm:bulletEnabled val="1"/>
            </dgm:varLst>
            <dgm:choose name="Name165">
              <dgm:if name="Name166" func="var" arg="dir" op="equ" val="norm">
                <dgm:choose name="Name167">
                  <dgm:if name="Name168" axis="ch" ptType="node" func="cnt" op="gte" val="2">
                    <dgm:alg type="tx">
                      <dgm:param type="parTxLTRAlign" val="l"/>
                      <dgm:param type="parTxRTLAlign" val="l"/>
                      <dgm:param type="stBulletLvl" val="1"/>
                    </dgm:alg>
                  </dgm:if>
                  <dgm:else name="Name169">
                    <dgm:alg type="tx">
                      <dgm:param type="parTxLTRAlign" val="l"/>
                      <dgm:param type="parTxRTLAlign" val="l"/>
                    </dgm:alg>
                  </dgm:else>
                </dgm:choose>
              </dgm:if>
              <dgm:else name="Name170">
                <dgm:choose name="Name171">
                  <dgm:if name="Name172" axis="ch" ptType="node" func="cnt" op="gte" val="2">
                    <dgm:alg type="tx">
                      <dgm:param type="parTxLTRAlign" val="r"/>
                      <dgm:param type="parTxRTLAlign" val="r"/>
                      <dgm:param type="shpTxLTRAlignCh" val="r"/>
                      <dgm:param type="shpTxRTLAlignCh" val="r"/>
                      <dgm:param type="stBulletLvl" val="1"/>
                    </dgm:alg>
                  </dgm:if>
                  <dgm:else name="Name173">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74"/>
      </dgm:choose>
    </dgm:forEach>
    <dgm:forEach name="Name175" axis="ch" ptType="sibTrans" hideLastTrans="0" st="4" cnt="1">
      <dgm:layoutNode name="picture4">
        <dgm:alg type="sp"/>
        <dgm:shape xmlns:r="http://schemas.openxmlformats.org/officeDocument/2006/relationships" r:blip="">
          <dgm:adjLst/>
        </dgm:shape>
        <dgm:presOf/>
        <dgm:constrLst/>
        <dgm:forEach name="Name176" ref="imageRepeat"/>
      </dgm:layoutNode>
    </dgm:forEach>
    <dgm:forEach name="Name177" axis="ch" ptType="node" st="5" cnt="1">
      <dgm:layoutNode name="parTx5">
        <dgm:choose name="Name178">
          <dgm:if name="Name179" func="var" arg="dir" op="equ" val="norm">
            <dgm:alg type="tx">
              <dgm:param type="parTxLTRAlign" val="l"/>
              <dgm:param type="parTxRTLAlign" val="r"/>
            </dgm:alg>
          </dgm:if>
          <dgm:else name="Name180">
            <dgm:alg type="tx">
              <dgm:param type="parTxLTRAlign" val="r"/>
              <dgm:param type="parTxRTLAlign" val="l"/>
            </dgm:alg>
          </dgm:else>
        </dgm:choose>
        <dgm:shape xmlns:r="http://schemas.openxmlformats.org/officeDocument/2006/relationships" type="roundRect" r:blip="">
          <dgm:adjLst/>
        </dgm:shape>
        <dgm:presOf axis="self" ptType="node"/>
        <dgm:choose name="Name181">
          <dgm:if name="Name182" func="var" arg="dir" op="equ" val="norm">
            <dgm:constrLst>
              <dgm:constr type="lMarg" refType="w" fact="0.6"/>
              <dgm:constr type="rMarg" refType="primFontSz" fact="0.3"/>
              <dgm:constr type="tMarg" refType="primFontSz" fact="0.3"/>
              <dgm:constr type="bMarg" refType="primFontSz" fact="0.3"/>
            </dgm:constrLst>
          </dgm:if>
          <dgm:else name="Name183">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84">
        <dgm:if name="Name185" axis="ch" ptType="node" func="cnt" op="gte" val="1">
          <dgm:layoutNode name="desTx5" styleLbl="revTx">
            <dgm:varLst>
              <dgm:bulletEnabled val="1"/>
            </dgm:varLst>
            <dgm:choose name="Name186">
              <dgm:if name="Name187" func="var" arg="dir" op="equ" val="norm">
                <dgm:choose name="Name188">
                  <dgm:if name="Name189" axis="ch" ptType="node" func="cnt" op="gte" val="2">
                    <dgm:alg type="tx">
                      <dgm:param type="parTxLTRAlign" val="l"/>
                      <dgm:param type="parTxRTLAlign" val="l"/>
                      <dgm:param type="stBulletLvl" val="1"/>
                    </dgm:alg>
                  </dgm:if>
                  <dgm:else name="Name190">
                    <dgm:alg type="tx">
                      <dgm:param type="parTxLTRAlign" val="l"/>
                      <dgm:param type="parTxRTLAlign" val="l"/>
                    </dgm:alg>
                  </dgm:else>
                </dgm:choose>
              </dgm:if>
              <dgm:else name="Name191">
                <dgm:choose name="Name192">
                  <dgm:if name="Name193" axis="ch" ptType="node" func="cnt" op="gte" val="2">
                    <dgm:alg type="tx">
                      <dgm:param type="parTxLTRAlign" val="r"/>
                      <dgm:param type="parTxRTLAlign" val="r"/>
                      <dgm:param type="shpTxLTRAlignCh" val="r"/>
                      <dgm:param type="shpTxRTLAlignCh" val="r"/>
                      <dgm:param type="stBulletLvl" val="1"/>
                    </dgm:alg>
                  </dgm:if>
                  <dgm:else name="Name194">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95"/>
      </dgm:choose>
    </dgm:forEach>
    <dgm:forEach name="Name196" axis="ch" ptType="sibTrans" hideLastTrans="0" st="5" cnt="1">
      <dgm:layoutNode name="picture5">
        <dgm:alg type="sp"/>
        <dgm:shape xmlns:r="http://schemas.openxmlformats.org/officeDocument/2006/relationships" r:blip="">
          <dgm:adjLst/>
        </dgm:shape>
        <dgm:presOf/>
        <dgm:constrLst/>
        <dgm:forEach name="Name197" ref="imageRepeat"/>
      </dgm:layoutNode>
    </dgm:forEach>
    <dgm:forEach name="Name198" axis="ch" ptType="node" st="6" cnt="1">
      <dgm:layoutNode name="parTx6">
        <dgm:choose name="Name199">
          <dgm:if name="Name200" func="var" arg="dir" op="equ" val="norm">
            <dgm:alg type="tx">
              <dgm:param type="parTxLTRAlign" val="l"/>
              <dgm:param type="parTxRTLAlign" val="r"/>
            </dgm:alg>
          </dgm:if>
          <dgm:else name="Name201">
            <dgm:alg type="tx">
              <dgm:param type="parTxLTRAlign" val="r"/>
              <dgm:param type="parTxRTLAlign" val="l"/>
            </dgm:alg>
          </dgm:else>
        </dgm:choose>
        <dgm:shape xmlns:r="http://schemas.openxmlformats.org/officeDocument/2006/relationships" type="roundRect" r:blip="">
          <dgm:adjLst/>
        </dgm:shape>
        <dgm:presOf axis="self" ptType="node"/>
        <dgm:choose name="Name202">
          <dgm:if name="Name203" func="var" arg="dir" op="equ" val="norm">
            <dgm:constrLst>
              <dgm:constr type="lMarg" refType="w" fact="0.6"/>
              <dgm:constr type="rMarg" refType="primFontSz" fact="0.3"/>
              <dgm:constr type="tMarg" refType="primFontSz" fact="0.3"/>
              <dgm:constr type="bMarg" refType="primFontSz" fact="0.3"/>
            </dgm:constrLst>
          </dgm:if>
          <dgm:else name="Name204">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205">
        <dgm:if name="Name206" axis="ch" ptType="node" func="cnt" op="gte" val="1">
          <dgm:layoutNode name="desTx6" styleLbl="revTx">
            <dgm:varLst>
              <dgm:bulletEnabled val="1"/>
            </dgm:varLst>
            <dgm:choose name="Name207">
              <dgm:if name="Name208" func="var" arg="dir" op="equ" val="norm">
                <dgm:choose name="Name209">
                  <dgm:if name="Name210" axis="ch" ptType="node" func="cnt" op="gte" val="2">
                    <dgm:alg type="tx">
                      <dgm:param type="parTxLTRAlign" val="l"/>
                      <dgm:param type="parTxRTLAlign" val="l"/>
                      <dgm:param type="stBulletLvl" val="1"/>
                    </dgm:alg>
                  </dgm:if>
                  <dgm:else name="Name211">
                    <dgm:alg type="tx">
                      <dgm:param type="parTxLTRAlign" val="l"/>
                      <dgm:param type="parTxRTLAlign" val="l"/>
                    </dgm:alg>
                  </dgm:else>
                </dgm:choose>
              </dgm:if>
              <dgm:else name="Name212">
                <dgm:choose name="Name213">
                  <dgm:if name="Name214" axis="ch" ptType="node" func="cnt" op="gte" val="2">
                    <dgm:alg type="tx">
                      <dgm:param type="parTxLTRAlign" val="r"/>
                      <dgm:param type="parTxRTLAlign" val="r"/>
                      <dgm:param type="shpTxLTRAlignCh" val="r"/>
                      <dgm:param type="shpTxRTLAlignCh" val="r"/>
                      <dgm:param type="stBulletLvl" val="1"/>
                    </dgm:alg>
                  </dgm:if>
                  <dgm:else name="Name215">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216"/>
      </dgm:choose>
    </dgm:forEach>
    <dgm:forEach name="Name217" axis="ch" ptType="sibTrans" hideLastTrans="0" st="6" cnt="1">
      <dgm:layoutNode name="picture6">
        <dgm:alg type="sp"/>
        <dgm:shape xmlns:r="http://schemas.openxmlformats.org/officeDocument/2006/relationships" r:blip="">
          <dgm:adjLst/>
        </dgm:shape>
        <dgm:presOf/>
        <dgm:constrLst/>
        <dgm:forEach name="Name218" ref="imageRepeat"/>
      </dgm:layoutNode>
    </dgm:forEach>
    <dgm:forEach name="Name219" axis="ch" ptType="node" st="7" cnt="1">
      <dgm:layoutNode name="parTx7">
        <dgm:choose name="Name220">
          <dgm:if name="Name221" func="var" arg="dir" op="equ" val="norm">
            <dgm:alg type="tx">
              <dgm:param type="parTxLTRAlign" val="l"/>
              <dgm:param type="parTxRTLAlign" val="r"/>
            </dgm:alg>
          </dgm:if>
          <dgm:else name="Name222">
            <dgm:alg type="tx">
              <dgm:param type="parTxLTRAlign" val="r"/>
              <dgm:param type="parTxRTLAlign" val="l"/>
            </dgm:alg>
          </dgm:else>
        </dgm:choose>
        <dgm:shape xmlns:r="http://schemas.openxmlformats.org/officeDocument/2006/relationships" type="roundRect" r:blip="">
          <dgm:adjLst/>
        </dgm:shape>
        <dgm:presOf axis="self" ptType="node"/>
        <dgm:choose name="Name223">
          <dgm:if name="Name224" func="var" arg="dir" op="equ" val="norm">
            <dgm:constrLst>
              <dgm:constr type="lMarg" refType="w" fact="0.6"/>
              <dgm:constr type="rMarg" refType="primFontSz" fact="0.3"/>
              <dgm:constr type="tMarg" refType="primFontSz" fact="0.3"/>
              <dgm:constr type="bMarg" refType="primFontSz" fact="0.3"/>
            </dgm:constrLst>
          </dgm:if>
          <dgm:else name="Name225">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226">
        <dgm:if name="Name227" axis="ch" ptType="node" func="cnt" op="gte" val="1">
          <dgm:layoutNode name="desTx7" styleLbl="revTx">
            <dgm:varLst>
              <dgm:bulletEnabled val="1"/>
            </dgm:varLst>
            <dgm:choose name="Name228">
              <dgm:if name="Name229" func="var" arg="dir" op="equ" val="norm">
                <dgm:choose name="Name230">
                  <dgm:if name="Name231" axis="ch" ptType="node" func="cnt" op="gte" val="2">
                    <dgm:alg type="tx">
                      <dgm:param type="parTxLTRAlign" val="l"/>
                      <dgm:param type="parTxRTLAlign" val="l"/>
                      <dgm:param type="stBulletLvl" val="1"/>
                    </dgm:alg>
                  </dgm:if>
                  <dgm:else name="Name232">
                    <dgm:alg type="tx">
                      <dgm:param type="parTxLTRAlign" val="l"/>
                      <dgm:param type="parTxRTLAlign" val="l"/>
                    </dgm:alg>
                  </dgm:else>
                </dgm:choose>
              </dgm:if>
              <dgm:else name="Name233">
                <dgm:choose name="Name234">
                  <dgm:if name="Name235" axis="ch" ptType="node" func="cnt" op="gte" val="2">
                    <dgm:alg type="tx">
                      <dgm:param type="parTxLTRAlign" val="r"/>
                      <dgm:param type="parTxRTLAlign" val="r"/>
                      <dgm:param type="shpTxLTRAlignCh" val="r"/>
                      <dgm:param type="shpTxRTLAlignCh" val="r"/>
                      <dgm:param type="stBulletLvl" val="1"/>
                    </dgm:alg>
                  </dgm:if>
                  <dgm:else name="Name236">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237"/>
      </dgm:choose>
    </dgm:forEach>
    <dgm:forEach name="Name238" axis="ch" ptType="sibTrans" hideLastTrans="0" st="7" cnt="1">
      <dgm:layoutNode name="picture7">
        <dgm:alg type="sp"/>
        <dgm:shape xmlns:r="http://schemas.openxmlformats.org/officeDocument/2006/relationships" r:blip="">
          <dgm:adjLst/>
        </dgm:shape>
        <dgm:presOf/>
        <dgm:constrLst/>
        <dgm:forEach name="Name239" ref="imageRepea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65504ED-601C-9F41-A2BB-A84CD9D575D8}" type="datetimeFigureOut">
              <a:rPr lang="en-US" smtClean="0"/>
              <a:t>4/8/2020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9185347-B0FD-EF4B-941B-A92CF753AB4E}" type="slidenum">
              <a:rPr lang="en-US" smtClean="0"/>
              <a:t>‹#›</a:t>
            </a:fld>
            <a:endParaRPr lang="en-US" dirty="0"/>
          </a:p>
        </p:txBody>
      </p:sp>
    </p:spTree>
    <p:extLst>
      <p:ext uri="{BB962C8B-B14F-4D97-AF65-F5344CB8AC3E}">
        <p14:creationId xmlns:p14="http://schemas.microsoft.com/office/powerpoint/2010/main" val="40816834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499A69-9E3B-7C4C-9E3F-523F007A72CB}" type="datetimeFigureOut">
              <a:rPr lang="en-US" smtClean="0"/>
              <a:t>4/8/2020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2D6E04-3A2F-4B48-A297-666578EDF1B3}" type="slidenum">
              <a:rPr lang="en-US" smtClean="0"/>
              <a:t>‹#›</a:t>
            </a:fld>
            <a:endParaRPr lang="en-US" dirty="0"/>
          </a:p>
        </p:txBody>
      </p:sp>
    </p:spTree>
    <p:extLst>
      <p:ext uri="{BB962C8B-B14F-4D97-AF65-F5344CB8AC3E}">
        <p14:creationId xmlns:p14="http://schemas.microsoft.com/office/powerpoint/2010/main" val="286991402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1</a:t>
            </a:fld>
            <a:endParaRPr lang="en-US"/>
          </a:p>
        </p:txBody>
      </p:sp>
    </p:spTree>
    <p:extLst>
      <p:ext uri="{BB962C8B-B14F-4D97-AF65-F5344CB8AC3E}">
        <p14:creationId xmlns:p14="http://schemas.microsoft.com/office/powerpoint/2010/main" val="21522298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Leaf Devices are referred to as Downstream Devices.</a:t>
            </a:r>
          </a:p>
        </p:txBody>
      </p:sp>
      <p:sp>
        <p:nvSpPr>
          <p:cNvPr id="4" name="Slide Number Placeholder 3"/>
          <p:cNvSpPr>
            <a:spLocks noGrp="1"/>
          </p:cNvSpPr>
          <p:nvPr>
            <p:ph type="sldNum" sz="quarter" idx="5"/>
          </p:nvPr>
        </p:nvSpPr>
        <p:spPr/>
        <p:txBody>
          <a:bodyPr/>
          <a:lstStyle/>
          <a:p>
            <a:fld id="{B02D6E04-3A2F-4B48-A297-666578EDF1B3}" type="slidenum">
              <a:rPr lang="en-US" smtClean="0"/>
              <a:t>5</a:t>
            </a:fld>
            <a:endParaRPr lang="en-US" dirty="0"/>
          </a:p>
        </p:txBody>
      </p:sp>
    </p:spTree>
    <p:extLst>
      <p:ext uri="{BB962C8B-B14F-4D97-AF65-F5344CB8AC3E}">
        <p14:creationId xmlns:p14="http://schemas.microsoft.com/office/powerpoint/2010/main" val="17269425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11</a:t>
            </a:fld>
            <a:endParaRPr lang="en-US"/>
          </a:p>
        </p:txBody>
      </p:sp>
    </p:spTree>
    <p:extLst>
      <p:ext uri="{BB962C8B-B14F-4D97-AF65-F5344CB8AC3E}">
        <p14:creationId xmlns:p14="http://schemas.microsoft.com/office/powerpoint/2010/main" val="765715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2D6E04-3A2F-4B48-A297-666578EDF1B3}" type="slidenum">
              <a:rPr lang="en-US" smtClean="0"/>
              <a:t>17</a:t>
            </a:fld>
            <a:endParaRPr lang="en-US" dirty="0"/>
          </a:p>
        </p:txBody>
      </p:sp>
    </p:spTree>
    <p:extLst>
      <p:ext uri="{BB962C8B-B14F-4D97-AF65-F5344CB8AC3E}">
        <p14:creationId xmlns:p14="http://schemas.microsoft.com/office/powerpoint/2010/main" val="13989413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White Cover Slide, Graphic">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4BA977D-F01B-45A3-A788-241A0D7E09A5}"/>
              </a:ext>
            </a:extLst>
          </p:cNvPr>
          <p:cNvPicPr>
            <a:picLocks noChangeAspect="1"/>
          </p:cNvPicPr>
          <p:nvPr userDrawn="1"/>
        </p:nvPicPr>
        <p:blipFill>
          <a:blip r:embed="rId2"/>
          <a:stretch>
            <a:fillRect/>
          </a:stretch>
        </p:blipFill>
        <p:spPr>
          <a:xfrm>
            <a:off x="0" y="4451985"/>
            <a:ext cx="9144000" cy="691515"/>
          </a:xfrm>
          <a:prstGeom prst="rect">
            <a:avLst/>
          </a:prstGeom>
        </p:spPr>
      </p:pic>
      <p:pic>
        <p:nvPicPr>
          <p:cNvPr id="7" name="Picture 6">
            <a:extLst>
              <a:ext uri="{FF2B5EF4-FFF2-40B4-BE49-F238E27FC236}">
                <a16:creationId xmlns:a16="http://schemas.microsoft.com/office/drawing/2014/main" id="{99B63AD2-13B3-4C1A-81A7-6B8DAA7875CA}"/>
              </a:ext>
            </a:extLst>
          </p:cNvPr>
          <p:cNvPicPr>
            <a:picLocks noChangeAspect="1"/>
          </p:cNvPicPr>
          <p:nvPr userDrawn="1"/>
        </p:nvPicPr>
        <p:blipFill>
          <a:blip r:embed="rId3"/>
          <a:stretch>
            <a:fillRect/>
          </a:stretch>
        </p:blipFill>
        <p:spPr bwMode="black">
          <a:xfrm>
            <a:off x="457200" y="384048"/>
            <a:ext cx="2385905" cy="512064"/>
          </a:xfrm>
          <a:prstGeom prst="rect">
            <a:avLst/>
          </a:prstGeom>
        </p:spPr>
      </p:pic>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black">
          <a:xfrm>
            <a:off x="457200" y="1691640"/>
            <a:ext cx="5029200" cy="1052596"/>
          </a:xfrm>
        </p:spPr>
        <p:txBody>
          <a:bodyPr anchor="b">
            <a:spAutoFit/>
          </a:bodyPr>
          <a:lstStyle>
            <a:lvl1pPr algn="l">
              <a:defRPr sz="3800">
                <a:solidFill>
                  <a:schemeClr val="tx1"/>
                </a:solidFill>
              </a:defRPr>
            </a:lvl1pPr>
          </a:lstStyle>
          <a:p>
            <a:pPr lvl="0"/>
            <a:r>
              <a:rPr lang="en-US" dirty="0"/>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black">
          <a:xfrm>
            <a:off x="457200" y="3118104"/>
            <a:ext cx="5029200" cy="538609"/>
          </a:xfrm>
        </p:spPr>
        <p:txBody>
          <a:bodyPr>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a:solidFill>
                  <a:schemeClr val="tx1"/>
                </a:solidFill>
              </a:defRPr>
            </a:lvl1pPr>
            <a:lvl2pPr marL="0" indent="0" algn="l">
              <a:buClrTx/>
              <a:buFont typeface="Arial" panose="020B0604020202020204" pitchFamily="34" charset="0"/>
              <a:buNone/>
              <a:tabLst/>
              <a:defRPr sz="1200">
                <a:solidFill>
                  <a:schemeClr val="tx1"/>
                </a:solidFill>
              </a:defRPr>
            </a:lvl2pPr>
            <a:lvl3pPr marL="228600" indent="-228600" algn="l">
              <a:spcBef>
                <a:spcPts val="600"/>
              </a:spcBef>
              <a:buClrTx/>
              <a:buSzPct val="125000"/>
              <a:buFont typeface="Arial" panose="020B0604020202020204" pitchFamily="34" charset="0"/>
              <a:buChar char="•"/>
              <a:defRPr sz="1200">
                <a:solidFill>
                  <a:schemeClr val="tx1"/>
                </a:solidFill>
              </a:defRPr>
            </a:lvl3pPr>
            <a:lvl4pPr marL="228600" indent="-228600" algn="l">
              <a:spcBef>
                <a:spcPts val="600"/>
              </a:spcBef>
              <a:buClrTx/>
              <a:buSzPct val="125000"/>
              <a:buFont typeface="Arial" panose="020B0604020202020204" pitchFamily="34" charset="0"/>
              <a:buChar char="•"/>
              <a:defRPr sz="1200">
                <a:solidFill>
                  <a:schemeClr val="tx1"/>
                </a:solidFill>
              </a:defRPr>
            </a:lvl4pPr>
            <a:lvl5pPr marL="228600" indent="-228600" algn="l">
              <a:spcBef>
                <a:spcPts val="600"/>
              </a:spcBef>
              <a:buClrTx/>
              <a:buSzPct val="125000"/>
              <a:buFont typeface="Arial" panose="020B0604020202020204" pitchFamily="34" charset="0"/>
              <a:buChar char="•"/>
              <a:defRPr sz="1200">
                <a:solidFill>
                  <a:schemeClr val="tx1"/>
                </a:solidFill>
              </a:defRPr>
            </a:lvl5pPr>
            <a:lvl6pPr marL="228600" indent="-228600" algn="l">
              <a:spcBef>
                <a:spcPts val="600"/>
              </a:spcBef>
              <a:buClrTx/>
              <a:buSzPct val="125000"/>
              <a:buFont typeface="Arial" panose="020B0604020202020204" pitchFamily="34" charset="0"/>
              <a:buChar char="•"/>
              <a:defRPr sz="1200">
                <a:solidFill>
                  <a:schemeClr val="tx1"/>
                </a:solidFill>
              </a:defRPr>
            </a:lvl6pPr>
            <a:lvl7pPr marL="228600" indent="-228600" algn="l">
              <a:spcBef>
                <a:spcPts val="600"/>
              </a:spcBef>
              <a:buClrTx/>
              <a:buSzPct val="125000"/>
              <a:buFont typeface="Arial" panose="020B0604020202020204" pitchFamily="34" charset="0"/>
              <a:buChar char="•"/>
              <a:defRPr sz="1200">
                <a:solidFill>
                  <a:schemeClr val="tx1"/>
                </a:solidFill>
              </a:defRPr>
            </a:lvl7pPr>
            <a:lvl8pPr marL="228600" indent="-228600" algn="l">
              <a:spcBef>
                <a:spcPts val="600"/>
              </a:spcBef>
              <a:buClrTx/>
              <a:buSzPct val="125000"/>
              <a:buFont typeface="Arial" panose="020B0604020202020204" pitchFamily="34" charset="0"/>
              <a:buChar char="•"/>
              <a:defRPr sz="1200">
                <a:solidFill>
                  <a:schemeClr val="tx1"/>
                </a:solidFill>
              </a:defRPr>
            </a:lvl8pPr>
            <a:lvl9pPr marL="228600" indent="-228600" algn="l">
              <a:spcBef>
                <a:spcPts val="600"/>
              </a:spcBef>
              <a:buClrTx/>
              <a:buSzPct val="125000"/>
              <a:buFont typeface="Arial" panose="020B0604020202020204" pitchFamily="34" charset="0"/>
              <a:buChar char="•"/>
              <a:defRPr sz="1200">
                <a:solidFill>
                  <a:schemeClr val="tx1"/>
                </a:solidFill>
              </a:defRPr>
            </a:lvl9pPr>
          </a:lstStyle>
          <a:p>
            <a:pPr lvl="0"/>
            <a:r>
              <a:rPr lang="en-US" dirty="0"/>
              <a:t>Speaker’s Full Name</a:t>
            </a:r>
          </a:p>
          <a:p>
            <a:pPr lvl="1"/>
            <a:r>
              <a:rPr lang="en-US" dirty="0"/>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457200" y="4757277"/>
            <a:ext cx="5029200" cy="115416"/>
          </a:xfrm>
        </p:spPr>
        <p:txBody>
          <a:bodyPr>
            <a:spAutoFit/>
          </a:bodyPr>
          <a:lstStyle>
            <a:lvl1pPr>
              <a:defRPr sz="750">
                <a:solidFill>
                  <a:schemeClr val="bg1"/>
                </a:solidFill>
              </a:defRPr>
            </a:lvl1pPr>
            <a:lvl2pPr marL="0" indent="0">
              <a:defRPr sz="750">
                <a:solidFill>
                  <a:schemeClr val="bg1"/>
                </a:solidFill>
              </a:defRPr>
            </a:lvl2pPr>
            <a:lvl3pPr marL="0" indent="0">
              <a:defRPr sz="750">
                <a:solidFill>
                  <a:schemeClr val="bg1"/>
                </a:solidFill>
              </a:defRPr>
            </a:lvl3pPr>
            <a:lvl4pPr marL="0" indent="0">
              <a:defRPr sz="750">
                <a:solidFill>
                  <a:schemeClr val="bg1"/>
                </a:solidFill>
              </a:defRPr>
            </a:lvl4pPr>
            <a:lvl5pPr marL="0" indent="0">
              <a:defRPr sz="750">
                <a:solidFill>
                  <a:schemeClr val="bg1"/>
                </a:solidFill>
              </a:defRPr>
            </a:lvl5pPr>
            <a:lvl6pPr marL="0" indent="0">
              <a:defRPr sz="750">
                <a:solidFill>
                  <a:schemeClr val="bg1"/>
                </a:solidFill>
              </a:defRPr>
            </a:lvl6pPr>
            <a:lvl7pPr marL="0" indent="0">
              <a:defRPr sz="750">
                <a:solidFill>
                  <a:schemeClr val="bg1"/>
                </a:solidFill>
              </a:defRPr>
            </a:lvl7pPr>
            <a:lvl8pPr marL="0" indent="0">
              <a:defRPr sz="750">
                <a:solidFill>
                  <a:schemeClr val="bg1"/>
                </a:solidFill>
              </a:defRPr>
            </a:lvl8pPr>
            <a:lvl9pPr marL="0" indent="0">
              <a:defRPr sz="750">
                <a:solidFill>
                  <a:schemeClr val="bg1"/>
                </a:solidFill>
              </a:defRPr>
            </a:lvl9pPr>
          </a:lstStyle>
          <a:p>
            <a:r>
              <a:rPr lang="en-US" dirty="0"/>
              <a:t>© 2019 Cognizant</a:t>
            </a:r>
          </a:p>
        </p:txBody>
      </p:sp>
      <p:cxnSp>
        <p:nvCxnSpPr>
          <p:cNvPr id="8" name="Straight Connector 7">
            <a:extLst>
              <a:ext uri="{FF2B5EF4-FFF2-40B4-BE49-F238E27FC236}">
                <a16:creationId xmlns:a16="http://schemas.microsoft.com/office/drawing/2014/main" id="{B2D38650-2189-4A4F-AD30-9C41C4094C5F}"/>
              </a:ext>
            </a:extLst>
          </p:cNvPr>
          <p:cNvCxnSpPr>
            <a:cxnSpLocks/>
          </p:cNvCxnSpPr>
          <p:nvPr userDrawn="1"/>
        </p:nvCxnSpPr>
        <p:spPr bwMode="black">
          <a:xfrm>
            <a:off x="457200" y="2928574"/>
            <a:ext cx="2286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2856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eader &amp; 2-column (2/3, 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5536692"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6080760" y="1261872"/>
            <a:ext cx="2688336"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CC60974-838A-40CC-8A5B-B6116CA4DBF8}"/>
              </a:ext>
            </a:extLst>
          </p:cNvPr>
          <p:cNvSpPr>
            <a:spLocks noGrp="1"/>
          </p:cNvSpPr>
          <p:nvPr>
            <p:ph type="dt" sz="half" idx="10"/>
          </p:nvPr>
        </p:nvSpPr>
        <p:spPr/>
        <p:txBody>
          <a:bodyPr/>
          <a:lstStyle/>
          <a:p>
            <a:fld id="{56B148FC-BDEA-D74F-B1FC-372C2DC0C75D}" type="datetime1">
              <a:rPr lang="en-US" smtClean="0"/>
              <a:t>4/8/2020</a:t>
            </a:fld>
            <a:endParaRPr lang="en-US" dirty="0"/>
          </a:p>
        </p:txBody>
      </p:sp>
      <p:sp>
        <p:nvSpPr>
          <p:cNvPr id="6" name="Footer Placeholder 5">
            <a:extLst>
              <a:ext uri="{FF2B5EF4-FFF2-40B4-BE49-F238E27FC236}">
                <a16:creationId xmlns:a16="http://schemas.microsoft.com/office/drawing/2014/main" id="{05E2370C-3F6B-42C0-8834-DB3406097193}"/>
              </a:ext>
            </a:extLst>
          </p:cNvPr>
          <p:cNvSpPr>
            <a:spLocks noGrp="1"/>
          </p:cNvSpPr>
          <p:nvPr>
            <p:ph type="ftr" sz="quarter" idx="11"/>
          </p:nvPr>
        </p:nvSpPr>
        <p:spPr/>
        <p:txBody>
          <a:bodyPr/>
          <a:lstStyle/>
          <a:p>
            <a:r>
              <a:rPr lang="en-US" dirty="0"/>
              <a:t>© 2019 Cognizant</a:t>
            </a:r>
          </a:p>
        </p:txBody>
      </p:sp>
      <p:sp>
        <p:nvSpPr>
          <p:cNvPr id="7" name="Slide Number Placeholder 6">
            <a:extLst>
              <a:ext uri="{FF2B5EF4-FFF2-40B4-BE49-F238E27FC236}">
                <a16:creationId xmlns:a16="http://schemas.microsoft.com/office/drawing/2014/main" id="{8AC5B230-74A0-418F-BBA9-0B141D8CA374}"/>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02C70E20-6501-4F77-9CBC-3806310ED989}"/>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3DDA0DA6-E3B0-4903-A9B6-BBC566D4D7E7}"/>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945802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eader, Subtitle &amp; 2-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7" y="1261872"/>
            <a:ext cx="8385047" cy="795528"/>
          </a:xfrm>
        </p:spPr>
        <p:txBody>
          <a:bodyPr/>
          <a:lstStyle>
            <a:lvl1pPr>
              <a:defRPr b="1">
                <a:solidFill>
                  <a:schemeClr val="tx1"/>
                </a:solidFill>
              </a:defRPr>
            </a:lvl1pPr>
            <a:lvl2pPr>
              <a:defRPr>
                <a:solidFill>
                  <a:schemeClr val="tx2"/>
                </a:solidFill>
              </a:defRPr>
            </a:lvl2pPr>
          </a:lstStyle>
          <a:p>
            <a:pPr lvl="0"/>
            <a:r>
              <a:rPr lang="en-US"/>
              <a:t>Click to edit Master text styles</a:t>
            </a:r>
          </a:p>
          <a:p>
            <a:pPr lvl="1"/>
            <a:r>
              <a:rPr lang="en-US"/>
              <a:t>Second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84048" y="2240280"/>
            <a:ext cx="4114800" cy="23408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3">
            <a:extLst>
              <a:ext uri="{FF2B5EF4-FFF2-40B4-BE49-F238E27FC236}">
                <a16:creationId xmlns:a16="http://schemas.microsoft.com/office/drawing/2014/main" id="{CE69CF19-0589-4E7F-87F9-FC7CAC6AC6D8}"/>
              </a:ext>
            </a:extLst>
          </p:cNvPr>
          <p:cNvSpPr>
            <a:spLocks noGrp="1"/>
          </p:cNvSpPr>
          <p:nvPr>
            <p:ph sz="half" idx="19"/>
          </p:nvPr>
        </p:nvSpPr>
        <p:spPr>
          <a:xfrm>
            <a:off x="4654550" y="2240280"/>
            <a:ext cx="4114800" cy="23408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B2A1A39-C278-49C1-98BD-03DFB86ACBBA}"/>
              </a:ext>
            </a:extLst>
          </p:cNvPr>
          <p:cNvSpPr>
            <a:spLocks noGrp="1"/>
          </p:cNvSpPr>
          <p:nvPr>
            <p:ph type="dt" sz="half" idx="20"/>
          </p:nvPr>
        </p:nvSpPr>
        <p:spPr/>
        <p:txBody>
          <a:bodyPr/>
          <a:lstStyle/>
          <a:p>
            <a:fld id="{E1AA8E01-116F-2A41-8A76-70DD5464875D}" type="datetime1">
              <a:rPr lang="en-US" smtClean="0"/>
              <a:t>4/8/2020</a:t>
            </a:fld>
            <a:endParaRPr lang="en-US" dirty="0"/>
          </a:p>
        </p:txBody>
      </p:sp>
      <p:sp>
        <p:nvSpPr>
          <p:cNvPr id="6" name="Footer Placeholder 5">
            <a:extLst>
              <a:ext uri="{FF2B5EF4-FFF2-40B4-BE49-F238E27FC236}">
                <a16:creationId xmlns:a16="http://schemas.microsoft.com/office/drawing/2014/main" id="{E0A52B1C-E724-479F-B20E-0E459E80FD0B}"/>
              </a:ext>
            </a:extLst>
          </p:cNvPr>
          <p:cNvSpPr>
            <a:spLocks noGrp="1"/>
          </p:cNvSpPr>
          <p:nvPr>
            <p:ph type="ftr" sz="quarter" idx="21"/>
          </p:nvPr>
        </p:nvSpPr>
        <p:spPr/>
        <p:txBody>
          <a:bodyPr/>
          <a:lstStyle/>
          <a:p>
            <a:r>
              <a:rPr lang="en-US" dirty="0"/>
              <a:t>© 2019 Cognizant</a:t>
            </a:r>
          </a:p>
        </p:txBody>
      </p:sp>
      <p:sp>
        <p:nvSpPr>
          <p:cNvPr id="7" name="Slide Number Placeholder 6">
            <a:extLst>
              <a:ext uri="{FF2B5EF4-FFF2-40B4-BE49-F238E27FC236}">
                <a16:creationId xmlns:a16="http://schemas.microsoft.com/office/drawing/2014/main" id="{8E78CA9C-FCAF-4B99-B5F6-60AF3219B3BA}"/>
              </a:ext>
            </a:extLst>
          </p:cNvPr>
          <p:cNvSpPr>
            <a:spLocks noGrp="1"/>
          </p:cNvSpPr>
          <p:nvPr>
            <p:ph type="sldNum" sz="quarter" idx="22"/>
          </p:nvPr>
        </p:nvSpPr>
        <p:spPr/>
        <p:txBody>
          <a:bodyPr/>
          <a:lstStyle/>
          <a:p>
            <a:fld id="{2EFEF571-C9B4-4D92-A7F7-315B894862A8}" type="slidenum">
              <a:rPr lang="en-US" smtClean="0"/>
              <a:pPr/>
              <a:t>‹#›</a:t>
            </a:fld>
            <a:endParaRPr lang="en-US" dirty="0"/>
          </a:p>
        </p:txBody>
      </p:sp>
      <p:cxnSp>
        <p:nvCxnSpPr>
          <p:cNvPr id="12" name="Straight Connector 11">
            <a:extLst>
              <a:ext uri="{FF2B5EF4-FFF2-40B4-BE49-F238E27FC236}">
                <a16:creationId xmlns:a16="http://schemas.microsoft.com/office/drawing/2014/main" id="{7DCFE254-800B-4596-8FBC-3984CE5AE788}"/>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E304A10A-1409-4F5A-9F54-EB802809A888}"/>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0741026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eader, Subtitle, Text &amp;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7" y="1261872"/>
            <a:ext cx="8385047" cy="795528"/>
          </a:xfrm>
        </p:spPr>
        <p:txBody>
          <a:bodyPr/>
          <a:lstStyle>
            <a:lvl1pPr>
              <a:defRPr b="1">
                <a:solidFill>
                  <a:schemeClr val="tx1"/>
                </a:solidFill>
              </a:defRPr>
            </a:lvl1pPr>
            <a:lvl2pPr>
              <a:defRPr>
                <a:solidFill>
                  <a:schemeClr val="tx2"/>
                </a:solidFill>
              </a:defRPr>
            </a:lvl2pPr>
          </a:lstStyle>
          <a:p>
            <a:pPr lvl="0"/>
            <a:r>
              <a:rPr lang="en-US"/>
              <a:t>Click to edit Master text styles</a:t>
            </a:r>
          </a:p>
          <a:p>
            <a:pPr lvl="1"/>
            <a:r>
              <a:rPr lang="en-US"/>
              <a:t>Second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84048" y="2240280"/>
            <a:ext cx="4114800" cy="23408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6">
            <a:extLst>
              <a:ext uri="{FF2B5EF4-FFF2-40B4-BE49-F238E27FC236}">
                <a16:creationId xmlns:a16="http://schemas.microsoft.com/office/drawing/2014/main" id="{5B5CE85F-2A75-4693-93B8-CBF7927F72BE}"/>
              </a:ext>
            </a:extLst>
          </p:cNvPr>
          <p:cNvSpPr>
            <a:spLocks noGrp="1"/>
          </p:cNvSpPr>
          <p:nvPr>
            <p:ph type="pic" sz="quarter" idx="24" hasCustomPrompt="1"/>
          </p:nvPr>
        </p:nvSpPr>
        <p:spPr>
          <a:xfrm>
            <a:off x="4654294" y="2240280"/>
            <a:ext cx="4114800" cy="2340864"/>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sp>
        <p:nvSpPr>
          <p:cNvPr id="5" name="Date Placeholder 4">
            <a:extLst>
              <a:ext uri="{FF2B5EF4-FFF2-40B4-BE49-F238E27FC236}">
                <a16:creationId xmlns:a16="http://schemas.microsoft.com/office/drawing/2014/main" id="{CD833434-287A-47FC-8826-927D06662D67}"/>
              </a:ext>
            </a:extLst>
          </p:cNvPr>
          <p:cNvSpPr>
            <a:spLocks noGrp="1"/>
          </p:cNvSpPr>
          <p:nvPr>
            <p:ph type="dt" sz="half" idx="25"/>
          </p:nvPr>
        </p:nvSpPr>
        <p:spPr/>
        <p:txBody>
          <a:bodyPr/>
          <a:lstStyle/>
          <a:p>
            <a:fld id="{9881CCC6-1A4B-2743-8E17-7A34B6E2C05E}" type="datetime1">
              <a:rPr lang="en-US" smtClean="0"/>
              <a:t>4/8/2020</a:t>
            </a:fld>
            <a:endParaRPr lang="en-US" dirty="0"/>
          </a:p>
        </p:txBody>
      </p:sp>
      <p:sp>
        <p:nvSpPr>
          <p:cNvPr id="6" name="Footer Placeholder 5">
            <a:extLst>
              <a:ext uri="{FF2B5EF4-FFF2-40B4-BE49-F238E27FC236}">
                <a16:creationId xmlns:a16="http://schemas.microsoft.com/office/drawing/2014/main" id="{B2131ED2-2FB0-4787-9839-9D3116D30B63}"/>
              </a:ext>
            </a:extLst>
          </p:cNvPr>
          <p:cNvSpPr>
            <a:spLocks noGrp="1"/>
          </p:cNvSpPr>
          <p:nvPr>
            <p:ph type="ftr" sz="quarter" idx="26"/>
          </p:nvPr>
        </p:nvSpPr>
        <p:spPr/>
        <p:txBody>
          <a:bodyPr/>
          <a:lstStyle/>
          <a:p>
            <a:r>
              <a:rPr lang="en-US" dirty="0"/>
              <a:t>© 2019 Cognizant</a:t>
            </a:r>
          </a:p>
        </p:txBody>
      </p:sp>
      <p:sp>
        <p:nvSpPr>
          <p:cNvPr id="7" name="Slide Number Placeholder 6">
            <a:extLst>
              <a:ext uri="{FF2B5EF4-FFF2-40B4-BE49-F238E27FC236}">
                <a16:creationId xmlns:a16="http://schemas.microsoft.com/office/drawing/2014/main" id="{7CBA36B9-835B-4A55-994F-E64CDB646565}"/>
              </a:ext>
            </a:extLst>
          </p:cNvPr>
          <p:cNvSpPr>
            <a:spLocks noGrp="1"/>
          </p:cNvSpPr>
          <p:nvPr>
            <p:ph type="sldNum" sz="quarter" idx="27"/>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9D11681F-8020-4D84-9273-264D5F39BDAF}"/>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B1E49D76-A2A1-4E8C-8CF5-299D8A1F2AC8}"/>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3360681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eader, Subtitle, Image &amp;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7" y="1261872"/>
            <a:ext cx="8385047" cy="795528"/>
          </a:xfrm>
        </p:spPr>
        <p:txBody>
          <a:bodyPr/>
          <a:lstStyle>
            <a:lvl1pPr>
              <a:defRPr b="1">
                <a:solidFill>
                  <a:schemeClr val="tx1"/>
                </a:solidFill>
              </a:defRPr>
            </a:lvl1pPr>
            <a:lvl2pPr>
              <a:defRPr>
                <a:solidFill>
                  <a:schemeClr val="tx2"/>
                </a:solidFill>
              </a:defRPr>
            </a:lvl2pPr>
          </a:lstStyle>
          <a:p>
            <a:pPr lvl="0"/>
            <a:r>
              <a:rPr lang="en-US"/>
              <a:t>Click to edit Master text styles</a:t>
            </a:r>
          </a:p>
          <a:p>
            <a:pPr lvl="1"/>
            <a:r>
              <a:rPr lang="en-US"/>
              <a:t>Second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4" y="2240280"/>
            <a:ext cx="4114800" cy="23408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6">
            <a:extLst>
              <a:ext uri="{FF2B5EF4-FFF2-40B4-BE49-F238E27FC236}">
                <a16:creationId xmlns:a16="http://schemas.microsoft.com/office/drawing/2014/main" id="{B1325C43-3F77-4CF9-8E6F-F5DB1CDCD7DB}"/>
              </a:ext>
            </a:extLst>
          </p:cNvPr>
          <p:cNvSpPr>
            <a:spLocks noGrp="1"/>
          </p:cNvSpPr>
          <p:nvPr>
            <p:ph type="pic" sz="quarter" idx="24" hasCustomPrompt="1"/>
          </p:nvPr>
        </p:nvSpPr>
        <p:spPr>
          <a:xfrm>
            <a:off x="384047" y="2240280"/>
            <a:ext cx="4114800" cy="2340864"/>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sp>
        <p:nvSpPr>
          <p:cNvPr id="5" name="Date Placeholder 4">
            <a:extLst>
              <a:ext uri="{FF2B5EF4-FFF2-40B4-BE49-F238E27FC236}">
                <a16:creationId xmlns:a16="http://schemas.microsoft.com/office/drawing/2014/main" id="{1133C2E1-148D-4C6B-A6B6-6408779530FF}"/>
              </a:ext>
            </a:extLst>
          </p:cNvPr>
          <p:cNvSpPr>
            <a:spLocks noGrp="1"/>
          </p:cNvSpPr>
          <p:nvPr>
            <p:ph type="dt" sz="half" idx="25"/>
          </p:nvPr>
        </p:nvSpPr>
        <p:spPr/>
        <p:txBody>
          <a:bodyPr/>
          <a:lstStyle/>
          <a:p>
            <a:fld id="{5DD7ECAD-6860-9D48-8A76-821E71A60B74}" type="datetime1">
              <a:rPr lang="en-US" smtClean="0"/>
              <a:t>4/8/2020</a:t>
            </a:fld>
            <a:endParaRPr lang="en-US" dirty="0"/>
          </a:p>
        </p:txBody>
      </p:sp>
      <p:sp>
        <p:nvSpPr>
          <p:cNvPr id="6" name="Footer Placeholder 5">
            <a:extLst>
              <a:ext uri="{FF2B5EF4-FFF2-40B4-BE49-F238E27FC236}">
                <a16:creationId xmlns:a16="http://schemas.microsoft.com/office/drawing/2014/main" id="{81F894B6-9AEC-449F-97A3-25262205013C}"/>
              </a:ext>
            </a:extLst>
          </p:cNvPr>
          <p:cNvSpPr>
            <a:spLocks noGrp="1"/>
          </p:cNvSpPr>
          <p:nvPr>
            <p:ph type="ftr" sz="quarter" idx="26"/>
          </p:nvPr>
        </p:nvSpPr>
        <p:spPr/>
        <p:txBody>
          <a:bodyPr/>
          <a:lstStyle/>
          <a:p>
            <a:r>
              <a:rPr lang="en-US" dirty="0"/>
              <a:t>© 2019 Cognizant</a:t>
            </a:r>
          </a:p>
        </p:txBody>
      </p:sp>
      <p:sp>
        <p:nvSpPr>
          <p:cNvPr id="8" name="Slide Number Placeholder 7">
            <a:extLst>
              <a:ext uri="{FF2B5EF4-FFF2-40B4-BE49-F238E27FC236}">
                <a16:creationId xmlns:a16="http://schemas.microsoft.com/office/drawing/2014/main" id="{76B10EAF-6394-4900-AC77-D434D0DE4BED}"/>
              </a:ext>
            </a:extLst>
          </p:cNvPr>
          <p:cNvSpPr>
            <a:spLocks noGrp="1"/>
          </p:cNvSpPr>
          <p:nvPr>
            <p:ph type="sldNum" sz="quarter" idx="27"/>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ADC731D1-00A8-4565-A437-8595C7E6650E}"/>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7ECD6034-AE10-44AD-8FB1-7887B1710CEC}"/>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42889668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eader &amp; 6-up">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57509"/>
            <a:ext cx="2688336" cy="16184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84048" y="3074077"/>
            <a:ext cx="2688336" cy="15087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id="{617AA6AF-2E25-4B76-8264-0127F05158B5}"/>
              </a:ext>
            </a:extLst>
          </p:cNvPr>
          <p:cNvSpPr>
            <a:spLocks noGrp="1"/>
          </p:cNvSpPr>
          <p:nvPr>
            <p:ph sz="half" idx="13"/>
          </p:nvPr>
        </p:nvSpPr>
        <p:spPr>
          <a:xfrm>
            <a:off x="3236976" y="1257509"/>
            <a:ext cx="2688336" cy="16184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a:extLst>
              <a:ext uri="{FF2B5EF4-FFF2-40B4-BE49-F238E27FC236}">
                <a16:creationId xmlns:a16="http://schemas.microsoft.com/office/drawing/2014/main" id="{0F3A29B0-716A-4C35-A013-3FAC88D7A800}"/>
              </a:ext>
            </a:extLst>
          </p:cNvPr>
          <p:cNvSpPr>
            <a:spLocks noGrp="1"/>
          </p:cNvSpPr>
          <p:nvPr>
            <p:ph sz="half" idx="14"/>
          </p:nvPr>
        </p:nvSpPr>
        <p:spPr>
          <a:xfrm>
            <a:off x="3236976" y="3072384"/>
            <a:ext cx="2688336" cy="15087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3">
            <a:extLst>
              <a:ext uri="{FF2B5EF4-FFF2-40B4-BE49-F238E27FC236}">
                <a16:creationId xmlns:a16="http://schemas.microsoft.com/office/drawing/2014/main" id="{44F57E95-9B34-49D0-B2D5-56ED760D9CA1}"/>
              </a:ext>
            </a:extLst>
          </p:cNvPr>
          <p:cNvSpPr>
            <a:spLocks noGrp="1"/>
          </p:cNvSpPr>
          <p:nvPr>
            <p:ph sz="half" idx="15"/>
          </p:nvPr>
        </p:nvSpPr>
        <p:spPr>
          <a:xfrm>
            <a:off x="6080760" y="1261872"/>
            <a:ext cx="2688336" cy="16184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EEF22231-FA42-42CF-AB2B-892F463A8110}"/>
              </a:ext>
            </a:extLst>
          </p:cNvPr>
          <p:cNvSpPr>
            <a:spLocks noGrp="1"/>
          </p:cNvSpPr>
          <p:nvPr>
            <p:ph sz="half" idx="16"/>
          </p:nvPr>
        </p:nvSpPr>
        <p:spPr>
          <a:xfrm>
            <a:off x="6080760" y="3072384"/>
            <a:ext cx="2688336" cy="1508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A5366D76-6B79-48C4-8251-348E1555D510}"/>
              </a:ext>
            </a:extLst>
          </p:cNvPr>
          <p:cNvSpPr>
            <a:spLocks noGrp="1"/>
          </p:cNvSpPr>
          <p:nvPr>
            <p:ph type="dt" sz="half" idx="17"/>
          </p:nvPr>
        </p:nvSpPr>
        <p:spPr/>
        <p:txBody>
          <a:bodyPr/>
          <a:lstStyle/>
          <a:p>
            <a:fld id="{3FB92DEB-9296-D948-B938-50C617634CD9}" type="datetime1">
              <a:rPr lang="en-US" smtClean="0"/>
              <a:t>4/8/2020</a:t>
            </a:fld>
            <a:endParaRPr lang="en-US" dirty="0"/>
          </a:p>
        </p:txBody>
      </p:sp>
      <p:sp>
        <p:nvSpPr>
          <p:cNvPr id="6" name="Footer Placeholder 5">
            <a:extLst>
              <a:ext uri="{FF2B5EF4-FFF2-40B4-BE49-F238E27FC236}">
                <a16:creationId xmlns:a16="http://schemas.microsoft.com/office/drawing/2014/main" id="{82B02B7B-0702-48E3-8554-1CD7C994F255}"/>
              </a:ext>
            </a:extLst>
          </p:cNvPr>
          <p:cNvSpPr>
            <a:spLocks noGrp="1"/>
          </p:cNvSpPr>
          <p:nvPr>
            <p:ph type="ftr" sz="quarter" idx="18"/>
          </p:nvPr>
        </p:nvSpPr>
        <p:spPr/>
        <p:txBody>
          <a:bodyPr/>
          <a:lstStyle/>
          <a:p>
            <a:r>
              <a:rPr lang="en-US" dirty="0"/>
              <a:t>© 2019 Cognizant</a:t>
            </a:r>
          </a:p>
        </p:txBody>
      </p:sp>
      <p:sp>
        <p:nvSpPr>
          <p:cNvPr id="7" name="Slide Number Placeholder 6">
            <a:extLst>
              <a:ext uri="{FF2B5EF4-FFF2-40B4-BE49-F238E27FC236}">
                <a16:creationId xmlns:a16="http://schemas.microsoft.com/office/drawing/2014/main" id="{F7C8D6D6-7FF6-449D-9219-4E96EBA4FD12}"/>
              </a:ext>
            </a:extLst>
          </p:cNvPr>
          <p:cNvSpPr>
            <a:spLocks noGrp="1"/>
          </p:cNvSpPr>
          <p:nvPr>
            <p:ph type="sldNum" sz="quarter" idx="19"/>
          </p:nvPr>
        </p:nvSpPr>
        <p:spPr/>
        <p:txBody>
          <a:bodyPr/>
          <a:lstStyle/>
          <a:p>
            <a:fld id="{2EFEF571-C9B4-4D92-A7F7-315B894862A8}" type="slidenum">
              <a:rPr lang="en-US" smtClean="0"/>
              <a:pPr/>
              <a:t>‹#›</a:t>
            </a:fld>
            <a:endParaRPr lang="en-US" dirty="0"/>
          </a:p>
        </p:txBody>
      </p:sp>
      <p:cxnSp>
        <p:nvCxnSpPr>
          <p:cNvPr id="14" name="Straight Connector 13">
            <a:extLst>
              <a:ext uri="{FF2B5EF4-FFF2-40B4-BE49-F238E27FC236}">
                <a16:creationId xmlns:a16="http://schemas.microsoft.com/office/drawing/2014/main" id="{39F1CC7F-1769-4309-B028-FCCD6DB279B4}"/>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402C49C4-4B74-4AA3-BB68-2300CD8650BE}"/>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0072997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Header &amp; 2-Column (Numbered text on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Font typeface="Courier New" panose="02070309020205020404" pitchFamily="49" charset="0"/>
              <a:buChar char="o"/>
              <a:defRPr sz="1400"/>
            </a:lvl7pPr>
            <a:lvl8pPr marL="685800" indent="-228600">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6" y="1261872"/>
            <a:ext cx="4114800"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8A297B0-47B5-4593-9A82-FCAC41DF5B14}"/>
              </a:ext>
            </a:extLst>
          </p:cNvPr>
          <p:cNvSpPr>
            <a:spLocks noGrp="1"/>
          </p:cNvSpPr>
          <p:nvPr>
            <p:ph type="dt" sz="half" idx="10"/>
          </p:nvPr>
        </p:nvSpPr>
        <p:spPr/>
        <p:txBody>
          <a:bodyPr/>
          <a:lstStyle/>
          <a:p>
            <a:fld id="{EFF39649-AB48-944B-B688-2301806F8506}" type="datetime1">
              <a:rPr lang="en-US" smtClean="0"/>
              <a:t>4/8/2020</a:t>
            </a:fld>
            <a:endParaRPr lang="en-US" dirty="0"/>
          </a:p>
        </p:txBody>
      </p:sp>
      <p:sp>
        <p:nvSpPr>
          <p:cNvPr id="6" name="Footer Placeholder 5">
            <a:extLst>
              <a:ext uri="{FF2B5EF4-FFF2-40B4-BE49-F238E27FC236}">
                <a16:creationId xmlns:a16="http://schemas.microsoft.com/office/drawing/2014/main" id="{1A48BB35-9F9D-4CE6-9B58-113B094F6B5B}"/>
              </a:ext>
            </a:extLst>
          </p:cNvPr>
          <p:cNvSpPr>
            <a:spLocks noGrp="1"/>
          </p:cNvSpPr>
          <p:nvPr>
            <p:ph type="ftr" sz="quarter" idx="11"/>
          </p:nvPr>
        </p:nvSpPr>
        <p:spPr/>
        <p:txBody>
          <a:bodyPr/>
          <a:lstStyle/>
          <a:p>
            <a:r>
              <a:rPr lang="en-US" dirty="0"/>
              <a:t>© 2019 Cognizant</a:t>
            </a:r>
          </a:p>
        </p:txBody>
      </p:sp>
      <p:sp>
        <p:nvSpPr>
          <p:cNvPr id="7" name="Slide Number Placeholder 6">
            <a:extLst>
              <a:ext uri="{FF2B5EF4-FFF2-40B4-BE49-F238E27FC236}">
                <a16:creationId xmlns:a16="http://schemas.microsoft.com/office/drawing/2014/main" id="{53606C9F-D7ED-4FD8-B0F6-C62354279FAA}"/>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4B115615-761F-445E-87C9-9E35C790E640}"/>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D8BD2276-8977-4766-9164-0C1C18520B12}"/>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7931258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Header, Numbered Text &amp;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Font typeface="Courier New" panose="02070309020205020404" pitchFamily="49" charset="0"/>
              <a:buChar char="o"/>
              <a:defRPr sz="1400"/>
            </a:lvl7pPr>
            <a:lvl8pPr marL="685800" indent="-228600">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8A297B0-47B5-4593-9A82-FCAC41DF5B14}"/>
              </a:ext>
            </a:extLst>
          </p:cNvPr>
          <p:cNvSpPr>
            <a:spLocks noGrp="1"/>
          </p:cNvSpPr>
          <p:nvPr>
            <p:ph type="dt" sz="half" idx="10"/>
          </p:nvPr>
        </p:nvSpPr>
        <p:spPr/>
        <p:txBody>
          <a:bodyPr/>
          <a:lstStyle/>
          <a:p>
            <a:fld id="{05772D00-8D5A-8944-929E-FE600368CACC}" type="datetime1">
              <a:rPr lang="en-US" smtClean="0"/>
              <a:t>4/8/2020</a:t>
            </a:fld>
            <a:endParaRPr lang="en-US" dirty="0"/>
          </a:p>
        </p:txBody>
      </p:sp>
      <p:sp>
        <p:nvSpPr>
          <p:cNvPr id="6" name="Footer Placeholder 5">
            <a:extLst>
              <a:ext uri="{FF2B5EF4-FFF2-40B4-BE49-F238E27FC236}">
                <a16:creationId xmlns:a16="http://schemas.microsoft.com/office/drawing/2014/main" id="{1A48BB35-9F9D-4CE6-9B58-113B094F6B5B}"/>
              </a:ext>
            </a:extLst>
          </p:cNvPr>
          <p:cNvSpPr>
            <a:spLocks noGrp="1"/>
          </p:cNvSpPr>
          <p:nvPr>
            <p:ph type="ftr" sz="quarter" idx="11"/>
          </p:nvPr>
        </p:nvSpPr>
        <p:spPr/>
        <p:txBody>
          <a:bodyPr/>
          <a:lstStyle/>
          <a:p>
            <a:r>
              <a:rPr lang="en-US" dirty="0"/>
              <a:t>© 2019 Cognizant</a:t>
            </a:r>
          </a:p>
        </p:txBody>
      </p:sp>
      <p:sp>
        <p:nvSpPr>
          <p:cNvPr id="7" name="Slide Number Placeholder 6">
            <a:extLst>
              <a:ext uri="{FF2B5EF4-FFF2-40B4-BE49-F238E27FC236}">
                <a16:creationId xmlns:a16="http://schemas.microsoft.com/office/drawing/2014/main" id="{53606C9F-D7ED-4FD8-B0F6-C62354279FAA}"/>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4B115615-761F-445E-87C9-9E35C790E640}"/>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Picture Placeholder 14">
            <a:extLst>
              <a:ext uri="{FF2B5EF4-FFF2-40B4-BE49-F238E27FC236}">
                <a16:creationId xmlns:a16="http://schemas.microsoft.com/office/drawing/2014/main" id="{0A897C52-38E8-4C02-B11A-8278FD59AD07}"/>
              </a:ext>
            </a:extLst>
          </p:cNvPr>
          <p:cNvSpPr>
            <a:spLocks noGrp="1"/>
          </p:cNvSpPr>
          <p:nvPr>
            <p:ph type="pic" sz="quarter" idx="17" hasCustomPrompt="1"/>
          </p:nvPr>
        </p:nvSpPr>
        <p:spPr>
          <a:xfrm>
            <a:off x="4654296" y="1261871"/>
            <a:ext cx="4489704" cy="3319272"/>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pic>
        <p:nvPicPr>
          <p:cNvPr id="12" name="Picture 11">
            <a:extLst>
              <a:ext uri="{FF2B5EF4-FFF2-40B4-BE49-F238E27FC236}">
                <a16:creationId xmlns:a16="http://schemas.microsoft.com/office/drawing/2014/main" id="{7BE6D374-812D-46BD-ACCF-706447B9BF29}"/>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2348218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Header, Numbered Text &amp; Medi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Font typeface="Courier New" panose="02070309020205020404" pitchFamily="49" charset="0"/>
              <a:buChar char="o"/>
              <a:defRPr sz="1400"/>
            </a:lvl7pPr>
            <a:lvl8pPr marL="685800" indent="-228600">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8A297B0-47B5-4593-9A82-FCAC41DF5B14}"/>
              </a:ext>
            </a:extLst>
          </p:cNvPr>
          <p:cNvSpPr>
            <a:spLocks noGrp="1"/>
          </p:cNvSpPr>
          <p:nvPr>
            <p:ph type="dt" sz="half" idx="10"/>
          </p:nvPr>
        </p:nvSpPr>
        <p:spPr/>
        <p:txBody>
          <a:bodyPr/>
          <a:lstStyle/>
          <a:p>
            <a:fld id="{FB2B5CE1-D311-A849-9539-ADA46F46C1C7}" type="datetime1">
              <a:rPr lang="en-US" smtClean="0"/>
              <a:t>4/8/2020</a:t>
            </a:fld>
            <a:endParaRPr lang="en-US" dirty="0"/>
          </a:p>
        </p:txBody>
      </p:sp>
      <p:sp>
        <p:nvSpPr>
          <p:cNvPr id="6" name="Footer Placeholder 5">
            <a:extLst>
              <a:ext uri="{FF2B5EF4-FFF2-40B4-BE49-F238E27FC236}">
                <a16:creationId xmlns:a16="http://schemas.microsoft.com/office/drawing/2014/main" id="{1A48BB35-9F9D-4CE6-9B58-113B094F6B5B}"/>
              </a:ext>
            </a:extLst>
          </p:cNvPr>
          <p:cNvSpPr>
            <a:spLocks noGrp="1"/>
          </p:cNvSpPr>
          <p:nvPr>
            <p:ph type="ftr" sz="quarter" idx="11"/>
          </p:nvPr>
        </p:nvSpPr>
        <p:spPr/>
        <p:txBody>
          <a:bodyPr/>
          <a:lstStyle/>
          <a:p>
            <a:r>
              <a:rPr lang="en-US" dirty="0"/>
              <a:t>© 2019 Cognizant</a:t>
            </a:r>
          </a:p>
        </p:txBody>
      </p:sp>
      <p:sp>
        <p:nvSpPr>
          <p:cNvPr id="7" name="Slide Number Placeholder 6">
            <a:extLst>
              <a:ext uri="{FF2B5EF4-FFF2-40B4-BE49-F238E27FC236}">
                <a16:creationId xmlns:a16="http://schemas.microsoft.com/office/drawing/2014/main" id="{53606C9F-D7ED-4FD8-B0F6-C62354279FAA}"/>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4B115615-761F-445E-87C9-9E35C790E640}"/>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Media Placeholder 7">
            <a:extLst>
              <a:ext uri="{FF2B5EF4-FFF2-40B4-BE49-F238E27FC236}">
                <a16:creationId xmlns:a16="http://schemas.microsoft.com/office/drawing/2014/main" id="{C20B5319-2B45-4252-BEAB-FDF0E14B7070}"/>
              </a:ext>
            </a:extLst>
          </p:cNvPr>
          <p:cNvSpPr>
            <a:spLocks noGrp="1"/>
          </p:cNvSpPr>
          <p:nvPr>
            <p:ph type="media" sz="quarter" idx="14" hasCustomPrompt="1"/>
          </p:nvPr>
        </p:nvSpPr>
        <p:spPr>
          <a:xfrm>
            <a:off x="4654296" y="1261872"/>
            <a:ext cx="4489704" cy="3319272"/>
          </a:xfrm>
        </p:spPr>
        <p:txBody>
          <a:bodyPr anchor="ctr"/>
          <a:lstStyle>
            <a:lvl1pPr algn="ctr">
              <a:defRPr/>
            </a:lvl1pPr>
          </a:lstStyle>
          <a:p>
            <a:r>
              <a:rPr lang="en-US" dirty="0"/>
              <a:t>Insert Media here</a:t>
            </a:r>
          </a:p>
        </p:txBody>
      </p:sp>
      <p:pic>
        <p:nvPicPr>
          <p:cNvPr id="11" name="Picture 10">
            <a:extLst>
              <a:ext uri="{FF2B5EF4-FFF2-40B4-BE49-F238E27FC236}">
                <a16:creationId xmlns:a16="http://schemas.microsoft.com/office/drawing/2014/main" id="{E8E423FB-65E5-44B7-A219-A6E67DC3F2EE}"/>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7431507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Header &amp; 2-Column (Numbered text on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4657344"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ClrTx/>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ClrTx/>
              <a:buFont typeface="Courier New" panose="02070309020205020404" pitchFamily="49" charset="0"/>
              <a:buChar char="o"/>
              <a:defRPr sz="1400"/>
            </a:lvl7pPr>
            <a:lvl8pPr marL="685800" indent="-228600">
              <a:buClrTx/>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84048" y="1261872"/>
            <a:ext cx="4114800"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06B50EE-F85F-414C-BE60-AD14E1007491}"/>
              </a:ext>
            </a:extLst>
          </p:cNvPr>
          <p:cNvSpPr>
            <a:spLocks noGrp="1"/>
          </p:cNvSpPr>
          <p:nvPr>
            <p:ph type="dt" sz="half" idx="10"/>
          </p:nvPr>
        </p:nvSpPr>
        <p:spPr/>
        <p:txBody>
          <a:bodyPr/>
          <a:lstStyle/>
          <a:p>
            <a:fld id="{CB7A47C3-A04A-C04F-9076-7B989EF9D675}" type="datetime1">
              <a:rPr lang="en-US" smtClean="0"/>
              <a:t>4/8/2020</a:t>
            </a:fld>
            <a:endParaRPr lang="en-US" dirty="0"/>
          </a:p>
        </p:txBody>
      </p:sp>
      <p:sp>
        <p:nvSpPr>
          <p:cNvPr id="6" name="Footer Placeholder 5">
            <a:extLst>
              <a:ext uri="{FF2B5EF4-FFF2-40B4-BE49-F238E27FC236}">
                <a16:creationId xmlns:a16="http://schemas.microsoft.com/office/drawing/2014/main" id="{CA680250-28FD-4174-9EB0-1AD32A5E32B9}"/>
              </a:ext>
            </a:extLst>
          </p:cNvPr>
          <p:cNvSpPr>
            <a:spLocks noGrp="1"/>
          </p:cNvSpPr>
          <p:nvPr>
            <p:ph type="ftr" sz="quarter" idx="11"/>
          </p:nvPr>
        </p:nvSpPr>
        <p:spPr/>
        <p:txBody>
          <a:bodyPr/>
          <a:lstStyle/>
          <a:p>
            <a:r>
              <a:rPr lang="en-US" dirty="0"/>
              <a:t>© 2019 Cognizant</a:t>
            </a:r>
          </a:p>
        </p:txBody>
      </p:sp>
      <p:sp>
        <p:nvSpPr>
          <p:cNvPr id="7" name="Slide Number Placeholder 6">
            <a:extLst>
              <a:ext uri="{FF2B5EF4-FFF2-40B4-BE49-F238E27FC236}">
                <a16:creationId xmlns:a16="http://schemas.microsoft.com/office/drawing/2014/main" id="{ABBD98C7-B739-4171-A506-25C2647C38A7}"/>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AE871DB6-0162-4A88-A1DE-BA2AD504F4FC}"/>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EA665A60-4126-4C36-935C-5B20305506C9}"/>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0009220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 Header, Picture &amp; Number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4657344"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ClrTx/>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ClrTx/>
              <a:buFont typeface="Courier New" panose="02070309020205020404" pitchFamily="49" charset="0"/>
              <a:buChar char="o"/>
              <a:defRPr sz="1400"/>
            </a:lvl7pPr>
            <a:lvl8pPr marL="685800" indent="-228600">
              <a:buClrTx/>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06B50EE-F85F-414C-BE60-AD14E1007491}"/>
              </a:ext>
            </a:extLst>
          </p:cNvPr>
          <p:cNvSpPr>
            <a:spLocks noGrp="1"/>
          </p:cNvSpPr>
          <p:nvPr>
            <p:ph type="dt" sz="half" idx="10"/>
          </p:nvPr>
        </p:nvSpPr>
        <p:spPr/>
        <p:txBody>
          <a:bodyPr/>
          <a:lstStyle/>
          <a:p>
            <a:fld id="{DCC8782D-BB86-F045-8C14-255C7A1A68A9}" type="datetime1">
              <a:rPr lang="en-US" smtClean="0"/>
              <a:t>4/8/2020</a:t>
            </a:fld>
            <a:endParaRPr lang="en-US" dirty="0"/>
          </a:p>
        </p:txBody>
      </p:sp>
      <p:sp>
        <p:nvSpPr>
          <p:cNvPr id="6" name="Footer Placeholder 5">
            <a:extLst>
              <a:ext uri="{FF2B5EF4-FFF2-40B4-BE49-F238E27FC236}">
                <a16:creationId xmlns:a16="http://schemas.microsoft.com/office/drawing/2014/main" id="{CA680250-28FD-4174-9EB0-1AD32A5E32B9}"/>
              </a:ext>
            </a:extLst>
          </p:cNvPr>
          <p:cNvSpPr>
            <a:spLocks noGrp="1"/>
          </p:cNvSpPr>
          <p:nvPr>
            <p:ph type="ftr" sz="quarter" idx="11"/>
          </p:nvPr>
        </p:nvSpPr>
        <p:spPr/>
        <p:txBody>
          <a:bodyPr/>
          <a:lstStyle/>
          <a:p>
            <a:r>
              <a:rPr lang="en-US" dirty="0"/>
              <a:t>© 2019 Cognizant</a:t>
            </a:r>
          </a:p>
        </p:txBody>
      </p:sp>
      <p:sp>
        <p:nvSpPr>
          <p:cNvPr id="7" name="Slide Number Placeholder 6">
            <a:extLst>
              <a:ext uri="{FF2B5EF4-FFF2-40B4-BE49-F238E27FC236}">
                <a16:creationId xmlns:a16="http://schemas.microsoft.com/office/drawing/2014/main" id="{ABBD98C7-B739-4171-A506-25C2647C38A7}"/>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AE871DB6-0162-4A88-A1DE-BA2AD504F4FC}"/>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Picture Placeholder 7">
            <a:extLst>
              <a:ext uri="{FF2B5EF4-FFF2-40B4-BE49-F238E27FC236}">
                <a16:creationId xmlns:a16="http://schemas.microsoft.com/office/drawing/2014/main" id="{B791A77E-A9F3-439D-B41C-153F4D9DA613}"/>
              </a:ext>
            </a:extLst>
          </p:cNvPr>
          <p:cNvSpPr>
            <a:spLocks noGrp="1"/>
          </p:cNvSpPr>
          <p:nvPr>
            <p:ph type="pic" sz="quarter" idx="17"/>
          </p:nvPr>
        </p:nvSpPr>
        <p:spPr>
          <a:xfrm>
            <a:off x="1" y="1261872"/>
            <a:ext cx="4498848" cy="3319272"/>
          </a:xfrm>
          <a:prstGeom prst="rect">
            <a:avLst/>
          </a:prstGeom>
        </p:spPr>
        <p:txBody>
          <a:bodyPr anchor="ctr">
            <a:normAutofit/>
          </a:bodyPr>
          <a:lstStyle>
            <a:lvl1pPr marL="0" indent="0" algn="ctr">
              <a:buNone/>
              <a:defRPr>
                <a:solidFill>
                  <a:schemeClr val="tx2"/>
                </a:solidFill>
              </a:defRPr>
            </a:lvl1pPr>
          </a:lstStyle>
          <a:p>
            <a:r>
              <a:rPr lang="en-US"/>
              <a:t>Click icon to add picture</a:t>
            </a:r>
            <a:endParaRPr lang="en-US" dirty="0"/>
          </a:p>
        </p:txBody>
      </p:sp>
      <p:pic>
        <p:nvPicPr>
          <p:cNvPr id="12" name="Picture 11">
            <a:extLst>
              <a:ext uri="{FF2B5EF4-FFF2-40B4-BE49-F238E27FC236}">
                <a16:creationId xmlns:a16="http://schemas.microsoft.com/office/drawing/2014/main" id="{93101BBA-D0AC-40A0-823F-9602CC060283}"/>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975049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Blue Cover Slide, Graphic">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F1FCDD-9A69-4405-B89F-CFDAF1874AA8}"/>
              </a:ext>
            </a:extLst>
          </p:cNvPr>
          <p:cNvPicPr>
            <a:picLocks noChangeAspect="1"/>
          </p:cNvPicPr>
          <p:nvPr userDrawn="1"/>
        </p:nvPicPr>
        <p:blipFill>
          <a:blip r:embed="rId2"/>
          <a:stretch>
            <a:fillRect/>
          </a:stretch>
        </p:blipFill>
        <p:spPr>
          <a:xfrm>
            <a:off x="0" y="0"/>
            <a:ext cx="9144000" cy="5151120"/>
          </a:xfrm>
          <a:prstGeom prst="rect">
            <a:avLst/>
          </a:prstGeom>
        </p:spPr>
      </p:pic>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white">
          <a:xfrm>
            <a:off x="457200" y="1691187"/>
            <a:ext cx="5029200" cy="1052596"/>
          </a:xfrm>
        </p:spPr>
        <p:txBody>
          <a:bodyPr anchor="b">
            <a:spAutoFit/>
          </a:bodyPr>
          <a:lstStyle>
            <a:lvl1pPr algn="l">
              <a:defRPr sz="3800">
                <a:solidFill>
                  <a:schemeClr val="bg1"/>
                </a:solidFill>
              </a:defRPr>
            </a:lvl1pPr>
          </a:lstStyle>
          <a:p>
            <a:pPr lvl="0"/>
            <a:r>
              <a:rPr lang="en-US" dirty="0"/>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white">
          <a:xfrm>
            <a:off x="457200" y="3118104"/>
            <a:ext cx="5029200" cy="538609"/>
          </a:xfrm>
        </p:spPr>
        <p:txBody>
          <a:bodyPr>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a:solidFill>
                  <a:schemeClr val="bg1"/>
                </a:solidFill>
              </a:defRPr>
            </a:lvl1pPr>
            <a:lvl2pPr marL="0" indent="0" algn="l">
              <a:buClrTx/>
              <a:buFont typeface="Arial" panose="020B0604020202020204" pitchFamily="34" charset="0"/>
              <a:buNone/>
              <a:tabLst/>
              <a:defRPr sz="1200">
                <a:solidFill>
                  <a:schemeClr val="bg1"/>
                </a:solidFill>
              </a:defRPr>
            </a:lvl2pPr>
            <a:lvl3pPr marL="228600" indent="-228600" algn="l">
              <a:spcBef>
                <a:spcPts val="600"/>
              </a:spcBef>
              <a:buClrTx/>
              <a:buSzPct val="125000"/>
              <a:buFont typeface="Arial" panose="020B0604020202020204" pitchFamily="34" charset="0"/>
              <a:buChar char="•"/>
              <a:defRPr sz="1200">
                <a:solidFill>
                  <a:schemeClr val="bg1"/>
                </a:solidFill>
              </a:defRPr>
            </a:lvl3pPr>
            <a:lvl4pPr marL="228600" indent="-228600" algn="l">
              <a:spcBef>
                <a:spcPts val="600"/>
              </a:spcBef>
              <a:buClrTx/>
              <a:buSzPct val="125000"/>
              <a:buFont typeface="Arial" panose="020B0604020202020204" pitchFamily="34" charset="0"/>
              <a:buChar char="•"/>
              <a:defRPr sz="1200">
                <a:solidFill>
                  <a:schemeClr val="bg1"/>
                </a:solidFill>
              </a:defRPr>
            </a:lvl4pPr>
            <a:lvl5pPr marL="228600" indent="-228600" algn="l">
              <a:spcBef>
                <a:spcPts val="600"/>
              </a:spcBef>
              <a:buClrTx/>
              <a:buSzPct val="125000"/>
              <a:buFont typeface="Arial" panose="020B0604020202020204" pitchFamily="34" charset="0"/>
              <a:buChar char="•"/>
              <a:defRPr sz="1200">
                <a:solidFill>
                  <a:schemeClr val="bg1"/>
                </a:solidFill>
              </a:defRPr>
            </a:lvl5pPr>
            <a:lvl6pPr marL="228600" indent="-228600" algn="l">
              <a:spcBef>
                <a:spcPts val="600"/>
              </a:spcBef>
              <a:buClrTx/>
              <a:buSzPct val="125000"/>
              <a:buFont typeface="Arial" panose="020B0604020202020204" pitchFamily="34" charset="0"/>
              <a:buChar char="•"/>
              <a:defRPr sz="1200">
                <a:solidFill>
                  <a:schemeClr val="bg1"/>
                </a:solidFill>
              </a:defRPr>
            </a:lvl6pPr>
            <a:lvl7pPr marL="228600" indent="-228600" algn="l">
              <a:spcBef>
                <a:spcPts val="600"/>
              </a:spcBef>
              <a:buClrTx/>
              <a:buSzPct val="125000"/>
              <a:buFont typeface="Arial" panose="020B0604020202020204" pitchFamily="34" charset="0"/>
              <a:buChar char="•"/>
              <a:defRPr sz="1200">
                <a:solidFill>
                  <a:schemeClr val="bg1"/>
                </a:solidFill>
              </a:defRPr>
            </a:lvl7pPr>
            <a:lvl8pPr marL="228600" indent="-228600" algn="l">
              <a:spcBef>
                <a:spcPts val="600"/>
              </a:spcBef>
              <a:buClrTx/>
              <a:buSzPct val="125000"/>
              <a:buFont typeface="Arial" panose="020B0604020202020204" pitchFamily="34" charset="0"/>
              <a:buChar char="•"/>
              <a:defRPr sz="1200">
                <a:solidFill>
                  <a:schemeClr val="bg1"/>
                </a:solidFill>
              </a:defRPr>
            </a:lvl8pPr>
            <a:lvl9pPr marL="228600" indent="-228600" algn="l">
              <a:spcBef>
                <a:spcPts val="600"/>
              </a:spcBef>
              <a:buClrTx/>
              <a:buSzPct val="125000"/>
              <a:buFont typeface="Arial" panose="020B0604020202020204" pitchFamily="34" charset="0"/>
              <a:buChar char="•"/>
              <a:defRPr sz="1200">
                <a:solidFill>
                  <a:schemeClr val="bg1"/>
                </a:solidFill>
              </a:defRPr>
            </a:lvl9pPr>
          </a:lstStyle>
          <a:p>
            <a:pPr lvl="0"/>
            <a:r>
              <a:rPr lang="en-US" dirty="0"/>
              <a:t>Speaker’s Full Name</a:t>
            </a:r>
          </a:p>
          <a:p>
            <a:pPr lvl="1"/>
            <a:r>
              <a:rPr lang="en-US" dirty="0"/>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457200" y="4757277"/>
            <a:ext cx="5029200" cy="115416"/>
          </a:xfrm>
        </p:spPr>
        <p:txBody>
          <a:bodyPr>
            <a:spAutoFit/>
          </a:bodyPr>
          <a:lstStyle>
            <a:lvl1pPr>
              <a:defRPr sz="750">
                <a:solidFill>
                  <a:schemeClr val="bg1"/>
                </a:solidFill>
              </a:defRPr>
            </a:lvl1pPr>
            <a:lvl2pPr marL="0" indent="0">
              <a:defRPr sz="750">
                <a:solidFill>
                  <a:schemeClr val="bg1"/>
                </a:solidFill>
              </a:defRPr>
            </a:lvl2pPr>
            <a:lvl3pPr marL="0" indent="0">
              <a:defRPr sz="750">
                <a:solidFill>
                  <a:schemeClr val="bg1"/>
                </a:solidFill>
              </a:defRPr>
            </a:lvl3pPr>
            <a:lvl4pPr marL="0" indent="0">
              <a:defRPr sz="750">
                <a:solidFill>
                  <a:schemeClr val="bg1"/>
                </a:solidFill>
              </a:defRPr>
            </a:lvl4pPr>
            <a:lvl5pPr marL="0" indent="0">
              <a:defRPr sz="750">
                <a:solidFill>
                  <a:schemeClr val="bg1"/>
                </a:solidFill>
              </a:defRPr>
            </a:lvl5pPr>
            <a:lvl6pPr marL="0" indent="0">
              <a:defRPr sz="750">
                <a:solidFill>
                  <a:schemeClr val="bg1"/>
                </a:solidFill>
              </a:defRPr>
            </a:lvl6pPr>
            <a:lvl7pPr marL="0" indent="0">
              <a:defRPr sz="750">
                <a:solidFill>
                  <a:schemeClr val="bg1"/>
                </a:solidFill>
              </a:defRPr>
            </a:lvl7pPr>
            <a:lvl8pPr marL="0" indent="0">
              <a:defRPr sz="750">
                <a:solidFill>
                  <a:schemeClr val="bg1"/>
                </a:solidFill>
              </a:defRPr>
            </a:lvl8pPr>
            <a:lvl9pPr marL="0" indent="0">
              <a:defRPr sz="750">
                <a:solidFill>
                  <a:schemeClr val="bg1"/>
                </a:solidFill>
              </a:defRPr>
            </a:lvl9pPr>
          </a:lstStyle>
          <a:p>
            <a:r>
              <a:rPr lang="en-US" dirty="0"/>
              <a:t>© 2019 Cognizant</a:t>
            </a:r>
          </a:p>
        </p:txBody>
      </p:sp>
      <p:cxnSp>
        <p:nvCxnSpPr>
          <p:cNvPr id="13" name="Straight Connector 12">
            <a:extLst>
              <a:ext uri="{FF2B5EF4-FFF2-40B4-BE49-F238E27FC236}">
                <a16:creationId xmlns:a16="http://schemas.microsoft.com/office/drawing/2014/main" id="{F769F7CB-0D67-49E0-9197-CA57AE8A17CA}"/>
              </a:ext>
            </a:extLst>
          </p:cNvPr>
          <p:cNvCxnSpPr>
            <a:cxnSpLocks/>
          </p:cNvCxnSpPr>
          <p:nvPr userDrawn="1"/>
        </p:nvCxnSpPr>
        <p:spPr bwMode="white">
          <a:xfrm>
            <a:off x="457200" y="2928574"/>
            <a:ext cx="2286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FE4D59F9-56F9-4A49-9196-51BDC9B07373}"/>
              </a:ext>
            </a:extLst>
          </p:cNvPr>
          <p:cNvPicPr>
            <a:picLocks noChangeAspect="1"/>
          </p:cNvPicPr>
          <p:nvPr userDrawn="1"/>
        </p:nvPicPr>
        <p:blipFill>
          <a:blip r:embed="rId3"/>
          <a:stretch>
            <a:fillRect/>
          </a:stretch>
        </p:blipFill>
        <p:spPr>
          <a:xfrm>
            <a:off x="457200" y="384048"/>
            <a:ext cx="2385905" cy="512064"/>
          </a:xfrm>
          <a:prstGeom prst="rect">
            <a:avLst/>
          </a:prstGeom>
        </p:spPr>
      </p:pic>
    </p:spTree>
    <p:extLst>
      <p:ext uri="{BB962C8B-B14F-4D97-AF65-F5344CB8AC3E}">
        <p14:creationId xmlns:p14="http://schemas.microsoft.com/office/powerpoint/2010/main" val="26455189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 Header, Media &amp; Number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4657344"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ClrTx/>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ClrTx/>
              <a:buFont typeface="Courier New" panose="02070309020205020404" pitchFamily="49" charset="0"/>
              <a:buChar char="o"/>
              <a:defRPr sz="1400"/>
            </a:lvl7pPr>
            <a:lvl8pPr marL="685800" indent="-228600">
              <a:buClrTx/>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06B50EE-F85F-414C-BE60-AD14E1007491}"/>
              </a:ext>
            </a:extLst>
          </p:cNvPr>
          <p:cNvSpPr>
            <a:spLocks noGrp="1"/>
          </p:cNvSpPr>
          <p:nvPr>
            <p:ph type="dt" sz="half" idx="10"/>
          </p:nvPr>
        </p:nvSpPr>
        <p:spPr/>
        <p:txBody>
          <a:bodyPr/>
          <a:lstStyle/>
          <a:p>
            <a:fld id="{90EF9B6D-6F0C-B248-9A3C-066EF90CEE00}" type="datetime1">
              <a:rPr lang="en-US" smtClean="0"/>
              <a:t>4/8/2020</a:t>
            </a:fld>
            <a:endParaRPr lang="en-US" dirty="0"/>
          </a:p>
        </p:txBody>
      </p:sp>
      <p:sp>
        <p:nvSpPr>
          <p:cNvPr id="6" name="Footer Placeholder 5">
            <a:extLst>
              <a:ext uri="{FF2B5EF4-FFF2-40B4-BE49-F238E27FC236}">
                <a16:creationId xmlns:a16="http://schemas.microsoft.com/office/drawing/2014/main" id="{CA680250-28FD-4174-9EB0-1AD32A5E32B9}"/>
              </a:ext>
            </a:extLst>
          </p:cNvPr>
          <p:cNvSpPr>
            <a:spLocks noGrp="1"/>
          </p:cNvSpPr>
          <p:nvPr>
            <p:ph type="ftr" sz="quarter" idx="11"/>
          </p:nvPr>
        </p:nvSpPr>
        <p:spPr/>
        <p:txBody>
          <a:bodyPr/>
          <a:lstStyle/>
          <a:p>
            <a:r>
              <a:rPr lang="en-US" dirty="0"/>
              <a:t>© 2019 Cognizant</a:t>
            </a:r>
          </a:p>
        </p:txBody>
      </p:sp>
      <p:sp>
        <p:nvSpPr>
          <p:cNvPr id="7" name="Slide Number Placeholder 6">
            <a:extLst>
              <a:ext uri="{FF2B5EF4-FFF2-40B4-BE49-F238E27FC236}">
                <a16:creationId xmlns:a16="http://schemas.microsoft.com/office/drawing/2014/main" id="{ABBD98C7-B739-4171-A506-25C2647C38A7}"/>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AE871DB6-0162-4A88-A1DE-BA2AD504F4FC}"/>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Media Placeholder 7">
            <a:extLst>
              <a:ext uri="{FF2B5EF4-FFF2-40B4-BE49-F238E27FC236}">
                <a16:creationId xmlns:a16="http://schemas.microsoft.com/office/drawing/2014/main" id="{7A841180-8D0B-4829-9826-A334842E6739}"/>
              </a:ext>
            </a:extLst>
          </p:cNvPr>
          <p:cNvSpPr>
            <a:spLocks noGrp="1"/>
          </p:cNvSpPr>
          <p:nvPr>
            <p:ph type="media" sz="quarter" idx="14" hasCustomPrompt="1"/>
          </p:nvPr>
        </p:nvSpPr>
        <p:spPr>
          <a:xfrm>
            <a:off x="0" y="1261872"/>
            <a:ext cx="4498848" cy="3319272"/>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Insert Media here</a:t>
            </a:r>
          </a:p>
        </p:txBody>
      </p:sp>
      <p:pic>
        <p:nvPicPr>
          <p:cNvPr id="13" name="Picture 12">
            <a:extLst>
              <a:ext uri="{FF2B5EF4-FFF2-40B4-BE49-F238E27FC236}">
                <a16:creationId xmlns:a16="http://schemas.microsoft.com/office/drawing/2014/main" id="{A0714AE5-4850-4466-8C9F-DD59FC000F54}"/>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40456302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Advance Divider / Quot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81C643-B400-4457-BA76-DC5CEB304A51}"/>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923827" cy="5143500"/>
          </a:xfrm>
          <a:prstGeom prst="rect">
            <a:avLst/>
          </a:prstGeom>
        </p:spPr>
      </p:pic>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1490472" y="1225296"/>
            <a:ext cx="6720840" cy="1719072"/>
          </a:xfrm>
        </p:spPr>
        <p:txBody>
          <a:bodyPr anchor="t" anchorCtr="0">
            <a:noAutofit/>
          </a:bodyPr>
          <a:lstStyle>
            <a:lvl1pPr>
              <a:defRPr sz="4400">
                <a:solidFill>
                  <a:schemeClr val="tx1"/>
                </a:solidFill>
              </a:defRPr>
            </a:lvl1pPr>
            <a:lvl2pPr marL="231775" indent="-231775">
              <a:buNone/>
              <a:defRPr sz="4400">
                <a:solidFill>
                  <a:schemeClr val="tx1"/>
                </a:solidFill>
              </a:defRPr>
            </a:lvl2pPr>
            <a:lvl3pPr marL="228600" indent="-228600">
              <a:buClrTx/>
              <a:buFont typeface="Arial" panose="020B0604020202020204" pitchFamily="34" charset="0"/>
              <a:buChar char="•"/>
              <a:defRPr>
                <a:solidFill>
                  <a:schemeClr val="tx1"/>
                </a:solidFill>
              </a:defRPr>
            </a:lvl3pPr>
            <a:lvl4pPr marL="0" indent="0">
              <a:buClrTx/>
              <a:buFont typeface="Arial" panose="020B0604020202020204" pitchFamily="34" charset="0"/>
              <a:buNone/>
              <a:defRPr sz="1200" i="1">
                <a:solidFill>
                  <a:schemeClr val="tx1"/>
                </a:solidFill>
              </a:defRPr>
            </a:lvl4pPr>
            <a:lvl5pPr marL="0" indent="0">
              <a:buClrTx/>
              <a:buFont typeface="Arial" panose="020B0604020202020204" pitchFamily="34" charset="0"/>
              <a:buNone/>
              <a:defRPr sz="1200" i="1">
                <a:solidFill>
                  <a:schemeClr val="tx1"/>
                </a:solidFill>
              </a:defRPr>
            </a:lvl5pPr>
            <a:lvl6pPr marL="0" indent="0">
              <a:buClrTx/>
              <a:buFont typeface="Arial" panose="020B0604020202020204" pitchFamily="34" charset="0"/>
              <a:buNone/>
              <a:defRPr sz="1200" i="1">
                <a:solidFill>
                  <a:schemeClr val="tx1"/>
                </a:solidFill>
              </a:defRPr>
            </a:lvl6pPr>
            <a:lvl7pPr marL="0" indent="0">
              <a:buClrTx/>
              <a:buNone/>
              <a:defRPr sz="1200" i="1">
                <a:solidFill>
                  <a:schemeClr val="tx1"/>
                </a:solidFill>
              </a:defRPr>
            </a:lvl7pPr>
            <a:lvl8pPr marL="0" indent="0">
              <a:buClrTx/>
              <a:buNone/>
              <a:defRPr sz="1200" i="1">
                <a:solidFill>
                  <a:schemeClr val="tx1"/>
                </a:solidFill>
              </a:defRPr>
            </a:lvl8pPr>
            <a:lvl9pPr marL="0" indent="0">
              <a:buClrTx/>
              <a:buFont typeface="Arial" panose="020B0604020202020204" pitchFamily="34" charset="0"/>
              <a:buNone/>
              <a:defRPr sz="1200" i="1">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CAECB6D0-2A5A-4D58-8FE1-4A2994CDFC55}"/>
              </a:ext>
            </a:extLst>
          </p:cNvPr>
          <p:cNvSpPr>
            <a:spLocks noGrp="1"/>
          </p:cNvSpPr>
          <p:nvPr>
            <p:ph type="dt" sz="half" idx="14"/>
          </p:nvPr>
        </p:nvSpPr>
        <p:spPr>
          <a:xfrm>
            <a:off x="5486400" y="4800600"/>
            <a:ext cx="914400" cy="155448"/>
          </a:xfrm>
        </p:spPr>
        <p:txBody>
          <a:bodyPr/>
          <a:lstStyle>
            <a:lvl1pPr>
              <a:defRPr>
                <a:solidFill>
                  <a:schemeClr val="tx1"/>
                </a:solidFill>
              </a:defRPr>
            </a:lvl1pPr>
          </a:lstStyle>
          <a:p>
            <a:fld id="{832F8EF4-D6D0-CC48-9A05-DCAC8431ACFB}" type="datetime1">
              <a:rPr lang="en-US" smtClean="0"/>
              <a:t>4/8/2020</a:t>
            </a:fld>
            <a:endParaRPr lang="en-US" dirty="0"/>
          </a:p>
        </p:txBody>
      </p:sp>
      <p:sp>
        <p:nvSpPr>
          <p:cNvPr id="3" name="Footer Placeholder 2">
            <a:extLst>
              <a:ext uri="{FF2B5EF4-FFF2-40B4-BE49-F238E27FC236}">
                <a16:creationId xmlns:a16="http://schemas.microsoft.com/office/drawing/2014/main" id="{3315279A-CBE5-442B-9406-3D6FDD83D721}"/>
              </a:ext>
            </a:extLst>
          </p:cNvPr>
          <p:cNvSpPr>
            <a:spLocks noGrp="1"/>
          </p:cNvSpPr>
          <p:nvPr>
            <p:ph type="ftr" sz="quarter" idx="15"/>
          </p:nvPr>
        </p:nvSpPr>
        <p:spPr>
          <a:xfrm>
            <a:off x="1490471" y="4800600"/>
            <a:ext cx="4572000" cy="155448"/>
          </a:xfrm>
        </p:spPr>
        <p:txBody>
          <a:bodyPr/>
          <a:lstStyle>
            <a:lvl1pPr>
              <a:defRPr>
                <a:solidFill>
                  <a:schemeClr val="tx1"/>
                </a:solidFill>
              </a:defRPr>
            </a:lvl1pPr>
          </a:lstStyle>
          <a:p>
            <a:r>
              <a:rPr lang="en-US" dirty="0"/>
              <a:t>© 2019 Cognizant</a:t>
            </a:r>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bwMode="white">
          <a:xfrm>
            <a:off x="310896" y="4800600"/>
            <a:ext cx="228600" cy="155448"/>
          </a:xfrm>
        </p:spPr>
        <p:txBody>
          <a:bodyPr/>
          <a:lstStyle>
            <a:lvl1pPr>
              <a:defRPr>
                <a:solidFill>
                  <a:schemeClr val="bg1"/>
                </a:solidFill>
              </a:defRPr>
            </a:lvl1p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userDrawn="1"/>
        </p:nvCxnSpPr>
        <p:spPr>
          <a:xfrm>
            <a:off x="1490471" y="1097280"/>
            <a:ext cx="672084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120ADF0C-4BBB-45C4-865D-6FA4EAC3794C}"/>
              </a:ext>
            </a:extLst>
          </p:cNvPr>
          <p:cNvPicPr>
            <a:picLocks noChangeAspect="1"/>
          </p:cNvPicPr>
          <p:nvPr userDrawn="1"/>
        </p:nvPicPr>
        <p:blipFill>
          <a:blip r:embed="rId3"/>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1766022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White Divider / Quote">
    <p:spTree>
      <p:nvGrpSpPr>
        <p:cNvPr id="1" name=""/>
        <p:cNvGrpSpPr/>
        <p:nvPr/>
      </p:nvGrpSpPr>
      <p:grpSpPr>
        <a:xfrm>
          <a:off x="0" y="0"/>
          <a:ext cx="0" cy="0"/>
          <a:chOff x="0" y="0"/>
          <a:chExt cx="0" cy="0"/>
        </a:xfrm>
      </p:grpSpPr>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557784" y="1225296"/>
            <a:ext cx="6720840" cy="1719072"/>
          </a:xfrm>
        </p:spPr>
        <p:txBody>
          <a:bodyPr anchor="t" anchorCtr="0">
            <a:noAutofit/>
          </a:bodyPr>
          <a:lstStyle>
            <a:lvl1pPr>
              <a:defRPr sz="4400">
                <a:solidFill>
                  <a:schemeClr val="tx1"/>
                </a:solidFill>
              </a:defRPr>
            </a:lvl1pPr>
            <a:lvl2pPr marL="231775" indent="-231775">
              <a:buNone/>
              <a:defRPr sz="4400">
                <a:solidFill>
                  <a:schemeClr val="tx1"/>
                </a:solidFill>
              </a:defRPr>
            </a:lvl2pPr>
            <a:lvl3pPr marL="228600" indent="-228600">
              <a:buClrTx/>
              <a:buSzPct val="125000"/>
              <a:buFont typeface="Arial" panose="020B0604020202020204" pitchFamily="34" charset="0"/>
              <a:buChar char="•"/>
              <a:defRPr>
                <a:solidFill>
                  <a:schemeClr val="tx1"/>
                </a:solidFill>
              </a:defRPr>
            </a:lvl3pPr>
            <a:lvl4pPr marL="0" indent="0">
              <a:buClrTx/>
              <a:buFont typeface="Arial" panose="020B0604020202020204" pitchFamily="34" charset="0"/>
              <a:buNone/>
              <a:defRPr sz="1200" i="1">
                <a:solidFill>
                  <a:schemeClr val="tx1"/>
                </a:solidFill>
              </a:defRPr>
            </a:lvl4pPr>
            <a:lvl5pPr marL="0" indent="0">
              <a:buClrTx/>
              <a:buFont typeface="Arial" panose="020B0604020202020204" pitchFamily="34" charset="0"/>
              <a:buNone/>
              <a:defRPr sz="1200" i="1">
                <a:solidFill>
                  <a:schemeClr val="tx1"/>
                </a:solidFill>
              </a:defRPr>
            </a:lvl5pPr>
            <a:lvl6pPr marL="0" indent="0">
              <a:buClrTx/>
              <a:buFont typeface="Arial" panose="020B0604020202020204" pitchFamily="34" charset="0"/>
              <a:buNone/>
              <a:defRPr sz="1200" i="1">
                <a:solidFill>
                  <a:schemeClr val="tx1"/>
                </a:solidFill>
                <a:latin typeface="+mn-lt"/>
              </a:defRPr>
            </a:lvl6pPr>
            <a:lvl7pPr marL="0" indent="0">
              <a:buClrTx/>
              <a:buFont typeface="Arial" panose="020B0604020202020204" pitchFamily="34" charset="0"/>
              <a:buNone/>
              <a:defRPr sz="1200" i="1">
                <a:solidFill>
                  <a:schemeClr val="tx1"/>
                </a:solidFill>
              </a:defRPr>
            </a:lvl7pPr>
            <a:lvl8pPr marL="0" indent="0">
              <a:buClrTx/>
              <a:buFont typeface="Arial" panose="020B0604020202020204" pitchFamily="34" charset="0"/>
              <a:buNone/>
              <a:defRPr sz="1200" i="1">
                <a:solidFill>
                  <a:schemeClr val="tx1"/>
                </a:solidFill>
              </a:defRPr>
            </a:lvl8pPr>
            <a:lvl9pPr marL="0" indent="0">
              <a:buClrTx/>
              <a:buFont typeface="Arial" panose="020B0604020202020204" pitchFamily="34" charset="0"/>
              <a:buNone/>
              <a:defRPr sz="1200" i="1">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CAECB6D0-2A5A-4D58-8FE1-4A2994CDFC55}"/>
              </a:ext>
            </a:extLst>
          </p:cNvPr>
          <p:cNvSpPr>
            <a:spLocks noGrp="1"/>
          </p:cNvSpPr>
          <p:nvPr>
            <p:ph type="dt" sz="half" idx="14"/>
          </p:nvPr>
        </p:nvSpPr>
        <p:spPr/>
        <p:txBody>
          <a:bodyPr/>
          <a:lstStyle>
            <a:lvl1pPr>
              <a:defRPr>
                <a:solidFill>
                  <a:schemeClr val="tx1"/>
                </a:solidFill>
              </a:defRPr>
            </a:lvl1pPr>
          </a:lstStyle>
          <a:p>
            <a:fld id="{6D46CAC5-384D-9F40-92E1-B6BF27DB5EB0}" type="datetime1">
              <a:rPr lang="en-US" smtClean="0"/>
              <a:t>4/8/2020</a:t>
            </a:fld>
            <a:endParaRPr lang="en-US" dirty="0"/>
          </a:p>
        </p:txBody>
      </p:sp>
      <p:sp>
        <p:nvSpPr>
          <p:cNvPr id="3" name="Footer Placeholder 2">
            <a:extLst>
              <a:ext uri="{FF2B5EF4-FFF2-40B4-BE49-F238E27FC236}">
                <a16:creationId xmlns:a16="http://schemas.microsoft.com/office/drawing/2014/main" id="{3315279A-CBE5-442B-9406-3D6FDD83D721}"/>
              </a:ext>
            </a:extLst>
          </p:cNvPr>
          <p:cNvSpPr>
            <a:spLocks noGrp="1"/>
          </p:cNvSpPr>
          <p:nvPr>
            <p:ph type="ftr" sz="quarter" idx="15"/>
          </p:nvPr>
        </p:nvSpPr>
        <p:spPr>
          <a:xfrm>
            <a:off x="557784" y="4800600"/>
            <a:ext cx="4572000" cy="155448"/>
          </a:xfrm>
        </p:spPr>
        <p:txBody>
          <a:bodyPr/>
          <a:lstStyle>
            <a:lvl1pPr>
              <a:defRPr>
                <a:solidFill>
                  <a:schemeClr val="tx1"/>
                </a:solidFill>
              </a:defRPr>
            </a:lvl1pPr>
          </a:lstStyle>
          <a:p>
            <a:r>
              <a:rPr lang="en-US" dirty="0"/>
              <a:t>© 2019 Cognizant</a:t>
            </a:r>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a:xfrm>
            <a:off x="310896" y="4800600"/>
            <a:ext cx="228600" cy="155448"/>
          </a:xfrm>
        </p:spPr>
        <p:txBody>
          <a:bodyPr/>
          <a:lstStyle>
            <a:lvl1pPr>
              <a:defRPr>
                <a:solidFill>
                  <a:schemeClr val="tx1"/>
                </a:solidFill>
              </a:defRPr>
            </a:lvl1p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userDrawn="1"/>
        </p:nvCxnSpPr>
        <p:spPr>
          <a:xfrm>
            <a:off x="557784" y="1097280"/>
            <a:ext cx="672084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9563F996-94D9-4E07-B4CD-3CF1568075BD}"/>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682540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Blue Divider / Quote">
    <p:bg>
      <p:bgPr>
        <a:solidFill>
          <a:schemeClr val="tx1"/>
        </a:solidFill>
        <a:effectLst/>
      </p:bgPr>
    </p:bg>
    <p:spTree>
      <p:nvGrpSpPr>
        <p:cNvPr id="1" name=""/>
        <p:cNvGrpSpPr/>
        <p:nvPr/>
      </p:nvGrpSpPr>
      <p:grpSpPr>
        <a:xfrm>
          <a:off x="0" y="0"/>
          <a:ext cx="0" cy="0"/>
          <a:chOff x="0" y="0"/>
          <a:chExt cx="0" cy="0"/>
        </a:xfrm>
      </p:grpSpPr>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557784" y="1225296"/>
            <a:ext cx="6720840" cy="1719072"/>
          </a:xfrm>
        </p:spPr>
        <p:txBody>
          <a:bodyPr anchor="t" anchorCtr="0">
            <a:noAutofit/>
          </a:bodyPr>
          <a:lstStyle>
            <a:lvl1pPr>
              <a:defRPr sz="4400">
                <a:solidFill>
                  <a:schemeClr val="bg1"/>
                </a:solidFill>
              </a:defRPr>
            </a:lvl1pPr>
            <a:lvl2pPr marL="231775" indent="-231775">
              <a:buNone/>
              <a:defRPr sz="4400">
                <a:solidFill>
                  <a:schemeClr val="bg1"/>
                </a:solidFill>
              </a:defRPr>
            </a:lvl2pPr>
            <a:lvl3pPr marL="228600" indent="-228600">
              <a:buClrTx/>
              <a:buSzPct val="125000"/>
              <a:buFont typeface="Arial" panose="020B0604020202020204" pitchFamily="34" charset="0"/>
              <a:buChar char="•"/>
              <a:defRPr>
                <a:solidFill>
                  <a:schemeClr val="bg1"/>
                </a:solidFill>
              </a:defRPr>
            </a:lvl3pPr>
            <a:lvl4pPr marL="0" indent="0">
              <a:buClrTx/>
              <a:buFont typeface="Arial" panose="020B0604020202020204" pitchFamily="34" charset="0"/>
              <a:buNone/>
              <a:defRPr sz="1200" i="1">
                <a:solidFill>
                  <a:schemeClr val="bg1"/>
                </a:solidFill>
                <a:latin typeface="+mn-lt"/>
              </a:defRPr>
            </a:lvl4pPr>
            <a:lvl5pPr marL="0" indent="0">
              <a:buClrTx/>
              <a:buFont typeface="Arial" panose="020B0604020202020204" pitchFamily="34" charset="0"/>
              <a:buNone/>
              <a:defRPr sz="1200" i="1">
                <a:solidFill>
                  <a:schemeClr val="bg1"/>
                </a:solidFill>
                <a:latin typeface="+mn-lt"/>
              </a:defRPr>
            </a:lvl5pPr>
            <a:lvl6pPr marL="0" indent="0">
              <a:buClrTx/>
              <a:buFont typeface="Arial" panose="020B0604020202020204" pitchFamily="34" charset="0"/>
              <a:buNone/>
              <a:defRPr sz="1200" i="1">
                <a:solidFill>
                  <a:schemeClr val="bg1"/>
                </a:solidFill>
                <a:latin typeface="+mn-lt"/>
              </a:defRPr>
            </a:lvl6pPr>
            <a:lvl7pPr marL="0" indent="0">
              <a:buClrTx/>
              <a:buFont typeface="Arial" panose="020B0604020202020204" pitchFamily="34" charset="0"/>
              <a:buNone/>
              <a:defRPr sz="1200" i="1">
                <a:solidFill>
                  <a:schemeClr val="bg1"/>
                </a:solidFill>
                <a:latin typeface="+mn-lt"/>
              </a:defRPr>
            </a:lvl7pPr>
            <a:lvl8pPr marL="0" indent="0">
              <a:buClrTx/>
              <a:buFont typeface="Arial" panose="020B0604020202020204" pitchFamily="34" charset="0"/>
              <a:buNone/>
              <a:defRPr sz="1200" i="1">
                <a:solidFill>
                  <a:schemeClr val="bg1"/>
                </a:solidFill>
                <a:latin typeface="+mn-lt"/>
              </a:defRPr>
            </a:lvl8pPr>
            <a:lvl9pPr marL="0" indent="0">
              <a:buClrTx/>
              <a:buFont typeface="Arial" panose="020B0604020202020204" pitchFamily="34" charset="0"/>
              <a:buNone/>
              <a:defRPr sz="1200" i="1">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CAECB6D0-2A5A-4D58-8FE1-4A2994CDFC55}"/>
              </a:ext>
            </a:extLst>
          </p:cNvPr>
          <p:cNvSpPr>
            <a:spLocks noGrp="1"/>
          </p:cNvSpPr>
          <p:nvPr>
            <p:ph type="dt" sz="half" idx="14"/>
          </p:nvPr>
        </p:nvSpPr>
        <p:spPr/>
        <p:txBody>
          <a:bodyPr/>
          <a:lstStyle>
            <a:lvl1pPr>
              <a:defRPr>
                <a:solidFill>
                  <a:schemeClr val="bg1"/>
                </a:solidFill>
              </a:defRPr>
            </a:lvl1pPr>
          </a:lstStyle>
          <a:p>
            <a:fld id="{EBE11EC4-DC80-E242-988B-D4D448CF4BAD}" type="datetime1">
              <a:rPr lang="en-US" smtClean="0"/>
              <a:t>4/8/2020</a:t>
            </a:fld>
            <a:endParaRPr lang="en-US" dirty="0"/>
          </a:p>
        </p:txBody>
      </p:sp>
      <p:sp>
        <p:nvSpPr>
          <p:cNvPr id="3" name="Footer Placeholder 2">
            <a:extLst>
              <a:ext uri="{FF2B5EF4-FFF2-40B4-BE49-F238E27FC236}">
                <a16:creationId xmlns:a16="http://schemas.microsoft.com/office/drawing/2014/main" id="{3315279A-CBE5-442B-9406-3D6FDD83D721}"/>
              </a:ext>
            </a:extLst>
          </p:cNvPr>
          <p:cNvSpPr>
            <a:spLocks noGrp="1"/>
          </p:cNvSpPr>
          <p:nvPr>
            <p:ph type="ftr" sz="quarter" idx="15"/>
          </p:nvPr>
        </p:nvSpPr>
        <p:spPr>
          <a:xfrm>
            <a:off x="557784" y="4800600"/>
            <a:ext cx="4572000" cy="15544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r>
              <a:rPr lang="en-US" dirty="0"/>
              <a:t>© 2019 Cognizant</a:t>
            </a:r>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a:xfrm>
            <a:off x="310896" y="4800600"/>
            <a:ext cx="228600" cy="155448"/>
          </a:xfrm>
        </p:spPr>
        <p:txBody>
          <a:bodyPr/>
          <a:lstStyle>
            <a:lvl1pPr>
              <a:defRPr>
                <a:solidFill>
                  <a:schemeClr val="bg1"/>
                </a:solidFill>
              </a:defRPr>
            </a:lvl1p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userDrawn="1"/>
        </p:nvCxnSpPr>
        <p:spPr>
          <a:xfrm>
            <a:off x="557784" y="1097280"/>
            <a:ext cx="67208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2990A6E3-DE2F-40B3-955E-42C3550BD2DE}"/>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6763363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ader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E48B4-F4ED-4DA0-AE35-136D1133A4FD}"/>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D65DC66A-BAB7-4355-9ED4-0CA743C61960}"/>
              </a:ext>
            </a:extLst>
          </p:cNvPr>
          <p:cNvSpPr>
            <a:spLocks noGrp="1"/>
          </p:cNvSpPr>
          <p:nvPr>
            <p:ph type="dt" sz="half" idx="10"/>
          </p:nvPr>
        </p:nvSpPr>
        <p:spPr/>
        <p:txBody>
          <a:bodyPr/>
          <a:lstStyle/>
          <a:p>
            <a:fld id="{D502462E-F197-814A-A997-839AC72BB165}" type="datetime1">
              <a:rPr lang="en-US" smtClean="0"/>
              <a:t>4/8/2020</a:t>
            </a:fld>
            <a:endParaRPr lang="en-US" dirty="0"/>
          </a:p>
        </p:txBody>
      </p:sp>
      <p:sp>
        <p:nvSpPr>
          <p:cNvPr id="7" name="Footer Placeholder 6">
            <a:extLst>
              <a:ext uri="{FF2B5EF4-FFF2-40B4-BE49-F238E27FC236}">
                <a16:creationId xmlns:a16="http://schemas.microsoft.com/office/drawing/2014/main" id="{A7E53A72-E1D6-4692-98EC-6243614B7573}"/>
              </a:ext>
            </a:extLst>
          </p:cNvPr>
          <p:cNvSpPr>
            <a:spLocks noGrp="1"/>
          </p:cNvSpPr>
          <p:nvPr>
            <p:ph type="ftr" sz="quarter" idx="11"/>
          </p:nvPr>
        </p:nvSpPr>
        <p:spPr/>
        <p:txBody>
          <a:bodyPr/>
          <a:lstStyle/>
          <a:p>
            <a:r>
              <a:rPr lang="en-US" dirty="0"/>
              <a:t>© 2019 Cognizant</a:t>
            </a:r>
          </a:p>
        </p:txBody>
      </p:sp>
      <p:sp>
        <p:nvSpPr>
          <p:cNvPr id="8" name="Slide Number Placeholder 7">
            <a:extLst>
              <a:ext uri="{FF2B5EF4-FFF2-40B4-BE49-F238E27FC236}">
                <a16:creationId xmlns:a16="http://schemas.microsoft.com/office/drawing/2014/main" id="{6049D8E0-67E3-4D7E-847C-95CFA1F84B8F}"/>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3" name="Straight Connector 12">
            <a:extLst>
              <a:ext uri="{FF2B5EF4-FFF2-40B4-BE49-F238E27FC236}">
                <a16:creationId xmlns:a16="http://schemas.microsoft.com/office/drawing/2014/main" id="{1A92D58F-27A5-440B-BDDC-757CC6F1E323}"/>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E5CE040-C0D3-40BD-8063-A2DF101E8B8B}"/>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61984539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eader &amp; Image">
    <p:spTree>
      <p:nvGrpSpPr>
        <p:cNvPr id="1" name=""/>
        <p:cNvGrpSpPr/>
        <p:nvPr/>
      </p:nvGrpSpPr>
      <p:grpSpPr>
        <a:xfrm>
          <a:off x="0" y="0"/>
          <a:ext cx="0" cy="0"/>
          <a:chOff x="0" y="0"/>
          <a:chExt cx="0" cy="0"/>
        </a:xfrm>
      </p:grpSpPr>
      <p:sp>
        <p:nvSpPr>
          <p:cNvPr id="10" name="Picture Placeholder 7"/>
          <p:cNvSpPr>
            <a:spLocks noGrp="1"/>
          </p:cNvSpPr>
          <p:nvPr>
            <p:ph type="pic" sz="quarter" idx="13" hasCustomPrompt="1"/>
          </p:nvPr>
        </p:nvSpPr>
        <p:spPr>
          <a:xfrm>
            <a:off x="0" y="0"/>
            <a:ext cx="9144000" cy="4572000"/>
          </a:xfrm>
          <a:prstGeom prst="rect">
            <a:avLst/>
          </a:prstGeom>
        </p:spPr>
        <p:txBody>
          <a:bodyPr anchor="ctr">
            <a:normAutofit/>
          </a:bodyP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solidFill>
                  <a:schemeClr val="tx2"/>
                </a:solidFill>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sp>
        <p:nvSpPr>
          <p:cNvPr id="8" name="Title 1">
            <a:extLst>
              <a:ext uri="{FF2B5EF4-FFF2-40B4-BE49-F238E27FC236}">
                <a16:creationId xmlns:a16="http://schemas.microsoft.com/office/drawing/2014/main" id="{C5A1AF48-9BFD-46FF-86A7-B55749512673}"/>
              </a:ext>
            </a:extLst>
          </p:cNvPr>
          <p:cNvSpPr>
            <a:spLocks noGrp="1"/>
          </p:cNvSpPr>
          <p:nvPr>
            <p:ph type="title"/>
          </p:nvPr>
        </p:nvSpPr>
        <p:spPr>
          <a:xfrm>
            <a:off x="384048" y="274320"/>
            <a:ext cx="8382437" cy="795528"/>
          </a:xfrm>
        </p:spPr>
        <p:txBody>
          <a:bodyPr/>
          <a:lstStyle/>
          <a:p>
            <a:r>
              <a:rPr lang="en-US"/>
              <a:t>Click to edit Master title style</a:t>
            </a:r>
            <a:endParaRPr lang="en-US" dirty="0"/>
          </a:p>
        </p:txBody>
      </p:sp>
      <p:sp>
        <p:nvSpPr>
          <p:cNvPr id="2" name="Date Placeholder 1">
            <a:extLst>
              <a:ext uri="{FF2B5EF4-FFF2-40B4-BE49-F238E27FC236}">
                <a16:creationId xmlns:a16="http://schemas.microsoft.com/office/drawing/2014/main" id="{640A9DCA-C8FA-4C09-B99A-DC34A0B4293F}"/>
              </a:ext>
            </a:extLst>
          </p:cNvPr>
          <p:cNvSpPr>
            <a:spLocks noGrp="1"/>
          </p:cNvSpPr>
          <p:nvPr>
            <p:ph type="dt" sz="half" idx="14"/>
          </p:nvPr>
        </p:nvSpPr>
        <p:spPr/>
        <p:txBody>
          <a:bodyPr/>
          <a:lstStyle/>
          <a:p>
            <a:fld id="{2F5C43B5-0357-6944-AC9C-DBEF61B414A5}" type="datetime1">
              <a:rPr lang="en-US" smtClean="0"/>
              <a:t>4/8/2020</a:t>
            </a:fld>
            <a:endParaRPr lang="en-US" dirty="0"/>
          </a:p>
        </p:txBody>
      </p:sp>
      <p:sp>
        <p:nvSpPr>
          <p:cNvPr id="3" name="Footer Placeholder 2">
            <a:extLst>
              <a:ext uri="{FF2B5EF4-FFF2-40B4-BE49-F238E27FC236}">
                <a16:creationId xmlns:a16="http://schemas.microsoft.com/office/drawing/2014/main" id="{5AE9C752-D058-463B-9E84-F0D0FB1AA230}"/>
              </a:ext>
            </a:extLst>
          </p:cNvPr>
          <p:cNvSpPr>
            <a:spLocks noGrp="1"/>
          </p:cNvSpPr>
          <p:nvPr>
            <p:ph type="ftr" sz="quarter" idx="15"/>
          </p:nvPr>
        </p:nvSpPr>
        <p:spPr/>
        <p:txBody>
          <a:bodyPr/>
          <a:lstStyle/>
          <a:p>
            <a:r>
              <a:rPr lang="en-US" dirty="0"/>
              <a:t>© 2019 Cognizant</a:t>
            </a:r>
          </a:p>
        </p:txBody>
      </p:sp>
      <p:sp>
        <p:nvSpPr>
          <p:cNvPr id="5" name="Slide Number Placeholder 4">
            <a:extLst>
              <a:ext uri="{FF2B5EF4-FFF2-40B4-BE49-F238E27FC236}">
                <a16:creationId xmlns:a16="http://schemas.microsoft.com/office/drawing/2014/main" id="{4ED1AAD6-6BF9-44BD-8B5E-441D9E17EC63}"/>
              </a:ext>
            </a:extLst>
          </p:cNvPr>
          <p:cNvSpPr>
            <a:spLocks noGrp="1"/>
          </p:cNvSpPr>
          <p:nvPr>
            <p:ph type="sldNum" sz="quarter" idx="16"/>
          </p:nvPr>
        </p:nvSpPr>
        <p:spPr/>
        <p:txBody>
          <a:bodyPr/>
          <a:lstStyle/>
          <a:p>
            <a:fld id="{2EFEF571-C9B4-4D92-A7F7-315B894862A8}" type="slidenum">
              <a:rPr lang="en-US" smtClean="0"/>
              <a:pPr/>
              <a:t>‹#›</a:t>
            </a:fld>
            <a:endParaRPr lang="en-US" dirty="0"/>
          </a:p>
        </p:txBody>
      </p:sp>
      <p:cxnSp>
        <p:nvCxnSpPr>
          <p:cNvPr id="13" name="Straight Connector 12">
            <a:extLst>
              <a:ext uri="{FF2B5EF4-FFF2-40B4-BE49-F238E27FC236}">
                <a16:creationId xmlns:a16="http://schemas.microsoft.com/office/drawing/2014/main" id="{D3E2704D-D973-44F5-AFE3-5458B42961F6}"/>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459E830F-3EEF-43CF-8DA5-7C9FAB97A07E}"/>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84123746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 Only">
    <p:spTree>
      <p:nvGrpSpPr>
        <p:cNvPr id="1" name=""/>
        <p:cNvGrpSpPr/>
        <p:nvPr/>
      </p:nvGrpSpPr>
      <p:grpSpPr>
        <a:xfrm>
          <a:off x="0" y="0"/>
          <a:ext cx="0" cy="0"/>
          <a:chOff x="0" y="0"/>
          <a:chExt cx="0" cy="0"/>
        </a:xfrm>
      </p:grpSpPr>
      <p:sp>
        <p:nvSpPr>
          <p:cNvPr id="10" name="Picture Placeholder 7"/>
          <p:cNvSpPr>
            <a:spLocks noGrp="1"/>
          </p:cNvSpPr>
          <p:nvPr>
            <p:ph type="pic" sz="quarter" idx="13" hasCustomPrompt="1"/>
          </p:nvPr>
        </p:nvSpPr>
        <p:spPr>
          <a:xfrm>
            <a:off x="0" y="0"/>
            <a:ext cx="9144000" cy="4572000"/>
          </a:xfrm>
          <a:prstGeom prst="rect">
            <a:avLst/>
          </a:prstGeom>
        </p:spPr>
        <p:txBody>
          <a:bodyPr anchor="ctr">
            <a:normAutofit/>
          </a:bodyP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solidFill>
                  <a:schemeClr val="tx2"/>
                </a:solidFill>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sp>
        <p:nvSpPr>
          <p:cNvPr id="2" name="Date Placeholder 1">
            <a:extLst>
              <a:ext uri="{FF2B5EF4-FFF2-40B4-BE49-F238E27FC236}">
                <a16:creationId xmlns:a16="http://schemas.microsoft.com/office/drawing/2014/main" id="{879723C8-B7B3-4950-BDEC-A8C820F2E9F0}"/>
              </a:ext>
            </a:extLst>
          </p:cNvPr>
          <p:cNvSpPr>
            <a:spLocks noGrp="1"/>
          </p:cNvSpPr>
          <p:nvPr>
            <p:ph type="dt" sz="half" idx="14"/>
          </p:nvPr>
        </p:nvSpPr>
        <p:spPr/>
        <p:txBody>
          <a:bodyPr/>
          <a:lstStyle/>
          <a:p>
            <a:fld id="{C303CB0C-4DD9-B24D-B0FF-8580FE476069}" type="datetime1">
              <a:rPr lang="en-US" smtClean="0"/>
              <a:t>4/8/2020</a:t>
            </a:fld>
            <a:endParaRPr lang="en-US" dirty="0"/>
          </a:p>
        </p:txBody>
      </p:sp>
      <p:sp>
        <p:nvSpPr>
          <p:cNvPr id="3" name="Footer Placeholder 2">
            <a:extLst>
              <a:ext uri="{FF2B5EF4-FFF2-40B4-BE49-F238E27FC236}">
                <a16:creationId xmlns:a16="http://schemas.microsoft.com/office/drawing/2014/main" id="{EC67F4B0-9013-4E9E-9C02-E80308C894B4}"/>
              </a:ext>
            </a:extLst>
          </p:cNvPr>
          <p:cNvSpPr>
            <a:spLocks noGrp="1"/>
          </p:cNvSpPr>
          <p:nvPr>
            <p:ph type="ftr" sz="quarter" idx="15"/>
          </p:nvPr>
        </p:nvSpPr>
        <p:spPr/>
        <p:txBody>
          <a:bodyPr/>
          <a:lstStyle/>
          <a:p>
            <a:r>
              <a:rPr lang="en-US" dirty="0"/>
              <a:t>© 2019 Cognizant</a:t>
            </a:r>
          </a:p>
        </p:txBody>
      </p:sp>
      <p:sp>
        <p:nvSpPr>
          <p:cNvPr id="4" name="Slide Number Placeholder 3">
            <a:extLst>
              <a:ext uri="{FF2B5EF4-FFF2-40B4-BE49-F238E27FC236}">
                <a16:creationId xmlns:a16="http://schemas.microsoft.com/office/drawing/2014/main" id="{78CF68D0-3D52-4AAE-BAD5-E685A44EC437}"/>
              </a:ext>
            </a:extLst>
          </p:cNvPr>
          <p:cNvSpPr>
            <a:spLocks noGrp="1"/>
          </p:cNvSpPr>
          <p:nvPr>
            <p:ph type="sldNum" sz="quarter" idx="16"/>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AAC0B7B8-5D2E-4DC2-8ED6-129DC4E412E4}"/>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95555C70-7666-4B1C-BD96-58FC37C94F9A}"/>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amp; Image">
    <p:spTree>
      <p:nvGrpSpPr>
        <p:cNvPr id="1" name=""/>
        <p:cNvGrpSpPr/>
        <p:nvPr/>
      </p:nvGrpSpPr>
      <p:grpSpPr>
        <a:xfrm>
          <a:off x="0" y="0"/>
          <a:ext cx="0" cy="0"/>
          <a:chOff x="0" y="0"/>
          <a:chExt cx="0" cy="0"/>
        </a:xfrm>
      </p:grpSpPr>
      <p:sp>
        <p:nvSpPr>
          <p:cNvPr id="7" name="Picture Placeholder 7"/>
          <p:cNvSpPr>
            <a:spLocks noGrp="1"/>
          </p:cNvSpPr>
          <p:nvPr>
            <p:ph type="pic" sz="quarter" idx="13"/>
          </p:nvPr>
        </p:nvSpPr>
        <p:spPr>
          <a:xfrm>
            <a:off x="0" y="3200400"/>
            <a:ext cx="9143999" cy="1371600"/>
          </a:xfrm>
          <a:prstGeom prst="rect">
            <a:avLst/>
          </a:prstGeom>
        </p:spPr>
        <p:txBody>
          <a:bodyPr anchor="ctr">
            <a:normAutofit/>
          </a:bodyPr>
          <a:lstStyle>
            <a:lvl1pPr marL="0" indent="0" algn="ctr">
              <a:buNone/>
              <a:defRPr>
                <a:solidFill>
                  <a:schemeClr val="tx2"/>
                </a:solidFill>
              </a:defRPr>
            </a:lvl1pPr>
          </a:lstStyle>
          <a:p>
            <a:r>
              <a:rPr lang="en-US"/>
              <a:t>Click icon to add picture</a:t>
            </a:r>
            <a:endParaRPr lang="en-US" dirty="0"/>
          </a:p>
        </p:txBody>
      </p:sp>
      <p:sp>
        <p:nvSpPr>
          <p:cNvPr id="10" name="Content Placeholder 8">
            <a:extLst>
              <a:ext uri="{FF2B5EF4-FFF2-40B4-BE49-F238E27FC236}">
                <a16:creationId xmlns:a16="http://schemas.microsoft.com/office/drawing/2014/main" id="{A6472576-AA86-442F-942A-4D33C4E2B313}"/>
              </a:ext>
            </a:extLst>
          </p:cNvPr>
          <p:cNvSpPr>
            <a:spLocks noGrp="1"/>
          </p:cNvSpPr>
          <p:nvPr>
            <p:ph sz="quarter" idx="16"/>
          </p:nvPr>
        </p:nvSpPr>
        <p:spPr>
          <a:xfrm>
            <a:off x="384048" y="274320"/>
            <a:ext cx="8385048" cy="2743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7D071916-F690-4209-B46C-EC1B2FCDBE7A}"/>
              </a:ext>
            </a:extLst>
          </p:cNvPr>
          <p:cNvSpPr>
            <a:spLocks noGrp="1"/>
          </p:cNvSpPr>
          <p:nvPr>
            <p:ph type="dt" sz="half" idx="17"/>
          </p:nvPr>
        </p:nvSpPr>
        <p:spPr/>
        <p:txBody>
          <a:bodyPr/>
          <a:lstStyle/>
          <a:p>
            <a:fld id="{4BF97D57-1C6D-114E-966E-11D7434530F5}" type="datetime1">
              <a:rPr lang="en-US" smtClean="0"/>
              <a:t>4/8/2020</a:t>
            </a:fld>
            <a:endParaRPr lang="en-US" dirty="0"/>
          </a:p>
        </p:txBody>
      </p:sp>
      <p:sp>
        <p:nvSpPr>
          <p:cNvPr id="3" name="Footer Placeholder 2">
            <a:extLst>
              <a:ext uri="{FF2B5EF4-FFF2-40B4-BE49-F238E27FC236}">
                <a16:creationId xmlns:a16="http://schemas.microsoft.com/office/drawing/2014/main" id="{5E82348C-75B0-4FAD-B938-374E4C3CF7C4}"/>
              </a:ext>
            </a:extLst>
          </p:cNvPr>
          <p:cNvSpPr>
            <a:spLocks noGrp="1"/>
          </p:cNvSpPr>
          <p:nvPr>
            <p:ph type="ftr" sz="quarter" idx="18"/>
          </p:nvPr>
        </p:nvSpPr>
        <p:spPr/>
        <p:txBody>
          <a:bodyPr/>
          <a:lstStyle/>
          <a:p>
            <a:r>
              <a:rPr lang="en-US" dirty="0"/>
              <a:t>© 2019 Cognizant</a:t>
            </a:r>
          </a:p>
        </p:txBody>
      </p:sp>
      <p:sp>
        <p:nvSpPr>
          <p:cNvPr id="4" name="Slide Number Placeholder 3">
            <a:extLst>
              <a:ext uri="{FF2B5EF4-FFF2-40B4-BE49-F238E27FC236}">
                <a16:creationId xmlns:a16="http://schemas.microsoft.com/office/drawing/2014/main" id="{A7C8C4C5-03BD-4CB4-9145-5AD4CD061F5B}"/>
              </a:ext>
            </a:extLst>
          </p:cNvPr>
          <p:cNvSpPr>
            <a:spLocks noGrp="1"/>
          </p:cNvSpPr>
          <p:nvPr>
            <p:ph type="sldNum" sz="quarter" idx="19"/>
          </p:nvPr>
        </p:nvSpPr>
        <p:spPr/>
        <p:txBody>
          <a:bodyPr/>
          <a:lstStyle/>
          <a:p>
            <a:fld id="{2EFEF571-C9B4-4D92-A7F7-315B894862A8}" type="slidenum">
              <a:rPr lang="en-US" smtClean="0"/>
              <a:pPr/>
              <a:t>‹#›</a:t>
            </a:fld>
            <a:endParaRPr lang="en-US" dirty="0"/>
          </a:p>
        </p:txBody>
      </p:sp>
      <p:cxnSp>
        <p:nvCxnSpPr>
          <p:cNvPr id="12" name="Straight Connector 11">
            <a:extLst>
              <a:ext uri="{FF2B5EF4-FFF2-40B4-BE49-F238E27FC236}">
                <a16:creationId xmlns:a16="http://schemas.microsoft.com/office/drawing/2014/main" id="{C0861592-E564-44B4-A852-0D4E56011C1F}"/>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A2063E46-1CE4-4B18-8360-8C206F79FA32}"/>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Media Only">
    <p:spTree>
      <p:nvGrpSpPr>
        <p:cNvPr id="1" name=""/>
        <p:cNvGrpSpPr/>
        <p:nvPr/>
      </p:nvGrpSpPr>
      <p:grpSpPr>
        <a:xfrm>
          <a:off x="0" y="0"/>
          <a:ext cx="0" cy="0"/>
          <a:chOff x="0" y="0"/>
          <a:chExt cx="0" cy="0"/>
        </a:xfrm>
      </p:grpSpPr>
      <p:sp>
        <p:nvSpPr>
          <p:cNvPr id="4" name="Picture Placeholder 3"/>
          <p:cNvSpPr>
            <a:spLocks noGrp="1"/>
          </p:cNvSpPr>
          <p:nvPr>
            <p:ph type="pic" sz="quarter" idx="13" hasCustomPrompt="1"/>
          </p:nvPr>
        </p:nvSpPr>
        <p:spPr>
          <a:xfrm>
            <a:off x="0" y="0"/>
            <a:ext cx="9144000" cy="4572000"/>
          </a:xfrm>
          <a:prstGeom prst="rect">
            <a:avLst/>
          </a:prstGeom>
        </p:spPr>
        <p:txBody>
          <a:bodyPr vert="horz" anchor="ctr"/>
          <a:lstStyle>
            <a:lvl1pPr marL="0" indent="0" algn="ctr">
              <a:buNone/>
              <a:defRPr>
                <a:solidFill>
                  <a:schemeClr val="tx2"/>
                </a:solidFill>
              </a:defRPr>
            </a:lvl1pPr>
          </a:lstStyle>
          <a:p>
            <a:r>
              <a:rPr lang="en-US" dirty="0"/>
              <a:t>Insert media here</a:t>
            </a:r>
          </a:p>
        </p:txBody>
      </p:sp>
      <p:sp>
        <p:nvSpPr>
          <p:cNvPr id="2" name="Date Placeholder 1">
            <a:extLst>
              <a:ext uri="{FF2B5EF4-FFF2-40B4-BE49-F238E27FC236}">
                <a16:creationId xmlns:a16="http://schemas.microsoft.com/office/drawing/2014/main" id="{FAD9B5BD-B7AB-4911-895E-9E202985C17D}"/>
              </a:ext>
            </a:extLst>
          </p:cNvPr>
          <p:cNvSpPr>
            <a:spLocks noGrp="1"/>
          </p:cNvSpPr>
          <p:nvPr>
            <p:ph type="dt" sz="half" idx="14"/>
          </p:nvPr>
        </p:nvSpPr>
        <p:spPr/>
        <p:txBody>
          <a:bodyPr/>
          <a:lstStyle/>
          <a:p>
            <a:fld id="{AD1CD6B8-B41E-7F4B-8168-FC9ACF37E0F3}" type="datetime1">
              <a:rPr lang="en-US" smtClean="0"/>
              <a:t>4/8/2020</a:t>
            </a:fld>
            <a:endParaRPr lang="en-US" dirty="0"/>
          </a:p>
        </p:txBody>
      </p:sp>
      <p:sp>
        <p:nvSpPr>
          <p:cNvPr id="3" name="Footer Placeholder 2">
            <a:extLst>
              <a:ext uri="{FF2B5EF4-FFF2-40B4-BE49-F238E27FC236}">
                <a16:creationId xmlns:a16="http://schemas.microsoft.com/office/drawing/2014/main" id="{62C5353D-C3F0-4610-AC96-51E1C3E24530}"/>
              </a:ext>
            </a:extLst>
          </p:cNvPr>
          <p:cNvSpPr>
            <a:spLocks noGrp="1"/>
          </p:cNvSpPr>
          <p:nvPr>
            <p:ph type="ftr" sz="quarter" idx="15"/>
          </p:nvPr>
        </p:nvSpPr>
        <p:spPr/>
        <p:txBody>
          <a:bodyPr/>
          <a:lstStyle/>
          <a:p>
            <a:r>
              <a:rPr lang="en-US" dirty="0"/>
              <a:t>© 2019 Cognizant</a:t>
            </a:r>
          </a:p>
        </p:txBody>
      </p:sp>
      <p:sp>
        <p:nvSpPr>
          <p:cNvPr id="6" name="Slide Number Placeholder 5">
            <a:extLst>
              <a:ext uri="{FF2B5EF4-FFF2-40B4-BE49-F238E27FC236}">
                <a16:creationId xmlns:a16="http://schemas.microsoft.com/office/drawing/2014/main" id="{75981F65-3889-43EC-925C-AE198E6C390E}"/>
              </a:ext>
            </a:extLst>
          </p:cNvPr>
          <p:cNvSpPr>
            <a:spLocks noGrp="1"/>
          </p:cNvSpPr>
          <p:nvPr>
            <p:ph type="sldNum" sz="quarter" idx="16"/>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EBA89284-C4DA-40FB-8673-D09F327E1187}"/>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5E404F8E-3569-4CB7-9779-AC1B195FD642}"/>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8229691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eader &amp; Media">
    <p:spTree>
      <p:nvGrpSpPr>
        <p:cNvPr id="1" name=""/>
        <p:cNvGrpSpPr/>
        <p:nvPr/>
      </p:nvGrpSpPr>
      <p:grpSpPr>
        <a:xfrm>
          <a:off x="0" y="0"/>
          <a:ext cx="0" cy="0"/>
          <a:chOff x="0" y="0"/>
          <a:chExt cx="0" cy="0"/>
        </a:xfrm>
      </p:grpSpPr>
      <p:sp>
        <p:nvSpPr>
          <p:cNvPr id="4" name="Picture Placeholder 3"/>
          <p:cNvSpPr>
            <a:spLocks noGrp="1"/>
          </p:cNvSpPr>
          <p:nvPr>
            <p:ph type="pic" sz="quarter" idx="13" hasCustomPrompt="1"/>
          </p:nvPr>
        </p:nvSpPr>
        <p:spPr>
          <a:xfrm>
            <a:off x="0" y="1143000"/>
            <a:ext cx="9144000" cy="3429000"/>
          </a:xfrm>
          <a:prstGeom prst="rect">
            <a:avLst/>
          </a:prstGeom>
        </p:spPr>
        <p:txBody>
          <a:bodyPr vert="horz" anchor="ctr"/>
          <a:lstStyle>
            <a:lvl1pPr marL="0" indent="0" algn="ctr">
              <a:buNone/>
              <a:defRPr>
                <a:solidFill>
                  <a:schemeClr val="tx2"/>
                </a:solidFill>
              </a:defRPr>
            </a:lvl1pPr>
          </a:lstStyle>
          <a:p>
            <a:r>
              <a:rPr lang="en-US" dirty="0"/>
              <a:t>Insert media here</a:t>
            </a:r>
          </a:p>
        </p:txBody>
      </p:sp>
      <p:sp>
        <p:nvSpPr>
          <p:cNvPr id="10" name="Title 1">
            <a:extLst>
              <a:ext uri="{FF2B5EF4-FFF2-40B4-BE49-F238E27FC236}">
                <a16:creationId xmlns:a16="http://schemas.microsoft.com/office/drawing/2014/main" id="{F7701FDA-857B-4B97-A1E3-A1B888D9CB7E}"/>
              </a:ext>
            </a:extLst>
          </p:cNvPr>
          <p:cNvSpPr>
            <a:spLocks noGrp="1"/>
          </p:cNvSpPr>
          <p:nvPr>
            <p:ph type="title"/>
          </p:nvPr>
        </p:nvSpPr>
        <p:spPr>
          <a:xfrm>
            <a:off x="384048" y="274320"/>
            <a:ext cx="8382437" cy="795528"/>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E76CC38F-9F2A-422F-979B-8828A725FA85}"/>
              </a:ext>
            </a:extLst>
          </p:cNvPr>
          <p:cNvSpPr>
            <a:spLocks noGrp="1"/>
          </p:cNvSpPr>
          <p:nvPr>
            <p:ph type="dt" sz="half" idx="14"/>
          </p:nvPr>
        </p:nvSpPr>
        <p:spPr/>
        <p:txBody>
          <a:bodyPr/>
          <a:lstStyle/>
          <a:p>
            <a:fld id="{298AED24-46A5-EB49-AAD9-D151D1597333}" type="datetime1">
              <a:rPr lang="en-US" smtClean="0"/>
              <a:t>4/8/2020</a:t>
            </a:fld>
            <a:endParaRPr lang="en-US" dirty="0"/>
          </a:p>
        </p:txBody>
      </p:sp>
      <p:sp>
        <p:nvSpPr>
          <p:cNvPr id="5" name="Footer Placeholder 4">
            <a:extLst>
              <a:ext uri="{FF2B5EF4-FFF2-40B4-BE49-F238E27FC236}">
                <a16:creationId xmlns:a16="http://schemas.microsoft.com/office/drawing/2014/main" id="{46887D2D-86BD-4F81-ABB2-617104A445E8}"/>
              </a:ext>
            </a:extLst>
          </p:cNvPr>
          <p:cNvSpPr>
            <a:spLocks noGrp="1"/>
          </p:cNvSpPr>
          <p:nvPr>
            <p:ph type="ftr" sz="quarter" idx="15"/>
          </p:nvPr>
        </p:nvSpPr>
        <p:spPr/>
        <p:txBody>
          <a:bodyPr/>
          <a:lstStyle/>
          <a:p>
            <a:r>
              <a:rPr lang="en-US" dirty="0"/>
              <a:t>© 2019 Cognizant</a:t>
            </a:r>
          </a:p>
        </p:txBody>
      </p:sp>
      <p:sp>
        <p:nvSpPr>
          <p:cNvPr id="6" name="Slide Number Placeholder 5">
            <a:extLst>
              <a:ext uri="{FF2B5EF4-FFF2-40B4-BE49-F238E27FC236}">
                <a16:creationId xmlns:a16="http://schemas.microsoft.com/office/drawing/2014/main" id="{24DDFD90-6BB1-437F-9F87-F0EE11D6B0F0}"/>
              </a:ext>
            </a:extLst>
          </p:cNvPr>
          <p:cNvSpPr>
            <a:spLocks noGrp="1"/>
          </p:cNvSpPr>
          <p:nvPr>
            <p:ph type="sldNum" sz="quarter" idx="16"/>
          </p:nvPr>
        </p:nvSpPr>
        <p:spPr/>
        <p:txBody>
          <a:bodyPr/>
          <a:lstStyle/>
          <a:p>
            <a:fld id="{2EFEF571-C9B4-4D92-A7F7-315B894862A8}" type="slidenum">
              <a:rPr lang="en-US" smtClean="0"/>
              <a:pPr/>
              <a:t>‹#›</a:t>
            </a:fld>
            <a:endParaRPr lang="en-US" dirty="0"/>
          </a:p>
        </p:txBody>
      </p:sp>
      <p:cxnSp>
        <p:nvCxnSpPr>
          <p:cNvPr id="9" name="Straight Connector 8">
            <a:extLst>
              <a:ext uri="{FF2B5EF4-FFF2-40B4-BE49-F238E27FC236}">
                <a16:creationId xmlns:a16="http://schemas.microsoft.com/office/drawing/2014/main" id="{26E7E8EB-BBE8-401F-8C15-7A754DD1C2CB}"/>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82F5B8BF-A1CE-42CC-ACF4-0A5192FDE5F8}"/>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135229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Blue Cover Slid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white">
          <a:xfrm>
            <a:off x="457200" y="1691187"/>
            <a:ext cx="5029200" cy="1052596"/>
          </a:xfrm>
        </p:spPr>
        <p:txBody>
          <a:bodyPr anchor="b">
            <a:spAutoFit/>
          </a:bodyPr>
          <a:lstStyle>
            <a:lvl1pPr algn="l">
              <a:defRPr sz="3800">
                <a:solidFill>
                  <a:schemeClr val="bg1"/>
                </a:solidFill>
              </a:defRPr>
            </a:lvl1pPr>
          </a:lstStyle>
          <a:p>
            <a:pPr lvl="0"/>
            <a:r>
              <a:rPr lang="en-US" dirty="0"/>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white">
          <a:xfrm>
            <a:off x="457200" y="3118104"/>
            <a:ext cx="5029200" cy="538609"/>
          </a:xfrm>
        </p:spPr>
        <p:txBody>
          <a:bodyPr>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a:solidFill>
                  <a:schemeClr val="bg1"/>
                </a:solidFill>
              </a:defRPr>
            </a:lvl1pPr>
            <a:lvl2pPr marL="0" indent="0" algn="l">
              <a:buClrTx/>
              <a:buFont typeface="Arial" panose="020B0604020202020204" pitchFamily="34" charset="0"/>
              <a:buNone/>
              <a:tabLst/>
              <a:defRPr sz="1200">
                <a:solidFill>
                  <a:schemeClr val="bg1"/>
                </a:solidFill>
              </a:defRPr>
            </a:lvl2pPr>
            <a:lvl3pPr marL="228600" indent="-228600" algn="l">
              <a:spcBef>
                <a:spcPts val="600"/>
              </a:spcBef>
              <a:buClrTx/>
              <a:buSzPct val="125000"/>
              <a:buFont typeface="Arial" panose="020B0604020202020204" pitchFamily="34" charset="0"/>
              <a:buChar char="•"/>
              <a:defRPr sz="1200">
                <a:solidFill>
                  <a:schemeClr val="bg1"/>
                </a:solidFill>
              </a:defRPr>
            </a:lvl3pPr>
            <a:lvl4pPr marL="228600" indent="-228600" algn="l">
              <a:spcBef>
                <a:spcPts val="600"/>
              </a:spcBef>
              <a:buClrTx/>
              <a:buSzPct val="125000"/>
              <a:buFont typeface="Arial" panose="020B0604020202020204" pitchFamily="34" charset="0"/>
              <a:buChar char="•"/>
              <a:defRPr sz="1200">
                <a:solidFill>
                  <a:schemeClr val="bg1"/>
                </a:solidFill>
              </a:defRPr>
            </a:lvl4pPr>
            <a:lvl5pPr marL="228600" indent="-228600" algn="l">
              <a:spcBef>
                <a:spcPts val="600"/>
              </a:spcBef>
              <a:buClrTx/>
              <a:buSzPct val="125000"/>
              <a:buFont typeface="Arial" panose="020B0604020202020204" pitchFamily="34" charset="0"/>
              <a:buChar char="•"/>
              <a:defRPr sz="1200">
                <a:solidFill>
                  <a:schemeClr val="bg1"/>
                </a:solidFill>
              </a:defRPr>
            </a:lvl5pPr>
            <a:lvl6pPr marL="228600" indent="-228600" algn="l">
              <a:spcBef>
                <a:spcPts val="600"/>
              </a:spcBef>
              <a:buClrTx/>
              <a:buSzPct val="125000"/>
              <a:buFont typeface="Arial" panose="020B0604020202020204" pitchFamily="34" charset="0"/>
              <a:buChar char="•"/>
              <a:defRPr sz="1200">
                <a:solidFill>
                  <a:schemeClr val="bg1"/>
                </a:solidFill>
              </a:defRPr>
            </a:lvl6pPr>
            <a:lvl7pPr marL="228600" indent="-228600" algn="l">
              <a:spcBef>
                <a:spcPts val="600"/>
              </a:spcBef>
              <a:buClrTx/>
              <a:buSzPct val="125000"/>
              <a:buFont typeface="Arial" panose="020B0604020202020204" pitchFamily="34" charset="0"/>
              <a:buChar char="•"/>
              <a:defRPr sz="1200">
                <a:solidFill>
                  <a:schemeClr val="bg1"/>
                </a:solidFill>
              </a:defRPr>
            </a:lvl7pPr>
            <a:lvl8pPr marL="228600" indent="-228600" algn="l">
              <a:spcBef>
                <a:spcPts val="600"/>
              </a:spcBef>
              <a:buClrTx/>
              <a:buSzPct val="125000"/>
              <a:buFont typeface="Arial" panose="020B0604020202020204" pitchFamily="34" charset="0"/>
              <a:buChar char="•"/>
              <a:defRPr sz="1200">
                <a:solidFill>
                  <a:schemeClr val="bg1"/>
                </a:solidFill>
              </a:defRPr>
            </a:lvl8pPr>
            <a:lvl9pPr marL="228600" indent="-228600" algn="l">
              <a:spcBef>
                <a:spcPts val="600"/>
              </a:spcBef>
              <a:buClrTx/>
              <a:buSzPct val="125000"/>
              <a:buFont typeface="Arial" panose="020B0604020202020204" pitchFamily="34" charset="0"/>
              <a:buChar char="•"/>
              <a:defRPr sz="1200">
                <a:solidFill>
                  <a:schemeClr val="bg1"/>
                </a:solidFill>
              </a:defRPr>
            </a:lvl9pPr>
          </a:lstStyle>
          <a:p>
            <a:pPr lvl="0"/>
            <a:r>
              <a:rPr lang="en-US" dirty="0"/>
              <a:t>Speaker’s Full Name</a:t>
            </a:r>
          </a:p>
          <a:p>
            <a:pPr lvl="1"/>
            <a:r>
              <a:rPr lang="en-US" dirty="0"/>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457200" y="4757277"/>
            <a:ext cx="5029200" cy="115416"/>
          </a:xfrm>
        </p:spPr>
        <p:txBody>
          <a:bodyPr>
            <a:spAutoFit/>
          </a:bodyPr>
          <a:lstStyle>
            <a:lvl1pPr>
              <a:defRPr sz="750">
                <a:solidFill>
                  <a:schemeClr val="bg1"/>
                </a:solidFill>
              </a:defRPr>
            </a:lvl1pPr>
            <a:lvl2pPr marL="0" indent="0">
              <a:defRPr sz="750">
                <a:solidFill>
                  <a:schemeClr val="bg1"/>
                </a:solidFill>
              </a:defRPr>
            </a:lvl2pPr>
            <a:lvl3pPr marL="0" indent="0">
              <a:defRPr sz="750">
                <a:solidFill>
                  <a:schemeClr val="bg1"/>
                </a:solidFill>
              </a:defRPr>
            </a:lvl3pPr>
            <a:lvl4pPr marL="0" indent="0">
              <a:defRPr sz="750">
                <a:solidFill>
                  <a:schemeClr val="bg1"/>
                </a:solidFill>
              </a:defRPr>
            </a:lvl4pPr>
            <a:lvl5pPr marL="0" indent="0">
              <a:defRPr sz="750">
                <a:solidFill>
                  <a:schemeClr val="bg1"/>
                </a:solidFill>
              </a:defRPr>
            </a:lvl5pPr>
            <a:lvl6pPr marL="0" indent="0">
              <a:defRPr sz="750">
                <a:solidFill>
                  <a:schemeClr val="bg1"/>
                </a:solidFill>
              </a:defRPr>
            </a:lvl6pPr>
            <a:lvl7pPr marL="0" indent="0">
              <a:defRPr sz="750">
                <a:solidFill>
                  <a:schemeClr val="bg1"/>
                </a:solidFill>
              </a:defRPr>
            </a:lvl7pPr>
            <a:lvl8pPr marL="0" indent="0">
              <a:defRPr sz="750">
                <a:solidFill>
                  <a:schemeClr val="bg1"/>
                </a:solidFill>
              </a:defRPr>
            </a:lvl8pPr>
            <a:lvl9pPr marL="0" indent="0">
              <a:defRPr sz="750">
                <a:solidFill>
                  <a:schemeClr val="bg1"/>
                </a:solidFill>
              </a:defRPr>
            </a:lvl9pPr>
          </a:lstStyle>
          <a:p>
            <a:r>
              <a:rPr lang="en-US" dirty="0"/>
              <a:t>© 2019 Cognizant</a:t>
            </a:r>
          </a:p>
        </p:txBody>
      </p:sp>
      <p:cxnSp>
        <p:nvCxnSpPr>
          <p:cNvPr id="13" name="Straight Connector 12">
            <a:extLst>
              <a:ext uri="{FF2B5EF4-FFF2-40B4-BE49-F238E27FC236}">
                <a16:creationId xmlns:a16="http://schemas.microsoft.com/office/drawing/2014/main" id="{F769F7CB-0D67-49E0-9197-CA57AE8A17CA}"/>
              </a:ext>
            </a:extLst>
          </p:cNvPr>
          <p:cNvCxnSpPr>
            <a:cxnSpLocks/>
          </p:cNvCxnSpPr>
          <p:nvPr userDrawn="1"/>
        </p:nvCxnSpPr>
        <p:spPr bwMode="white">
          <a:xfrm>
            <a:off x="457200" y="2928574"/>
            <a:ext cx="2286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FE4D59F9-56F9-4A49-9196-51BDC9B07373}"/>
              </a:ext>
            </a:extLst>
          </p:cNvPr>
          <p:cNvPicPr>
            <a:picLocks noChangeAspect="1"/>
          </p:cNvPicPr>
          <p:nvPr userDrawn="1"/>
        </p:nvPicPr>
        <p:blipFill>
          <a:blip r:embed="rId2"/>
          <a:stretch>
            <a:fillRect/>
          </a:stretch>
        </p:blipFill>
        <p:spPr>
          <a:xfrm>
            <a:off x="457200" y="384048"/>
            <a:ext cx="2385905" cy="512064"/>
          </a:xfrm>
          <a:prstGeom prst="rect">
            <a:avLst/>
          </a:prstGeom>
        </p:spPr>
      </p:pic>
    </p:spTree>
    <p:extLst>
      <p:ext uri="{BB962C8B-B14F-4D97-AF65-F5344CB8AC3E}">
        <p14:creationId xmlns:p14="http://schemas.microsoft.com/office/powerpoint/2010/main" val="141792324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edia &amp; Tex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6" y="274321"/>
            <a:ext cx="4114800" cy="4297679"/>
          </a:xfrm>
        </p:spPr>
        <p:txBody>
          <a:bodyPr/>
          <a:lstStyle>
            <a:lvl1pPr>
              <a:defRPr>
                <a:solidFill>
                  <a:schemeClr val="tx2"/>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Media Placeholder 15">
            <a:extLst>
              <a:ext uri="{FF2B5EF4-FFF2-40B4-BE49-F238E27FC236}">
                <a16:creationId xmlns:a16="http://schemas.microsoft.com/office/drawing/2014/main" id="{CEB5CA12-0E7C-45C9-92C9-E64DA0065752}"/>
              </a:ext>
            </a:extLst>
          </p:cNvPr>
          <p:cNvSpPr>
            <a:spLocks noGrp="1"/>
          </p:cNvSpPr>
          <p:nvPr>
            <p:ph type="media" sz="quarter" idx="17" hasCustomPrompt="1"/>
          </p:nvPr>
        </p:nvSpPr>
        <p:spPr>
          <a:xfrm>
            <a:off x="0" y="0"/>
            <a:ext cx="4498848" cy="4572000"/>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Insert media here</a:t>
            </a:r>
          </a:p>
        </p:txBody>
      </p:sp>
      <p:sp>
        <p:nvSpPr>
          <p:cNvPr id="2" name="Date Placeholder 1">
            <a:extLst>
              <a:ext uri="{FF2B5EF4-FFF2-40B4-BE49-F238E27FC236}">
                <a16:creationId xmlns:a16="http://schemas.microsoft.com/office/drawing/2014/main" id="{D9F91859-85A6-4652-BB50-DE18F40DAE17}"/>
              </a:ext>
            </a:extLst>
          </p:cNvPr>
          <p:cNvSpPr>
            <a:spLocks noGrp="1"/>
          </p:cNvSpPr>
          <p:nvPr>
            <p:ph type="dt" sz="half" idx="18"/>
          </p:nvPr>
        </p:nvSpPr>
        <p:spPr/>
        <p:txBody>
          <a:bodyPr/>
          <a:lstStyle/>
          <a:p>
            <a:fld id="{1B7CD608-259F-2844-80C8-CD47FF3A3C6D}" type="datetime1">
              <a:rPr lang="en-US" smtClean="0"/>
              <a:t>4/8/2020</a:t>
            </a:fld>
            <a:endParaRPr lang="en-US" dirty="0"/>
          </a:p>
        </p:txBody>
      </p:sp>
      <p:sp>
        <p:nvSpPr>
          <p:cNvPr id="3" name="Footer Placeholder 2">
            <a:extLst>
              <a:ext uri="{FF2B5EF4-FFF2-40B4-BE49-F238E27FC236}">
                <a16:creationId xmlns:a16="http://schemas.microsoft.com/office/drawing/2014/main" id="{699760E2-6197-4679-A293-2A1317EFAB4B}"/>
              </a:ext>
            </a:extLst>
          </p:cNvPr>
          <p:cNvSpPr>
            <a:spLocks noGrp="1"/>
          </p:cNvSpPr>
          <p:nvPr>
            <p:ph type="ftr" sz="quarter" idx="19"/>
          </p:nvPr>
        </p:nvSpPr>
        <p:spPr/>
        <p:txBody>
          <a:bodyPr/>
          <a:lstStyle/>
          <a:p>
            <a:r>
              <a:rPr lang="en-US" dirty="0"/>
              <a:t>© 2019 Cognizant</a:t>
            </a:r>
          </a:p>
        </p:txBody>
      </p:sp>
      <p:sp>
        <p:nvSpPr>
          <p:cNvPr id="5" name="Slide Number Placeholder 4">
            <a:extLst>
              <a:ext uri="{FF2B5EF4-FFF2-40B4-BE49-F238E27FC236}">
                <a16:creationId xmlns:a16="http://schemas.microsoft.com/office/drawing/2014/main" id="{DEF677D8-5DFC-45CA-854E-7E2FDF7D4794}"/>
              </a:ext>
            </a:extLst>
          </p:cNvPr>
          <p:cNvSpPr>
            <a:spLocks noGrp="1"/>
          </p:cNvSpPr>
          <p:nvPr>
            <p:ph type="sldNum" sz="quarter" idx="20"/>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FB6A4D1D-419D-453A-9A35-9EF2960602A8}"/>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3AA30451-9D03-4FA5-AF5E-920706E8ED2F}"/>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47544730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mage &amp; Tex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6" y="274320"/>
            <a:ext cx="4114800" cy="4297678"/>
          </a:xfrm>
        </p:spPr>
        <p:txBody>
          <a:bodyPr/>
          <a:lstStyle>
            <a:lvl1pPr>
              <a:defRPr>
                <a:solidFill>
                  <a:schemeClr val="tx2"/>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Picture Placeholder 2">
            <a:extLst>
              <a:ext uri="{FF2B5EF4-FFF2-40B4-BE49-F238E27FC236}">
                <a16:creationId xmlns:a16="http://schemas.microsoft.com/office/drawing/2014/main" id="{A8E3F330-9F76-4B2D-936C-BA1660611058}"/>
              </a:ext>
            </a:extLst>
          </p:cNvPr>
          <p:cNvSpPr>
            <a:spLocks noGrp="1"/>
          </p:cNvSpPr>
          <p:nvPr>
            <p:ph type="pic" sz="quarter" idx="14" hasCustomPrompt="1"/>
          </p:nvPr>
        </p:nvSpPr>
        <p:spPr>
          <a:xfrm>
            <a:off x="0" y="0"/>
            <a:ext cx="4498975" cy="4572000"/>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sp>
        <p:nvSpPr>
          <p:cNvPr id="2" name="Date Placeholder 1">
            <a:extLst>
              <a:ext uri="{FF2B5EF4-FFF2-40B4-BE49-F238E27FC236}">
                <a16:creationId xmlns:a16="http://schemas.microsoft.com/office/drawing/2014/main" id="{FCC1D49F-49AB-492E-AADA-3FDC394DFDFE}"/>
              </a:ext>
            </a:extLst>
          </p:cNvPr>
          <p:cNvSpPr>
            <a:spLocks noGrp="1"/>
          </p:cNvSpPr>
          <p:nvPr>
            <p:ph type="dt" sz="half" idx="15"/>
          </p:nvPr>
        </p:nvSpPr>
        <p:spPr/>
        <p:txBody>
          <a:bodyPr/>
          <a:lstStyle/>
          <a:p>
            <a:fld id="{24A988F1-89D0-CD4E-9C18-81A25A0CE70F}" type="datetime1">
              <a:rPr lang="en-US" smtClean="0"/>
              <a:t>4/8/2020</a:t>
            </a:fld>
            <a:endParaRPr lang="en-US" dirty="0"/>
          </a:p>
        </p:txBody>
      </p:sp>
      <p:sp>
        <p:nvSpPr>
          <p:cNvPr id="5" name="Footer Placeholder 4">
            <a:extLst>
              <a:ext uri="{FF2B5EF4-FFF2-40B4-BE49-F238E27FC236}">
                <a16:creationId xmlns:a16="http://schemas.microsoft.com/office/drawing/2014/main" id="{9787AAB2-79C4-4D8A-B367-D69C5CB97715}"/>
              </a:ext>
            </a:extLst>
          </p:cNvPr>
          <p:cNvSpPr>
            <a:spLocks noGrp="1"/>
          </p:cNvSpPr>
          <p:nvPr>
            <p:ph type="ftr" sz="quarter" idx="16"/>
          </p:nvPr>
        </p:nvSpPr>
        <p:spPr/>
        <p:txBody>
          <a:bodyPr/>
          <a:lstStyle/>
          <a:p>
            <a:r>
              <a:rPr lang="en-US" dirty="0"/>
              <a:t>© 2019 Cognizant</a:t>
            </a:r>
          </a:p>
        </p:txBody>
      </p:sp>
      <p:sp>
        <p:nvSpPr>
          <p:cNvPr id="6" name="Slide Number Placeholder 5">
            <a:extLst>
              <a:ext uri="{FF2B5EF4-FFF2-40B4-BE49-F238E27FC236}">
                <a16:creationId xmlns:a16="http://schemas.microsoft.com/office/drawing/2014/main" id="{B80EC04C-1500-45F6-8042-1CE988757A42}"/>
              </a:ext>
            </a:extLst>
          </p:cNvPr>
          <p:cNvSpPr>
            <a:spLocks noGrp="1"/>
          </p:cNvSpPr>
          <p:nvPr>
            <p:ph type="sldNum" sz="quarter" idx="17"/>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092DAA9B-CFA7-4AA1-B116-CD98263A7298}"/>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33F9A740-E5A2-4D3A-836A-46E192FC2100}"/>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14697497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9D512A5-02AD-4CE7-95D7-2098ED248CD3}"/>
              </a:ext>
            </a:extLst>
          </p:cNvPr>
          <p:cNvPicPr>
            <a:picLocks noChangeAspect="1"/>
          </p:cNvPicPr>
          <p:nvPr userDrawn="1"/>
        </p:nvPicPr>
        <p:blipFill>
          <a:blip r:embed="rId2"/>
          <a:stretch>
            <a:fillRect/>
          </a:stretch>
        </p:blipFill>
        <p:spPr>
          <a:xfrm>
            <a:off x="0" y="5975"/>
            <a:ext cx="9133377" cy="5137525"/>
          </a:xfrm>
          <a:prstGeom prst="rect">
            <a:avLst/>
          </a:prstGeom>
        </p:spPr>
      </p:pic>
      <p:sp>
        <p:nvSpPr>
          <p:cNvPr id="2" name="Title 1"/>
          <p:cNvSpPr>
            <a:spLocks noGrp="1"/>
          </p:cNvSpPr>
          <p:nvPr>
            <p:ph type="title" hasCustomPrompt="1"/>
          </p:nvPr>
        </p:nvSpPr>
        <p:spPr>
          <a:xfrm>
            <a:off x="612648" y="1828800"/>
            <a:ext cx="7772400" cy="329184"/>
          </a:xfrm>
        </p:spPr>
        <p:txBody>
          <a:bodyPr anchor="b" anchorCtr="0">
            <a:noAutofit/>
          </a:bodyPr>
          <a:lstStyle>
            <a:lvl1pPr>
              <a:defRPr sz="3200">
                <a:solidFill>
                  <a:schemeClr val="tx1"/>
                </a:solidFill>
              </a:defRPr>
            </a:lvl1pPr>
          </a:lstStyle>
          <a:p>
            <a:r>
              <a:rPr lang="en-US" dirty="0"/>
              <a:t>Thank you</a:t>
            </a:r>
          </a:p>
        </p:txBody>
      </p:sp>
      <p:sp>
        <p:nvSpPr>
          <p:cNvPr id="8" name="Text Placeholder 7"/>
          <p:cNvSpPr>
            <a:spLocks noGrp="1"/>
          </p:cNvSpPr>
          <p:nvPr>
            <p:ph type="body" sz="quarter" idx="10" hasCustomPrompt="1"/>
          </p:nvPr>
        </p:nvSpPr>
        <p:spPr>
          <a:xfrm>
            <a:off x="612648" y="2441448"/>
            <a:ext cx="7772400" cy="630936"/>
          </a:xfrm>
          <a:prstGeom prst="rect">
            <a:avLst/>
          </a:prstGeom>
        </p:spPr>
        <p:txBody>
          <a:bodyPr vert="horz">
            <a:normAutofit/>
          </a:bodyPr>
          <a:lstStyle>
            <a:lvl1pPr marL="0" indent="0">
              <a:buNone/>
              <a:defRPr sz="2000">
                <a:solidFill>
                  <a:schemeClr val="tx1"/>
                </a:solidFill>
              </a:defRPr>
            </a:lvl1pPr>
            <a:lvl2pPr marL="0" indent="0">
              <a:buNone/>
              <a:defRPr sz="2000">
                <a:solidFill>
                  <a:schemeClr val="tx1"/>
                </a:solidFill>
              </a:defRPr>
            </a:lvl2pPr>
            <a:lvl3pPr marL="0" indent="0">
              <a:buNone/>
              <a:defRPr sz="2000">
                <a:solidFill>
                  <a:schemeClr val="tx1"/>
                </a:solidFill>
              </a:defRPr>
            </a:lvl3pPr>
            <a:lvl4pPr marL="0" indent="0">
              <a:buNone/>
              <a:defRPr sz="2000">
                <a:solidFill>
                  <a:schemeClr val="tx1"/>
                </a:solidFill>
              </a:defRPr>
            </a:lvl4pPr>
            <a:lvl5pPr marL="0" indent="0">
              <a:buNone/>
              <a:defRPr sz="2000">
                <a:solidFill>
                  <a:schemeClr val="tx1"/>
                </a:solidFill>
              </a:defRPr>
            </a:lvl5pPr>
            <a:lvl6pPr marL="0" indent="0">
              <a:buNone/>
              <a:defRPr sz="2000">
                <a:solidFill>
                  <a:schemeClr val="tx1"/>
                </a:solidFill>
              </a:defRPr>
            </a:lvl6pPr>
            <a:lvl7pPr marL="0" indent="0">
              <a:buNone/>
              <a:defRPr sz="2000">
                <a:solidFill>
                  <a:schemeClr val="tx1"/>
                </a:solidFill>
              </a:defRPr>
            </a:lvl7pPr>
            <a:lvl8pPr marL="0" indent="0">
              <a:buNone/>
              <a:defRPr sz="2000">
                <a:solidFill>
                  <a:schemeClr val="tx1"/>
                </a:solidFill>
              </a:defRPr>
            </a:lvl8pPr>
            <a:lvl9pPr marL="0" indent="0">
              <a:buNone/>
              <a:defRPr sz="2000">
                <a:solidFill>
                  <a:schemeClr val="tx1"/>
                </a:solidFill>
              </a:defRPr>
            </a:lvl9pPr>
          </a:lstStyle>
          <a:p>
            <a:pPr lvl="0"/>
            <a:r>
              <a:rPr lang="en-US" dirty="0"/>
              <a:t>Name</a:t>
            </a:r>
            <a:br>
              <a:rPr lang="en-US" dirty="0"/>
            </a:br>
            <a:r>
              <a:rPr lang="en-US" dirty="0"/>
              <a:t>Email (optional)</a:t>
            </a:r>
          </a:p>
        </p:txBody>
      </p:sp>
      <p:sp>
        <p:nvSpPr>
          <p:cNvPr id="6" name="TextBox 5"/>
          <p:cNvSpPr txBox="1"/>
          <p:nvPr userDrawn="1"/>
        </p:nvSpPr>
        <p:spPr>
          <a:xfrm>
            <a:off x="3588152" y="-972273"/>
            <a:ext cx="184731" cy="369332"/>
          </a:xfrm>
          <a:prstGeom prst="rect">
            <a:avLst/>
          </a:prstGeom>
          <a:noFill/>
        </p:spPr>
        <p:txBody>
          <a:bodyPr wrap="none" rtlCol="0">
            <a:spAutoFit/>
          </a:bodyPr>
          <a:lstStyle/>
          <a:p>
            <a:endParaRPr lang="en-US" dirty="0">
              <a:solidFill>
                <a:schemeClr val="tx2"/>
              </a:solidFill>
            </a:endParaRPr>
          </a:p>
        </p:txBody>
      </p:sp>
      <p:cxnSp>
        <p:nvCxnSpPr>
          <p:cNvPr id="11" name="Straight Connector 10">
            <a:extLst>
              <a:ext uri="{FF2B5EF4-FFF2-40B4-BE49-F238E27FC236}">
                <a16:creationId xmlns:a16="http://schemas.microsoft.com/office/drawing/2014/main" id="{8FFA5237-4D06-4CB8-B81D-E6E000044E96}"/>
              </a:ext>
            </a:extLst>
          </p:cNvPr>
          <p:cNvCxnSpPr>
            <a:cxnSpLocks/>
          </p:cNvCxnSpPr>
          <p:nvPr userDrawn="1"/>
        </p:nvCxnSpPr>
        <p:spPr>
          <a:xfrm>
            <a:off x="611138" y="2299716"/>
            <a:ext cx="1858684" cy="0"/>
          </a:xfrm>
          <a:prstGeom prst="line">
            <a:avLst/>
          </a:prstGeom>
          <a:ln>
            <a:solidFill>
              <a:srgbClr val="00A451"/>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94BBC5B1-60EC-4841-A052-A7EA10470940}"/>
              </a:ext>
            </a:extLst>
          </p:cNvPr>
          <p:cNvPicPr>
            <a:picLocks noChangeAspect="1"/>
          </p:cNvPicPr>
          <p:nvPr userDrawn="1"/>
        </p:nvPicPr>
        <p:blipFill>
          <a:blip r:embed="rId3"/>
          <a:stretch>
            <a:fillRect/>
          </a:stretch>
        </p:blipFill>
        <p:spPr bwMode="black">
          <a:xfrm>
            <a:off x="6294697" y="384048"/>
            <a:ext cx="2385905" cy="512064"/>
          </a:xfrm>
          <a:prstGeom prst="rect">
            <a:avLst/>
          </a:prstGeom>
        </p:spPr>
      </p:pic>
    </p:spTree>
    <p:extLst>
      <p:ext uri="{BB962C8B-B14F-4D97-AF65-F5344CB8AC3E}">
        <p14:creationId xmlns:p14="http://schemas.microsoft.com/office/powerpoint/2010/main" val="33427357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441198" y="1819156"/>
            <a:ext cx="3125915" cy="830997"/>
          </a:xfrm>
        </p:spPr>
        <p:txBody>
          <a:bodyPr anchor="b" anchorCtr="0">
            <a:spAutoFit/>
          </a:bodyPr>
          <a:lstStyle>
            <a:lvl1pPr>
              <a:defRPr>
                <a:solidFill>
                  <a:srgbClr val="50E6FF"/>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436532" y="2971800"/>
            <a:ext cx="3123437" cy="253916"/>
          </a:xfrm>
          <a:noFill/>
        </p:spPr>
        <p:txBody>
          <a:bodyPr wrap="square" lIns="0" tIns="0" rIns="0" bIns="0">
            <a:spAutoFit/>
          </a:bodyPr>
          <a:lstStyle>
            <a:lvl1pPr marL="0" indent="0">
              <a:spcBef>
                <a:spcPts val="0"/>
              </a:spcBef>
              <a:buNone/>
              <a:defRPr sz="165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Picture 5" descr="A group of people in a meeting sitting at a table using laptops and tablets">
            <a:extLst>
              <a:ext uri="{FF2B5EF4-FFF2-40B4-BE49-F238E27FC236}">
                <a16:creationId xmlns:a16="http://schemas.microsoft.com/office/drawing/2014/main" id="{A12608C9-548E-45D7-9B83-F36CA62AA6D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4076700" y="19050"/>
            <a:ext cx="5143500" cy="5143500"/>
          </a:xfrm>
          <a:prstGeom prst="rect">
            <a:avLst/>
          </a:prstGeom>
        </p:spPr>
      </p:pic>
    </p:spTree>
    <p:extLst>
      <p:ext uri="{BB962C8B-B14F-4D97-AF65-F5344CB8AC3E}">
        <p14:creationId xmlns:p14="http://schemas.microsoft.com/office/powerpoint/2010/main" val="34638387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lvl1pPr>
              <a:defRPr>
                <a:solidFill>
                  <a:srgbClr val="000000"/>
                </a:solidFill>
              </a:defRPr>
            </a:lvl1pPr>
          </a:lstStyle>
          <a:p>
            <a:r>
              <a:rPr lang="en-US"/>
              <a:t>Click to edit Master title style</a:t>
            </a:r>
            <a:endParaRPr lang="en-US" dirty="0"/>
          </a:p>
        </p:txBody>
      </p:sp>
    </p:spTree>
    <p:extLst>
      <p:ext uri="{BB962C8B-B14F-4D97-AF65-F5344CB8AC3E}">
        <p14:creationId xmlns:p14="http://schemas.microsoft.com/office/powerpoint/2010/main" val="2945672601"/>
      </p:ext>
    </p:extLst>
  </p:cSld>
  <p:clrMapOvr>
    <a:masterClrMapping/>
  </p:clrMapOvr>
  <p:transition>
    <p:fade/>
  </p:transition>
  <p:hf hdr="0" ftr="0" dt="0"/>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Section Title">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912" y="2276856"/>
            <a:ext cx="6858000" cy="373949"/>
          </a:xfrm>
          <a:noFill/>
        </p:spPr>
        <p:txBody>
          <a:bodyPr lIns="0" tIns="0" rIns="0" bIns="0" anchor="b" anchorCtr="0">
            <a:spAutoFit/>
          </a:bodyPr>
          <a:lstStyle>
            <a:lvl1pPr algn="l" defTabSz="699557" rtl="0" eaLnBrk="1" latinLnBrk="0" hangingPunct="1">
              <a:lnSpc>
                <a:spcPct val="90000"/>
              </a:lnSpc>
              <a:spcBef>
                <a:spcPct val="0"/>
              </a:spcBef>
              <a:buNone/>
              <a:defRPr lang="en-US" sz="2700" b="0" kern="1200" cap="none" spc="-38" baseline="0" dirty="0">
                <a:ln w="3175">
                  <a:noFill/>
                </a:ln>
                <a:solidFill>
                  <a:srgbClr val="50E6FF"/>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0817663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icture &amp; Numbered Tex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8" name="Content Placeholder 2">
            <a:extLst>
              <a:ext uri="{FF2B5EF4-FFF2-40B4-BE49-F238E27FC236}">
                <a16:creationId xmlns:a16="http://schemas.microsoft.com/office/drawing/2014/main" id="{B2BD88AD-BF9F-4A95-ACE0-0665F32F8DFE}"/>
              </a:ext>
            </a:extLst>
          </p:cNvPr>
          <p:cNvSpPr>
            <a:spLocks noGrp="1"/>
          </p:cNvSpPr>
          <p:nvPr>
            <p:ph idx="1" hasCustomPrompt="1"/>
          </p:nvPr>
        </p:nvSpPr>
        <p:spPr>
          <a:xfrm>
            <a:off x="3621024" y="1261872"/>
            <a:ext cx="5141976"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marL="457200" lvl="1" indent="-457200">
              <a:buNone/>
            </a:pPr>
            <a:endParaRPr kumimoji="0" lang="en-US" sz="2800" b="0" i="0" u="none" strike="noStrike" kern="1200" cap="none" spc="0" normalizeH="0" baseline="0" noProof="0" dirty="0">
              <a:ln>
                <a:noFill/>
              </a:ln>
              <a:solidFill>
                <a:srgbClr val="0033B4"/>
              </a:solidFill>
              <a:effectLst/>
              <a:uLnTx/>
              <a:uFillTx/>
              <a:latin typeface="+mn-lt"/>
              <a:ea typeface="+mn-ea"/>
              <a:cs typeface="+mn-cs"/>
            </a:endParaRPr>
          </a:p>
        </p:txBody>
      </p:sp>
      <p:sp>
        <p:nvSpPr>
          <p:cNvPr id="9" name="Picture Placeholder 6">
            <a:extLst>
              <a:ext uri="{FF2B5EF4-FFF2-40B4-BE49-F238E27FC236}">
                <a16:creationId xmlns:a16="http://schemas.microsoft.com/office/drawing/2014/main" id="{A7A5CEAD-8DF7-4847-A3C5-A3EBD2E6DC60}"/>
              </a:ext>
            </a:extLst>
          </p:cNvPr>
          <p:cNvSpPr>
            <a:spLocks noGrp="1"/>
          </p:cNvSpPr>
          <p:nvPr>
            <p:ph type="pic" sz="quarter" idx="16" hasCustomPrompt="1"/>
          </p:nvPr>
        </p:nvSpPr>
        <p:spPr>
          <a:xfrm>
            <a:off x="381000" y="1261871"/>
            <a:ext cx="2757488" cy="3319272"/>
          </a:xfrm>
          <a:noFill/>
        </p:spPr>
        <p:txBody>
          <a:bodyPr/>
          <a:lstStyle>
            <a:lvl1pPr marL="0" marR="0" indent="0" algn="l" defTabSz="457200" rtl="0" eaLnBrk="1" fontAlgn="auto" latinLnBrk="0" hangingPunct="1">
              <a:lnSpc>
                <a:spcPct val="90000"/>
              </a:lnSpc>
              <a:spcBef>
                <a:spcPts val="600"/>
              </a:spcBef>
              <a:spcAft>
                <a:spcPts val="0"/>
              </a:spcAft>
              <a:buClrTx/>
              <a:buSzTx/>
              <a:buFont typeface="Arial"/>
              <a:buNone/>
              <a:tabLst/>
              <a:defRPr>
                <a:solidFill>
                  <a:schemeClr val="bg1"/>
                </a:solidFill>
              </a:defRPr>
            </a:lvl1pPr>
          </a:lstStyle>
          <a:p>
            <a:pPr marL="0" marR="0" lvl="0" indent="0" algn="l" defTabSz="457200" rtl="0" eaLnBrk="1" fontAlgn="auto" latinLnBrk="0" hangingPunct="1">
              <a:lnSpc>
                <a:spcPct val="90000"/>
              </a:lnSpc>
              <a:spcBef>
                <a:spcPts val="600"/>
              </a:spcBef>
              <a:spcAft>
                <a:spcPts val="0"/>
              </a:spcAft>
              <a:buClrTx/>
              <a:buSzTx/>
              <a:buFont typeface="Arial"/>
              <a:buNone/>
              <a:tabLst/>
              <a:defRPr/>
            </a:pPr>
            <a:r>
              <a:rPr lang="en-US" dirty="0"/>
              <a:t>Drag picture to placeholder or click icon to add</a:t>
            </a:r>
          </a:p>
          <a:p>
            <a:endParaRPr lang="en-US" dirty="0"/>
          </a:p>
        </p:txBody>
      </p:sp>
      <p:sp>
        <p:nvSpPr>
          <p:cNvPr id="3" name="Date Placeholder 2">
            <a:extLst>
              <a:ext uri="{FF2B5EF4-FFF2-40B4-BE49-F238E27FC236}">
                <a16:creationId xmlns:a16="http://schemas.microsoft.com/office/drawing/2014/main" id="{F6CB4A54-5341-4A6F-9733-3D09E3B0E7F5}"/>
              </a:ext>
            </a:extLst>
          </p:cNvPr>
          <p:cNvSpPr>
            <a:spLocks noGrp="1"/>
          </p:cNvSpPr>
          <p:nvPr>
            <p:ph type="dt" sz="half" idx="17"/>
          </p:nvPr>
        </p:nvSpPr>
        <p:spPr/>
        <p:txBody>
          <a:bodyPr/>
          <a:lstStyle>
            <a:lvl1pPr>
              <a:defRPr>
                <a:solidFill>
                  <a:schemeClr val="bg1"/>
                </a:solidFill>
              </a:defRPr>
            </a:lvl1pPr>
          </a:lstStyle>
          <a:p>
            <a:fld id="{1AAE90EC-A398-3E46-9C63-4C04D839CC2F}" type="datetime1">
              <a:rPr lang="en-US" smtClean="0"/>
              <a:t>4/8/2020</a:t>
            </a:fld>
            <a:endParaRPr lang="en-US" dirty="0"/>
          </a:p>
        </p:txBody>
      </p:sp>
      <p:sp>
        <p:nvSpPr>
          <p:cNvPr id="7" name="Footer Placeholder 6">
            <a:extLst>
              <a:ext uri="{FF2B5EF4-FFF2-40B4-BE49-F238E27FC236}">
                <a16:creationId xmlns:a16="http://schemas.microsoft.com/office/drawing/2014/main" id="{A9F96F16-06EB-41EA-A547-8A5407FBCF45}"/>
              </a:ext>
            </a:extLst>
          </p:cNvPr>
          <p:cNvSpPr>
            <a:spLocks noGrp="1"/>
          </p:cNvSpPr>
          <p:nvPr>
            <p:ph type="ftr" sz="quarter" idx="18"/>
          </p:nvPr>
        </p:nvSpPr>
        <p:spPr/>
        <p:txBody>
          <a:bodyPr/>
          <a:lstStyle>
            <a:lvl1pPr>
              <a:defRPr>
                <a:solidFill>
                  <a:schemeClr val="bg1"/>
                </a:solidFill>
              </a:defRPr>
            </a:lvl1pPr>
          </a:lstStyle>
          <a:p>
            <a:r>
              <a:rPr lang="en-US" dirty="0"/>
              <a:t>© 2019 Cognizant</a:t>
            </a:r>
          </a:p>
        </p:txBody>
      </p:sp>
      <p:sp>
        <p:nvSpPr>
          <p:cNvPr id="10" name="Slide Number Placeholder 9">
            <a:extLst>
              <a:ext uri="{FF2B5EF4-FFF2-40B4-BE49-F238E27FC236}">
                <a16:creationId xmlns:a16="http://schemas.microsoft.com/office/drawing/2014/main" id="{6CDF8484-6FCC-46A8-B1A4-B877ED71BD26}"/>
              </a:ext>
            </a:extLst>
          </p:cNvPr>
          <p:cNvSpPr>
            <a:spLocks noGrp="1"/>
          </p:cNvSpPr>
          <p:nvPr>
            <p:ph type="sldNum" sz="quarter" idx="19"/>
          </p:nvPr>
        </p:nvSpPr>
        <p:spPr/>
        <p:txBody>
          <a:bodyPr/>
          <a:lstStyle>
            <a:lvl1pPr>
              <a:defRPr>
                <a:solidFill>
                  <a:schemeClr val="bg1"/>
                </a:solidFill>
              </a:defRPr>
            </a:lvl1pPr>
          </a:lstStyle>
          <a:p>
            <a:fld id="{2EFEF571-C9B4-4D92-A7F7-315B894862A8}" type="slidenum">
              <a:rPr lang="en-US" smtClean="0"/>
              <a:pPr/>
              <a:t>‹#›</a:t>
            </a:fld>
            <a:endParaRPr lang="en-US" dirty="0"/>
          </a:p>
        </p:txBody>
      </p:sp>
      <p:cxnSp>
        <p:nvCxnSpPr>
          <p:cNvPr id="13" name="Straight Connector 12">
            <a:extLst>
              <a:ext uri="{FF2B5EF4-FFF2-40B4-BE49-F238E27FC236}">
                <a16:creationId xmlns:a16="http://schemas.microsoft.com/office/drawing/2014/main" id="{6F8FABAD-01EF-483E-B2EF-403B57169C4D}"/>
              </a:ext>
            </a:extLst>
          </p:cNvPr>
          <p:cNvCxnSpPr>
            <a:cxnSpLocks/>
          </p:cNvCxnSpPr>
          <p:nvPr userDrawn="1"/>
        </p:nvCxnSpPr>
        <p:spPr>
          <a:xfrm>
            <a:off x="384946" y="4690872"/>
            <a:ext cx="838415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D42CD7C5-2D34-4C27-8DA0-D81A9530F15A}"/>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069166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amp; Numbered Tex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8" name="Content Placeholder 2">
            <a:extLst>
              <a:ext uri="{FF2B5EF4-FFF2-40B4-BE49-F238E27FC236}">
                <a16:creationId xmlns:a16="http://schemas.microsoft.com/office/drawing/2014/main" id="{0E686D16-B817-4FD7-91EF-E75DCEECBDBE}"/>
              </a:ext>
            </a:extLst>
          </p:cNvPr>
          <p:cNvSpPr>
            <a:spLocks noGrp="1"/>
          </p:cNvSpPr>
          <p:nvPr>
            <p:ph idx="1" hasCustomPrompt="1"/>
          </p:nvPr>
        </p:nvSpPr>
        <p:spPr>
          <a:xfrm>
            <a:off x="377952" y="1261872"/>
            <a:ext cx="8385048"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sp>
        <p:nvSpPr>
          <p:cNvPr id="3" name="Date Placeholder 2">
            <a:extLst>
              <a:ext uri="{FF2B5EF4-FFF2-40B4-BE49-F238E27FC236}">
                <a16:creationId xmlns:a16="http://schemas.microsoft.com/office/drawing/2014/main" id="{650FADBE-3030-4F6C-88B1-C1A6FD63B6E9}"/>
              </a:ext>
            </a:extLst>
          </p:cNvPr>
          <p:cNvSpPr>
            <a:spLocks noGrp="1"/>
          </p:cNvSpPr>
          <p:nvPr>
            <p:ph type="dt" sz="half" idx="10"/>
          </p:nvPr>
        </p:nvSpPr>
        <p:spPr/>
        <p:txBody>
          <a:bodyPr/>
          <a:lstStyle>
            <a:lvl1pPr>
              <a:defRPr>
                <a:solidFill>
                  <a:schemeClr val="bg1"/>
                </a:solidFill>
              </a:defRPr>
            </a:lvl1pPr>
          </a:lstStyle>
          <a:p>
            <a:fld id="{220F55C9-1ACD-9D48-BE8A-F40BAA56FDA7}" type="datetime1">
              <a:rPr lang="en-US" smtClean="0"/>
              <a:t>4/8/2020</a:t>
            </a:fld>
            <a:endParaRPr lang="en-US" dirty="0"/>
          </a:p>
        </p:txBody>
      </p:sp>
      <p:sp>
        <p:nvSpPr>
          <p:cNvPr id="6" name="Footer Placeholder 5">
            <a:extLst>
              <a:ext uri="{FF2B5EF4-FFF2-40B4-BE49-F238E27FC236}">
                <a16:creationId xmlns:a16="http://schemas.microsoft.com/office/drawing/2014/main" id="{A0282AB7-CA5B-4BB2-9297-72F42A2F2BAB}"/>
              </a:ext>
            </a:extLst>
          </p:cNvPr>
          <p:cNvSpPr>
            <a:spLocks noGrp="1"/>
          </p:cNvSpPr>
          <p:nvPr>
            <p:ph type="ftr" sz="quarter" idx="11"/>
          </p:nvPr>
        </p:nvSpPr>
        <p:spPr/>
        <p:txBody>
          <a:bodyPr/>
          <a:lstStyle>
            <a:lvl1pPr>
              <a:defRPr>
                <a:solidFill>
                  <a:schemeClr val="bg1"/>
                </a:solidFill>
              </a:defRPr>
            </a:lvl1pPr>
          </a:lstStyle>
          <a:p>
            <a:r>
              <a:rPr lang="en-US" dirty="0"/>
              <a:t>© 2019 Cognizant</a:t>
            </a:r>
          </a:p>
        </p:txBody>
      </p:sp>
      <p:sp>
        <p:nvSpPr>
          <p:cNvPr id="7" name="Slide Number Placeholder 6">
            <a:extLst>
              <a:ext uri="{FF2B5EF4-FFF2-40B4-BE49-F238E27FC236}">
                <a16:creationId xmlns:a16="http://schemas.microsoft.com/office/drawing/2014/main" id="{69F0976E-13F2-445E-A5C4-28915A054515}"/>
              </a:ext>
            </a:extLst>
          </p:cNvPr>
          <p:cNvSpPr>
            <a:spLocks noGrp="1"/>
          </p:cNvSpPr>
          <p:nvPr>
            <p:ph type="sldNum" sz="quarter" idx="12"/>
          </p:nvPr>
        </p:nvSpPr>
        <p:spPr/>
        <p:txBody>
          <a:bodyPr/>
          <a:lstStyle>
            <a:lvl1pPr>
              <a:defRPr>
                <a:solidFill>
                  <a:schemeClr val="bg1"/>
                </a:solidFill>
              </a:defRPr>
            </a:lvl1pPr>
          </a:lstStyle>
          <a:p>
            <a:fld id="{2EFEF571-C9B4-4D92-A7F7-315B894862A8}" type="slidenum">
              <a:rPr lang="en-US" smtClean="0"/>
              <a:pPr/>
              <a:t>‹#›</a:t>
            </a:fld>
            <a:endParaRPr lang="en-US" dirty="0"/>
          </a:p>
        </p:txBody>
      </p:sp>
      <p:cxnSp>
        <p:nvCxnSpPr>
          <p:cNvPr id="12" name="Straight Connector 11">
            <a:extLst>
              <a:ext uri="{FF2B5EF4-FFF2-40B4-BE49-F238E27FC236}">
                <a16:creationId xmlns:a16="http://schemas.microsoft.com/office/drawing/2014/main" id="{2211AD09-EFF5-4259-BC1F-AFBAA6EE5437}"/>
              </a:ext>
            </a:extLst>
          </p:cNvPr>
          <p:cNvCxnSpPr>
            <a:cxnSpLocks/>
          </p:cNvCxnSpPr>
          <p:nvPr userDrawn="1"/>
        </p:nvCxnSpPr>
        <p:spPr>
          <a:xfrm>
            <a:off x="384946" y="4690872"/>
            <a:ext cx="838415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5BD48D0-E8C8-4058-B322-A6DC8E33D793}"/>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376419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Header &amp; 1-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26E17DD-19FC-4C3A-8168-1354DEB9B32C}"/>
              </a:ext>
            </a:extLst>
          </p:cNvPr>
          <p:cNvSpPr>
            <a:spLocks noGrp="1"/>
          </p:cNvSpPr>
          <p:nvPr>
            <p:ph idx="1"/>
          </p:nvPr>
        </p:nvSpPr>
        <p:spPr>
          <a:xfrm>
            <a:off x="384048" y="1261872"/>
            <a:ext cx="8385048"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5">
            <a:extLst>
              <a:ext uri="{FF2B5EF4-FFF2-40B4-BE49-F238E27FC236}">
                <a16:creationId xmlns:a16="http://schemas.microsoft.com/office/drawing/2014/main" id="{91D511AA-6A21-4D17-A7EA-84E88C35C4DA}"/>
              </a:ext>
            </a:extLst>
          </p:cNvPr>
          <p:cNvSpPr>
            <a:spLocks noGrp="1"/>
          </p:cNvSpPr>
          <p:nvPr>
            <p:ph type="dt" sz="half" idx="10"/>
          </p:nvPr>
        </p:nvSpPr>
        <p:spPr/>
        <p:txBody>
          <a:bodyPr/>
          <a:lstStyle/>
          <a:p>
            <a:fld id="{D96CE61A-DD5E-704C-8FEA-899D3020F8D3}" type="datetime1">
              <a:rPr lang="en-US" smtClean="0"/>
              <a:t>4/8/2020</a:t>
            </a:fld>
            <a:endParaRPr lang="en-US" dirty="0"/>
          </a:p>
        </p:txBody>
      </p:sp>
      <p:sp>
        <p:nvSpPr>
          <p:cNvPr id="7" name="Footer Placeholder 6">
            <a:extLst>
              <a:ext uri="{FF2B5EF4-FFF2-40B4-BE49-F238E27FC236}">
                <a16:creationId xmlns:a16="http://schemas.microsoft.com/office/drawing/2014/main" id="{3B1582F7-096C-4E61-A430-37DE800FD8E9}"/>
              </a:ext>
            </a:extLst>
          </p:cNvPr>
          <p:cNvSpPr>
            <a:spLocks noGrp="1"/>
          </p:cNvSpPr>
          <p:nvPr>
            <p:ph type="ftr" sz="quarter" idx="11"/>
          </p:nvPr>
        </p:nvSpPr>
        <p:spPr/>
        <p:txBody>
          <a:bodyPr/>
          <a:lstStyle/>
          <a:p>
            <a:r>
              <a:rPr lang="en-US" dirty="0"/>
              <a:t>© 2019 Cognizant</a:t>
            </a:r>
          </a:p>
        </p:txBody>
      </p:sp>
      <p:sp>
        <p:nvSpPr>
          <p:cNvPr id="10" name="Slide Number Placeholder 9">
            <a:extLst>
              <a:ext uri="{FF2B5EF4-FFF2-40B4-BE49-F238E27FC236}">
                <a16:creationId xmlns:a16="http://schemas.microsoft.com/office/drawing/2014/main" id="{6DECEAA4-0F33-4B6D-A269-0A7754EC7763}"/>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2" name="Straight Connector 11">
            <a:extLst>
              <a:ext uri="{FF2B5EF4-FFF2-40B4-BE49-F238E27FC236}">
                <a16:creationId xmlns:a16="http://schemas.microsoft.com/office/drawing/2014/main" id="{52B07E44-2946-4C76-AAE8-51C4712E237F}"/>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DB0FBDCD-BEEF-402D-8FD6-B67C618D658B}"/>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95961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Header &amp; 2-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4114800"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5" y="1261872"/>
            <a:ext cx="4114800"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F7C4CB0-E1A6-4DBC-8C27-B432BF957BCC}"/>
              </a:ext>
            </a:extLst>
          </p:cNvPr>
          <p:cNvSpPr>
            <a:spLocks noGrp="1"/>
          </p:cNvSpPr>
          <p:nvPr>
            <p:ph type="dt" sz="half" idx="10"/>
          </p:nvPr>
        </p:nvSpPr>
        <p:spPr/>
        <p:txBody>
          <a:bodyPr/>
          <a:lstStyle/>
          <a:p>
            <a:fld id="{3C4DBE44-7DC5-4A44-9599-1906B51A3EED}" type="datetime1">
              <a:rPr lang="en-US" smtClean="0"/>
              <a:t>4/8/2020</a:t>
            </a:fld>
            <a:endParaRPr lang="en-US" dirty="0"/>
          </a:p>
        </p:txBody>
      </p:sp>
      <p:sp>
        <p:nvSpPr>
          <p:cNvPr id="6" name="Footer Placeholder 5">
            <a:extLst>
              <a:ext uri="{FF2B5EF4-FFF2-40B4-BE49-F238E27FC236}">
                <a16:creationId xmlns:a16="http://schemas.microsoft.com/office/drawing/2014/main" id="{599FAE45-F8BC-40F3-9164-D36C18C3F03A}"/>
              </a:ext>
            </a:extLst>
          </p:cNvPr>
          <p:cNvSpPr>
            <a:spLocks noGrp="1"/>
          </p:cNvSpPr>
          <p:nvPr>
            <p:ph type="ftr" sz="quarter" idx="11"/>
          </p:nvPr>
        </p:nvSpPr>
        <p:spPr/>
        <p:txBody>
          <a:bodyPr/>
          <a:lstStyle/>
          <a:p>
            <a:r>
              <a:rPr lang="en-US" dirty="0"/>
              <a:t>© 2019 Cognizant</a:t>
            </a:r>
          </a:p>
        </p:txBody>
      </p:sp>
      <p:sp>
        <p:nvSpPr>
          <p:cNvPr id="7" name="Slide Number Placeholder 6">
            <a:extLst>
              <a:ext uri="{FF2B5EF4-FFF2-40B4-BE49-F238E27FC236}">
                <a16:creationId xmlns:a16="http://schemas.microsoft.com/office/drawing/2014/main" id="{FB3BC111-2740-46AF-A4EE-25875C41C2BA}"/>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3D1A41C7-0BA2-435B-A8CC-4AA343893F35}"/>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8D86F33D-B3A6-4729-A0FB-5DC8F3DD4FCB}"/>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786842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Header &amp; 3-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2688336"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232404" y="1261872"/>
            <a:ext cx="2688336"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3">
            <a:extLst>
              <a:ext uri="{FF2B5EF4-FFF2-40B4-BE49-F238E27FC236}">
                <a16:creationId xmlns:a16="http://schemas.microsoft.com/office/drawing/2014/main" id="{617AA6AF-2E25-4B76-8264-0127F05158B5}"/>
              </a:ext>
            </a:extLst>
          </p:cNvPr>
          <p:cNvSpPr>
            <a:spLocks noGrp="1"/>
          </p:cNvSpPr>
          <p:nvPr>
            <p:ph sz="half" idx="13"/>
          </p:nvPr>
        </p:nvSpPr>
        <p:spPr>
          <a:xfrm>
            <a:off x="6080760" y="1261872"/>
            <a:ext cx="2688336"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D7A35C2-C0F4-49D9-B722-67323A6F7FD1}"/>
              </a:ext>
            </a:extLst>
          </p:cNvPr>
          <p:cNvSpPr>
            <a:spLocks noGrp="1"/>
          </p:cNvSpPr>
          <p:nvPr>
            <p:ph type="dt" sz="half" idx="14"/>
          </p:nvPr>
        </p:nvSpPr>
        <p:spPr/>
        <p:txBody>
          <a:bodyPr/>
          <a:lstStyle/>
          <a:p>
            <a:fld id="{49F9D1B4-3FF8-F74A-896E-3CE3BD4A088B}" type="datetime1">
              <a:rPr lang="en-US" smtClean="0"/>
              <a:t>4/8/2020</a:t>
            </a:fld>
            <a:endParaRPr lang="en-US" dirty="0"/>
          </a:p>
        </p:txBody>
      </p:sp>
      <p:sp>
        <p:nvSpPr>
          <p:cNvPr id="6" name="Footer Placeholder 5">
            <a:extLst>
              <a:ext uri="{FF2B5EF4-FFF2-40B4-BE49-F238E27FC236}">
                <a16:creationId xmlns:a16="http://schemas.microsoft.com/office/drawing/2014/main" id="{F38FFCDF-15C2-443A-9747-477B83B8CFC9}"/>
              </a:ext>
            </a:extLst>
          </p:cNvPr>
          <p:cNvSpPr>
            <a:spLocks noGrp="1"/>
          </p:cNvSpPr>
          <p:nvPr>
            <p:ph type="ftr" sz="quarter" idx="15"/>
          </p:nvPr>
        </p:nvSpPr>
        <p:spPr/>
        <p:txBody>
          <a:bodyPr/>
          <a:lstStyle/>
          <a:p>
            <a:r>
              <a:rPr lang="en-US" dirty="0"/>
              <a:t>© 2019 Cognizant</a:t>
            </a:r>
          </a:p>
        </p:txBody>
      </p:sp>
      <p:sp>
        <p:nvSpPr>
          <p:cNvPr id="7" name="Slide Number Placeholder 6">
            <a:extLst>
              <a:ext uri="{FF2B5EF4-FFF2-40B4-BE49-F238E27FC236}">
                <a16:creationId xmlns:a16="http://schemas.microsoft.com/office/drawing/2014/main" id="{C4063F49-35A6-44FE-8D1B-AF1E3728CAC2}"/>
              </a:ext>
            </a:extLst>
          </p:cNvPr>
          <p:cNvSpPr>
            <a:spLocks noGrp="1"/>
          </p:cNvSpPr>
          <p:nvPr>
            <p:ph type="sldNum" sz="quarter" idx="16"/>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4C6EBED9-9EFE-447A-BEE0-FCC12D286A78}"/>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B87AFB02-A938-4E08-B29B-ED6F9D443187}"/>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195021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eader &amp; 2-column (1/3, 2/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2688336"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232404" y="1261872"/>
            <a:ext cx="5536692"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C31406E-2CA1-499E-A808-27B124490AF3}"/>
              </a:ext>
            </a:extLst>
          </p:cNvPr>
          <p:cNvSpPr>
            <a:spLocks noGrp="1"/>
          </p:cNvSpPr>
          <p:nvPr>
            <p:ph type="dt" sz="half" idx="10"/>
          </p:nvPr>
        </p:nvSpPr>
        <p:spPr/>
        <p:txBody>
          <a:bodyPr/>
          <a:lstStyle/>
          <a:p>
            <a:fld id="{AA823EF9-AD95-3A43-8C78-B1E0F1A7541A}" type="datetime1">
              <a:rPr lang="en-US" smtClean="0"/>
              <a:t>4/8/2020</a:t>
            </a:fld>
            <a:endParaRPr lang="en-US" dirty="0"/>
          </a:p>
        </p:txBody>
      </p:sp>
      <p:sp>
        <p:nvSpPr>
          <p:cNvPr id="6" name="Footer Placeholder 5">
            <a:extLst>
              <a:ext uri="{FF2B5EF4-FFF2-40B4-BE49-F238E27FC236}">
                <a16:creationId xmlns:a16="http://schemas.microsoft.com/office/drawing/2014/main" id="{E8B5E847-C84C-457F-B901-2EEB12AD94F8}"/>
              </a:ext>
            </a:extLst>
          </p:cNvPr>
          <p:cNvSpPr>
            <a:spLocks noGrp="1"/>
          </p:cNvSpPr>
          <p:nvPr>
            <p:ph type="ftr" sz="quarter" idx="11"/>
          </p:nvPr>
        </p:nvSpPr>
        <p:spPr/>
        <p:txBody>
          <a:bodyPr/>
          <a:lstStyle/>
          <a:p>
            <a:r>
              <a:rPr lang="en-US" dirty="0"/>
              <a:t>© 2019 Cognizant</a:t>
            </a:r>
          </a:p>
        </p:txBody>
      </p:sp>
      <p:sp>
        <p:nvSpPr>
          <p:cNvPr id="7" name="Slide Number Placeholder 6">
            <a:extLst>
              <a:ext uri="{FF2B5EF4-FFF2-40B4-BE49-F238E27FC236}">
                <a16:creationId xmlns:a16="http://schemas.microsoft.com/office/drawing/2014/main" id="{F1C10D1C-F2EA-46B6-B35A-881C8F5C67FE}"/>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4149C702-A52C-4836-AD09-FFA898A62A90}"/>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2FD43C0D-A77C-4195-A4E0-023F5CDE9415}"/>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052656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384048" y="274320"/>
            <a:ext cx="8385048" cy="795528"/>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384048" y="1261872"/>
            <a:ext cx="8385048" cy="3319272"/>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417B5ED4-B674-4C32-9514-6C6A986BC37F}"/>
              </a:ext>
            </a:extLst>
          </p:cNvPr>
          <p:cNvSpPr>
            <a:spLocks noGrp="1"/>
          </p:cNvSpPr>
          <p:nvPr>
            <p:ph type="dt" sz="half" idx="2"/>
          </p:nvPr>
        </p:nvSpPr>
        <p:spPr>
          <a:xfrm>
            <a:off x="5486400" y="4800600"/>
            <a:ext cx="914400" cy="155448"/>
          </a:xfrm>
          <a:prstGeom prst="rect">
            <a:avLst/>
          </a:prstGeom>
        </p:spPr>
        <p:txBody>
          <a:bodyPr vert="horz" lIns="0" tIns="0" rIns="0" bIns="0" rtlCol="0" anchor="ctr"/>
          <a:lstStyle>
            <a:lvl1pPr algn="r">
              <a:defRPr sz="750">
                <a:solidFill>
                  <a:schemeClr val="tx1"/>
                </a:solidFill>
              </a:defRPr>
            </a:lvl1pPr>
          </a:lstStyle>
          <a:p>
            <a:fld id="{C59A0B09-FF60-BA41-A42B-B08B12C19281}" type="datetime1">
              <a:rPr lang="en-US" smtClean="0"/>
              <a:t>4/8/2020</a:t>
            </a:fld>
            <a:endParaRPr lang="en-US" dirty="0"/>
          </a:p>
        </p:txBody>
      </p:sp>
      <p:sp>
        <p:nvSpPr>
          <p:cNvPr id="9" name="Footer Placeholder 8">
            <a:extLst>
              <a:ext uri="{FF2B5EF4-FFF2-40B4-BE49-F238E27FC236}">
                <a16:creationId xmlns:a16="http://schemas.microsoft.com/office/drawing/2014/main" id="{AB68013F-8083-4869-B1B8-42E270F30CB8}"/>
              </a:ext>
            </a:extLst>
          </p:cNvPr>
          <p:cNvSpPr>
            <a:spLocks noGrp="1"/>
          </p:cNvSpPr>
          <p:nvPr>
            <p:ph type="ftr" sz="quarter" idx="3"/>
          </p:nvPr>
        </p:nvSpPr>
        <p:spPr>
          <a:xfrm>
            <a:off x="640080" y="4800600"/>
            <a:ext cx="4572000" cy="155448"/>
          </a:xfrm>
          <a:prstGeom prst="rect">
            <a:avLst/>
          </a:prstGeom>
        </p:spPr>
        <p:txBody>
          <a:bodyPr vert="horz" lIns="0" tIns="0" rIns="0" bIns="0" rtlCol="0" anchor="ctr"/>
          <a:lstStyle>
            <a:lvl1pPr algn="l">
              <a:defRPr sz="750">
                <a:solidFill>
                  <a:schemeClr val="tx1"/>
                </a:solidFill>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2019 Cognizant</a:t>
            </a:r>
          </a:p>
        </p:txBody>
      </p:sp>
      <p:sp>
        <p:nvSpPr>
          <p:cNvPr id="10"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384048" y="4800600"/>
            <a:ext cx="228600" cy="155448"/>
          </a:xfrm>
          <a:prstGeom prst="rect">
            <a:avLst/>
          </a:prstGeom>
        </p:spPr>
        <p:txBody>
          <a:bodyPr vert="horz" lIns="0" tIns="0" rIns="0" bIns="0" rtlCol="0" anchor="ctr"/>
          <a:lstStyle>
            <a:lvl1pPr algn="l">
              <a:defRPr sz="900" b="1">
                <a:solidFill>
                  <a:schemeClr val="accent6"/>
                </a:solidFill>
              </a:defRPr>
            </a:lvl1pPr>
          </a:lstStyle>
          <a:p>
            <a:fld id="{2EFEF571-C9B4-4D92-A7F7-315B894862A8}" type="slidenum">
              <a:rPr lang="en-US" smtClean="0"/>
              <a:pPr/>
              <a:t>‹#›</a:t>
            </a:fld>
            <a:endParaRPr lang="en-US" dirty="0"/>
          </a:p>
        </p:txBody>
      </p:sp>
    </p:spTree>
    <p:extLst>
      <p:ext uri="{BB962C8B-B14F-4D97-AF65-F5344CB8AC3E}">
        <p14:creationId xmlns:p14="http://schemas.microsoft.com/office/powerpoint/2010/main" val="1422930743"/>
      </p:ext>
    </p:extLst>
  </p:cSld>
  <p:clrMap bg1="lt1" tx1="dk1" bg2="lt2" tx2="dk2" accent1="accent1" accent2="accent2" accent3="accent3" accent4="accent4" accent5="accent5" accent6="accent6" hlink="hlink" folHlink="folHlink"/>
  <p:sldLayoutIdLst>
    <p:sldLayoutId id="2147483812" r:id="rId1"/>
    <p:sldLayoutId id="2147483810" r:id="rId2"/>
    <p:sldLayoutId id="2147483813" r:id="rId3"/>
    <p:sldLayoutId id="2147483724" r:id="rId4"/>
    <p:sldLayoutId id="2147483725" r:id="rId5"/>
    <p:sldLayoutId id="2147483709" r:id="rId6"/>
    <p:sldLayoutId id="2147483711" r:id="rId7"/>
    <p:sldLayoutId id="2147483726" r:id="rId8"/>
    <p:sldLayoutId id="2147483793" r:id="rId9"/>
    <p:sldLayoutId id="2147483794" r:id="rId10"/>
    <p:sldLayoutId id="2147483720" r:id="rId11"/>
    <p:sldLayoutId id="2147483783" r:id="rId12"/>
    <p:sldLayoutId id="2147483784" r:id="rId13"/>
    <p:sldLayoutId id="2147483727" r:id="rId14"/>
    <p:sldLayoutId id="2147483776" r:id="rId15"/>
    <p:sldLayoutId id="2147483806" r:id="rId16"/>
    <p:sldLayoutId id="2147483807" r:id="rId17"/>
    <p:sldLayoutId id="2147483781" r:id="rId18"/>
    <p:sldLayoutId id="2147483808" r:id="rId19"/>
    <p:sldLayoutId id="2147483809" r:id="rId20"/>
    <p:sldLayoutId id="2147483797" r:id="rId21"/>
    <p:sldLayoutId id="2147483798" r:id="rId22"/>
    <p:sldLayoutId id="2147483799" r:id="rId23"/>
    <p:sldLayoutId id="2147483700" r:id="rId24"/>
    <p:sldLayoutId id="2147483663" r:id="rId25"/>
    <p:sldLayoutId id="2147483683" r:id="rId26"/>
    <p:sldLayoutId id="2147483682" r:id="rId27"/>
    <p:sldLayoutId id="2147483664" r:id="rId28"/>
    <p:sldLayoutId id="2147483670" r:id="rId29"/>
    <p:sldLayoutId id="2147483733" r:id="rId30"/>
    <p:sldLayoutId id="2147483782" r:id="rId31"/>
    <p:sldLayoutId id="2147483672" r:id="rId32"/>
    <p:sldLayoutId id="2147483814" r:id="rId33"/>
    <p:sldLayoutId id="2147483815" r:id="rId34"/>
    <p:sldLayoutId id="2147483816" r:id="rId35"/>
  </p:sldLayoutIdLst>
  <p:hf hdr="0" dt="0"/>
  <p:txStyles>
    <p:title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3.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19.png"/><Relationship Id="rId2" Type="http://schemas.openxmlformats.org/officeDocument/2006/relationships/slideLayout" Target="../slideLayouts/slideLayout34.xml"/><Relationship Id="rId1" Type="http://schemas.openxmlformats.org/officeDocument/2006/relationships/themeOverride" Target="../theme/themeOverride5.xml"/><Relationship Id="rId6" Type="http://schemas.openxmlformats.org/officeDocument/2006/relationships/image" Target="../media/image18.png"/><Relationship Id="rId5" Type="http://schemas.microsoft.com/office/2007/relationships/hdphoto" Target="../media/hdphoto1.wdp"/><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hyperlink" Target="http://www.image-net.org/challenges/LSVRC/2012/" TargetMode="External"/><Relationship Id="rId1" Type="http://schemas.openxmlformats.org/officeDocument/2006/relationships/slideLayout" Target="../slideLayouts/slideLayout3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3.png"/><Relationship Id="rId1" Type="http://schemas.openxmlformats.org/officeDocument/2006/relationships/slideLayout" Target="../slideLayouts/slideLayout34.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3.png"/><Relationship Id="rId1" Type="http://schemas.openxmlformats.org/officeDocument/2006/relationships/slideLayout" Target="../slideLayouts/slideLayout34.xml"/><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8" Type="http://schemas.openxmlformats.org/officeDocument/2006/relationships/image" Target="../media/image29.jpg"/><Relationship Id="rId3" Type="http://schemas.openxmlformats.org/officeDocument/2006/relationships/diagramLayout" Target="../diagrams/layout2.xml"/><Relationship Id="rId7" Type="http://schemas.openxmlformats.org/officeDocument/2006/relationships/image" Target="../media/image28.png"/><Relationship Id="rId2" Type="http://schemas.openxmlformats.org/officeDocument/2006/relationships/diagramData" Target="../diagrams/data2.xml"/><Relationship Id="rId1" Type="http://schemas.openxmlformats.org/officeDocument/2006/relationships/slideLayout" Target="../slideLayouts/slideLayout3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9" Type="http://schemas.openxmlformats.org/officeDocument/2006/relationships/image" Target="../media/image30.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34.xml"/><Relationship Id="rId1" Type="http://schemas.openxmlformats.org/officeDocument/2006/relationships/themeOverride" Target="../theme/themeOverride6.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34.xml"/><Relationship Id="rId1" Type="http://schemas.openxmlformats.org/officeDocument/2006/relationships/themeOverride" Target="../theme/themeOverride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34.xml"/><Relationship Id="rId1" Type="http://schemas.openxmlformats.org/officeDocument/2006/relationships/tags" Target="../tags/tag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4.xml"/><Relationship Id="rId1" Type="http://schemas.openxmlformats.org/officeDocument/2006/relationships/themeOverride" Target="../theme/themeOverride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25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152400" y="1200150"/>
            <a:ext cx="3810000" cy="253916"/>
          </a:xfrm>
        </p:spPr>
        <p:txBody>
          <a:bodyPr/>
          <a:lstStyle/>
          <a:p>
            <a:r>
              <a:rPr lang="en-US" dirty="0"/>
              <a:t>CALIBER 2019 Hackathon</a:t>
            </a:r>
          </a:p>
        </p:txBody>
      </p:sp>
      <p:sp>
        <p:nvSpPr>
          <p:cNvPr id="3" name="Text Placeholder 2"/>
          <p:cNvSpPr>
            <a:spLocks noGrp="1"/>
          </p:cNvSpPr>
          <p:nvPr>
            <p:ph type="body" sz="quarter" idx="4294967295"/>
          </p:nvPr>
        </p:nvSpPr>
        <p:spPr>
          <a:xfrm>
            <a:off x="152400" y="2228851"/>
            <a:ext cx="3581400" cy="2250016"/>
          </a:xfrm>
        </p:spPr>
        <p:txBody>
          <a:bodyPr>
            <a:noAutofit/>
          </a:bodyPr>
          <a:lstStyle/>
          <a:p>
            <a:pPr marL="285750" indent="0">
              <a:buNone/>
            </a:pPr>
            <a:r>
              <a:rPr lang="en-US" sz="2200" b="1" dirty="0">
                <a:solidFill>
                  <a:schemeClr val="tx1"/>
                </a:solidFill>
              </a:rPr>
              <a:t>Ai Gators</a:t>
            </a:r>
          </a:p>
          <a:p>
            <a:pPr marL="457200" lvl="1" indent="0">
              <a:buNone/>
            </a:pPr>
            <a:endParaRPr lang="en-US" sz="1400" dirty="0">
              <a:solidFill>
                <a:schemeClr val="tx1"/>
              </a:solidFill>
            </a:endParaRPr>
          </a:p>
          <a:p>
            <a:pPr lvl="1">
              <a:buFont typeface="Arial" panose="020B0604020202020204" pitchFamily="34" charset="0"/>
              <a:buChar char="•"/>
            </a:pPr>
            <a:r>
              <a:rPr lang="en-US" sz="1400" dirty="0">
                <a:solidFill>
                  <a:schemeClr val="tx1"/>
                </a:solidFill>
              </a:rPr>
              <a:t>Saravana Bharathi</a:t>
            </a:r>
          </a:p>
          <a:p>
            <a:pPr lvl="1">
              <a:buFont typeface="Arial" panose="020B0604020202020204" pitchFamily="34" charset="0"/>
              <a:buChar char="•"/>
            </a:pPr>
            <a:r>
              <a:rPr lang="en-US" sz="1400" dirty="0" err="1">
                <a:solidFill>
                  <a:schemeClr val="tx1"/>
                </a:solidFill>
              </a:rPr>
              <a:t>Vijayananthan</a:t>
            </a:r>
            <a:r>
              <a:rPr lang="en-US" sz="1400" dirty="0">
                <a:solidFill>
                  <a:schemeClr val="tx1"/>
                </a:solidFill>
              </a:rPr>
              <a:t> JC</a:t>
            </a:r>
          </a:p>
          <a:p>
            <a:pPr lvl="1"/>
            <a:r>
              <a:rPr lang="en-US" sz="1400" dirty="0">
                <a:solidFill>
                  <a:schemeClr val="tx1"/>
                </a:solidFill>
              </a:rPr>
              <a:t>Leela Vinoth</a:t>
            </a:r>
          </a:p>
          <a:p>
            <a:pPr lvl="1">
              <a:buFont typeface="Arial" panose="020B0604020202020204" pitchFamily="34" charset="0"/>
              <a:buChar char="•"/>
            </a:pPr>
            <a:r>
              <a:rPr lang="en-US" sz="1400" dirty="0">
                <a:solidFill>
                  <a:schemeClr val="tx1"/>
                </a:solidFill>
              </a:rPr>
              <a:t>Abdul </a:t>
            </a:r>
            <a:r>
              <a:rPr lang="en-US" sz="1400" dirty="0" err="1">
                <a:solidFill>
                  <a:schemeClr val="tx1"/>
                </a:solidFill>
              </a:rPr>
              <a:t>Khadhar</a:t>
            </a:r>
            <a:r>
              <a:rPr lang="en-US" sz="1400" dirty="0">
                <a:solidFill>
                  <a:schemeClr val="tx1"/>
                </a:solidFill>
              </a:rPr>
              <a:t> Mohayadeen</a:t>
            </a:r>
          </a:p>
        </p:txBody>
      </p:sp>
    </p:spTree>
    <p:custDataLst>
      <p:tags r:id="rId1"/>
    </p:custDataLst>
    <p:extLst>
      <p:ext uri="{BB962C8B-B14F-4D97-AF65-F5344CB8AC3E}">
        <p14:creationId xmlns:p14="http://schemas.microsoft.com/office/powerpoint/2010/main" val="6894621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224">
        <p15:prstTrans prst="pageCurlDouble"/>
      </p:transition>
    </mc:Choice>
    <mc:Fallback xmlns="">
      <p:transition spd="slow" advTm="1224">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9308F41-9B8B-4461-80A1-BB9FB450B710}"/>
              </a:ext>
            </a:extLst>
          </p:cNvPr>
          <p:cNvSpPr>
            <a:spLocks noGrp="1"/>
          </p:cNvSpPr>
          <p:nvPr>
            <p:ph type="ftr" sz="quarter" idx="15"/>
          </p:nvPr>
        </p:nvSpPr>
        <p:spPr/>
        <p:txBody>
          <a:bodyPr/>
          <a:lstStyle/>
          <a:p>
            <a:r>
              <a:rPr lang="en-US"/>
              <a:t>© 2019 Cognizant</a:t>
            </a:r>
            <a:endParaRPr lang="en-US" dirty="0"/>
          </a:p>
        </p:txBody>
      </p:sp>
      <p:sp>
        <p:nvSpPr>
          <p:cNvPr id="4" name="Slide Number Placeholder 3">
            <a:extLst>
              <a:ext uri="{FF2B5EF4-FFF2-40B4-BE49-F238E27FC236}">
                <a16:creationId xmlns:a16="http://schemas.microsoft.com/office/drawing/2014/main" id="{07CBFBAF-0408-4FA3-8CDC-88964AF3E5F2}"/>
              </a:ext>
            </a:extLst>
          </p:cNvPr>
          <p:cNvSpPr>
            <a:spLocks noGrp="1"/>
          </p:cNvSpPr>
          <p:nvPr>
            <p:ph type="sldNum" sz="quarter" idx="16"/>
          </p:nvPr>
        </p:nvSpPr>
        <p:spPr/>
        <p:txBody>
          <a:bodyPr/>
          <a:lstStyle/>
          <a:p>
            <a:fld id="{2EFEF571-C9B4-4D92-A7F7-315B894862A8}" type="slidenum">
              <a:rPr lang="en-US" smtClean="0"/>
              <a:pPr/>
              <a:t>10</a:t>
            </a:fld>
            <a:endParaRPr lang="en-US" dirty="0"/>
          </a:p>
        </p:txBody>
      </p:sp>
      <p:pic>
        <p:nvPicPr>
          <p:cNvPr id="6" name="Picture 5">
            <a:extLst>
              <a:ext uri="{FF2B5EF4-FFF2-40B4-BE49-F238E27FC236}">
                <a16:creationId xmlns:a16="http://schemas.microsoft.com/office/drawing/2014/main" id="{DD60F9FE-ABC3-4662-9884-80EE4107E870}"/>
              </a:ext>
            </a:extLst>
          </p:cNvPr>
          <p:cNvPicPr>
            <a:picLocks noChangeAspect="1"/>
          </p:cNvPicPr>
          <p:nvPr/>
        </p:nvPicPr>
        <p:blipFill>
          <a:blip r:embed="rId2"/>
          <a:stretch>
            <a:fillRect/>
          </a:stretch>
        </p:blipFill>
        <p:spPr>
          <a:xfrm>
            <a:off x="4625880" y="3141462"/>
            <a:ext cx="571015" cy="571015"/>
          </a:xfrm>
          <a:prstGeom prst="rect">
            <a:avLst/>
          </a:prstGeom>
        </p:spPr>
      </p:pic>
      <p:pic>
        <p:nvPicPr>
          <p:cNvPr id="8" name="Picture 7">
            <a:extLst>
              <a:ext uri="{FF2B5EF4-FFF2-40B4-BE49-F238E27FC236}">
                <a16:creationId xmlns:a16="http://schemas.microsoft.com/office/drawing/2014/main" id="{DF3E1127-3433-43EF-854E-A1BEB0C07B4D}"/>
              </a:ext>
            </a:extLst>
          </p:cNvPr>
          <p:cNvPicPr>
            <a:picLocks noChangeAspect="1"/>
          </p:cNvPicPr>
          <p:nvPr/>
        </p:nvPicPr>
        <p:blipFill>
          <a:blip r:embed="rId3"/>
          <a:stretch>
            <a:fillRect/>
          </a:stretch>
        </p:blipFill>
        <p:spPr>
          <a:xfrm>
            <a:off x="6147453" y="1748892"/>
            <a:ext cx="571015" cy="571015"/>
          </a:xfrm>
          <a:prstGeom prst="rect">
            <a:avLst/>
          </a:prstGeom>
        </p:spPr>
      </p:pic>
      <p:pic>
        <p:nvPicPr>
          <p:cNvPr id="10" name="Picture 9">
            <a:extLst>
              <a:ext uri="{FF2B5EF4-FFF2-40B4-BE49-F238E27FC236}">
                <a16:creationId xmlns:a16="http://schemas.microsoft.com/office/drawing/2014/main" id="{AEA551D4-BD10-46A5-9D35-524842AABB01}"/>
              </a:ext>
            </a:extLst>
          </p:cNvPr>
          <p:cNvPicPr>
            <a:picLocks noChangeAspect="1"/>
          </p:cNvPicPr>
          <p:nvPr/>
        </p:nvPicPr>
        <p:blipFill>
          <a:blip r:embed="rId4"/>
          <a:stretch>
            <a:fillRect/>
          </a:stretch>
        </p:blipFill>
        <p:spPr>
          <a:xfrm>
            <a:off x="4340372" y="1748893"/>
            <a:ext cx="571015" cy="571015"/>
          </a:xfrm>
          <a:prstGeom prst="rect">
            <a:avLst/>
          </a:prstGeom>
        </p:spPr>
      </p:pic>
      <p:pic>
        <p:nvPicPr>
          <p:cNvPr id="12" name="Picture 11">
            <a:extLst>
              <a:ext uri="{FF2B5EF4-FFF2-40B4-BE49-F238E27FC236}">
                <a16:creationId xmlns:a16="http://schemas.microsoft.com/office/drawing/2014/main" id="{DB0EA650-F6EC-445C-B2C6-B95166894FA9}"/>
              </a:ext>
            </a:extLst>
          </p:cNvPr>
          <p:cNvPicPr>
            <a:picLocks noChangeAspect="1"/>
          </p:cNvPicPr>
          <p:nvPr/>
        </p:nvPicPr>
        <p:blipFill>
          <a:blip r:embed="rId5"/>
          <a:stretch>
            <a:fillRect/>
          </a:stretch>
        </p:blipFill>
        <p:spPr>
          <a:xfrm>
            <a:off x="2981678" y="1748893"/>
            <a:ext cx="571015" cy="571015"/>
          </a:xfrm>
          <a:prstGeom prst="rect">
            <a:avLst/>
          </a:prstGeom>
        </p:spPr>
      </p:pic>
      <p:pic>
        <p:nvPicPr>
          <p:cNvPr id="14" name="Picture 13">
            <a:extLst>
              <a:ext uri="{FF2B5EF4-FFF2-40B4-BE49-F238E27FC236}">
                <a16:creationId xmlns:a16="http://schemas.microsoft.com/office/drawing/2014/main" id="{C79F8570-92BE-4D6D-B5B5-AEDE335F24A3}"/>
              </a:ext>
            </a:extLst>
          </p:cNvPr>
          <p:cNvPicPr>
            <a:picLocks noChangeAspect="1"/>
          </p:cNvPicPr>
          <p:nvPr/>
        </p:nvPicPr>
        <p:blipFill>
          <a:blip r:embed="rId6"/>
          <a:stretch>
            <a:fillRect/>
          </a:stretch>
        </p:blipFill>
        <p:spPr>
          <a:xfrm>
            <a:off x="7718873" y="1748892"/>
            <a:ext cx="571015" cy="571015"/>
          </a:xfrm>
          <a:prstGeom prst="rect">
            <a:avLst/>
          </a:prstGeom>
        </p:spPr>
      </p:pic>
      <p:pic>
        <p:nvPicPr>
          <p:cNvPr id="18" name="Picture 17">
            <a:extLst>
              <a:ext uri="{FF2B5EF4-FFF2-40B4-BE49-F238E27FC236}">
                <a16:creationId xmlns:a16="http://schemas.microsoft.com/office/drawing/2014/main" id="{1BEFDA8D-9F46-4781-99DB-08F83B53F52D}"/>
              </a:ext>
            </a:extLst>
          </p:cNvPr>
          <p:cNvPicPr>
            <a:picLocks noChangeAspect="1"/>
          </p:cNvPicPr>
          <p:nvPr/>
        </p:nvPicPr>
        <p:blipFill>
          <a:blip r:embed="rId7"/>
          <a:stretch>
            <a:fillRect/>
          </a:stretch>
        </p:blipFill>
        <p:spPr>
          <a:xfrm>
            <a:off x="1681389" y="1748893"/>
            <a:ext cx="571015" cy="571015"/>
          </a:xfrm>
          <a:prstGeom prst="rect">
            <a:avLst/>
          </a:prstGeom>
        </p:spPr>
      </p:pic>
      <p:cxnSp>
        <p:nvCxnSpPr>
          <p:cNvPr id="24" name="Straight Arrow Connector 23">
            <a:extLst>
              <a:ext uri="{FF2B5EF4-FFF2-40B4-BE49-F238E27FC236}">
                <a16:creationId xmlns:a16="http://schemas.microsoft.com/office/drawing/2014/main" id="{A49F5E2E-D8D4-43A2-BDB4-D4D7C765C149}"/>
              </a:ext>
            </a:extLst>
          </p:cNvPr>
          <p:cNvCxnSpPr>
            <a:stCxn id="10" idx="3"/>
            <a:endCxn id="6" idx="0"/>
          </p:cNvCxnSpPr>
          <p:nvPr/>
        </p:nvCxnSpPr>
        <p:spPr>
          <a:xfrm>
            <a:off x="4911387" y="2034401"/>
            <a:ext cx="1" cy="11070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E659383-F7B9-447D-A962-C7599CBDB59E}"/>
              </a:ext>
            </a:extLst>
          </p:cNvPr>
          <p:cNvCxnSpPr>
            <a:stCxn id="6" idx="1"/>
            <a:endCxn id="10" idx="2"/>
          </p:cNvCxnSpPr>
          <p:nvPr/>
        </p:nvCxnSpPr>
        <p:spPr>
          <a:xfrm flipV="1">
            <a:off x="4625880" y="2319908"/>
            <a:ext cx="0" cy="1107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F9BA1DB-0E6D-4630-A78B-4EE9A9E7D9A3}"/>
              </a:ext>
            </a:extLst>
          </p:cNvPr>
          <p:cNvCxnSpPr>
            <a:stCxn id="10" idx="3"/>
            <a:endCxn id="8" idx="1"/>
          </p:cNvCxnSpPr>
          <p:nvPr/>
        </p:nvCxnSpPr>
        <p:spPr>
          <a:xfrm flipV="1">
            <a:off x="4911387" y="2034400"/>
            <a:ext cx="123606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AEC6BC2-B472-4975-8DAC-9D10864114BB}"/>
              </a:ext>
            </a:extLst>
          </p:cNvPr>
          <p:cNvCxnSpPr>
            <a:stCxn id="8" idx="3"/>
            <a:endCxn id="14" idx="1"/>
          </p:cNvCxnSpPr>
          <p:nvPr/>
        </p:nvCxnSpPr>
        <p:spPr>
          <a:xfrm>
            <a:off x="6718468" y="2034400"/>
            <a:ext cx="10004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A1AE6409-276B-43D8-AB9F-36633B82B6AA}"/>
              </a:ext>
            </a:extLst>
          </p:cNvPr>
          <p:cNvCxnSpPr>
            <a:stCxn id="18" idx="3"/>
            <a:endCxn id="12" idx="1"/>
          </p:cNvCxnSpPr>
          <p:nvPr/>
        </p:nvCxnSpPr>
        <p:spPr>
          <a:xfrm>
            <a:off x="2252404" y="2034401"/>
            <a:ext cx="7292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EBD7BA41-CD01-43B2-8019-738102CEDE8E}"/>
              </a:ext>
            </a:extLst>
          </p:cNvPr>
          <p:cNvSpPr/>
          <p:nvPr/>
        </p:nvSpPr>
        <p:spPr>
          <a:xfrm>
            <a:off x="1477107" y="1396721"/>
            <a:ext cx="7023798" cy="2582426"/>
          </a:xfrm>
          <a:prstGeom prst="rect">
            <a:avLst/>
          </a:prstGeom>
          <a:noFill/>
          <a:ln w="28575">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5" name="Straight Arrow Connector 34">
            <a:extLst>
              <a:ext uri="{FF2B5EF4-FFF2-40B4-BE49-F238E27FC236}">
                <a16:creationId xmlns:a16="http://schemas.microsoft.com/office/drawing/2014/main" id="{AFA707FB-22AE-4684-BFBC-E9753D0BDBE4}"/>
              </a:ext>
            </a:extLst>
          </p:cNvPr>
          <p:cNvCxnSpPr>
            <a:stCxn id="12" idx="3"/>
            <a:endCxn id="10" idx="1"/>
          </p:cNvCxnSpPr>
          <p:nvPr/>
        </p:nvCxnSpPr>
        <p:spPr>
          <a:xfrm>
            <a:off x="3552693" y="2034401"/>
            <a:ext cx="7876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97C453E3-94BF-4FEC-B11B-E2DF70A37BC8}"/>
              </a:ext>
            </a:extLst>
          </p:cNvPr>
          <p:cNvPicPr>
            <a:picLocks noChangeAspect="1"/>
          </p:cNvPicPr>
          <p:nvPr/>
        </p:nvPicPr>
        <p:blipFill>
          <a:blip r:embed="rId8"/>
          <a:stretch>
            <a:fillRect/>
          </a:stretch>
        </p:blipFill>
        <p:spPr>
          <a:xfrm>
            <a:off x="7853656" y="3759049"/>
            <a:ext cx="390145" cy="390145"/>
          </a:xfrm>
          <a:prstGeom prst="rect">
            <a:avLst/>
          </a:prstGeom>
        </p:spPr>
      </p:pic>
      <p:sp>
        <p:nvSpPr>
          <p:cNvPr id="49" name="TextBox 48">
            <a:extLst>
              <a:ext uri="{FF2B5EF4-FFF2-40B4-BE49-F238E27FC236}">
                <a16:creationId xmlns:a16="http://schemas.microsoft.com/office/drawing/2014/main" id="{24B5B245-2B68-4B44-86FA-B6073D5C7C34}"/>
              </a:ext>
            </a:extLst>
          </p:cNvPr>
          <p:cNvSpPr txBox="1"/>
          <p:nvPr/>
        </p:nvSpPr>
        <p:spPr>
          <a:xfrm>
            <a:off x="1665445" y="2391511"/>
            <a:ext cx="578685" cy="123111"/>
          </a:xfrm>
          <a:prstGeom prst="rect">
            <a:avLst/>
          </a:prstGeom>
        </p:spPr>
        <p:txBody>
          <a:bodyPr wrap="none" lIns="0" tIns="0" rIns="0" bIns="0" rtlCol="0">
            <a:spAutoFit/>
          </a:bodyPr>
          <a:lstStyle/>
          <a:p>
            <a:pPr algn="l"/>
            <a:r>
              <a:rPr lang="en-IN" sz="800" dirty="0">
                <a:solidFill>
                  <a:schemeClr val="tx2"/>
                </a:solidFill>
              </a:rPr>
              <a:t>App/Camera</a:t>
            </a:r>
          </a:p>
        </p:txBody>
      </p:sp>
      <p:sp>
        <p:nvSpPr>
          <p:cNvPr id="50" name="TextBox 49">
            <a:extLst>
              <a:ext uri="{FF2B5EF4-FFF2-40B4-BE49-F238E27FC236}">
                <a16:creationId xmlns:a16="http://schemas.microsoft.com/office/drawing/2014/main" id="{F722E8F2-D370-4206-8620-0717E37487EB}"/>
              </a:ext>
            </a:extLst>
          </p:cNvPr>
          <p:cNvSpPr txBox="1"/>
          <p:nvPr/>
        </p:nvSpPr>
        <p:spPr>
          <a:xfrm>
            <a:off x="2984057" y="2376034"/>
            <a:ext cx="532197" cy="123111"/>
          </a:xfrm>
          <a:prstGeom prst="rect">
            <a:avLst/>
          </a:prstGeom>
        </p:spPr>
        <p:txBody>
          <a:bodyPr wrap="none" lIns="0" tIns="0" rIns="0" bIns="0" rtlCol="0">
            <a:spAutoFit/>
          </a:bodyPr>
          <a:lstStyle/>
          <a:p>
            <a:pPr algn="l"/>
            <a:r>
              <a:rPr lang="en-IN" sz="800" dirty="0">
                <a:solidFill>
                  <a:schemeClr val="tx2"/>
                </a:solidFill>
              </a:rPr>
              <a:t>Frame Blob</a:t>
            </a:r>
          </a:p>
        </p:txBody>
      </p:sp>
      <p:sp>
        <p:nvSpPr>
          <p:cNvPr id="51" name="TextBox 50">
            <a:extLst>
              <a:ext uri="{FF2B5EF4-FFF2-40B4-BE49-F238E27FC236}">
                <a16:creationId xmlns:a16="http://schemas.microsoft.com/office/drawing/2014/main" id="{91EB574A-567D-4B56-9DAE-6E1B1878A8DA}"/>
              </a:ext>
            </a:extLst>
          </p:cNvPr>
          <p:cNvSpPr txBox="1"/>
          <p:nvPr/>
        </p:nvSpPr>
        <p:spPr>
          <a:xfrm>
            <a:off x="4332702" y="1572171"/>
            <a:ext cx="756617" cy="123111"/>
          </a:xfrm>
          <a:prstGeom prst="rect">
            <a:avLst/>
          </a:prstGeom>
        </p:spPr>
        <p:txBody>
          <a:bodyPr wrap="none" lIns="0" tIns="0" rIns="0" bIns="0" rtlCol="0">
            <a:spAutoFit/>
          </a:bodyPr>
          <a:lstStyle/>
          <a:p>
            <a:pPr algn="l"/>
            <a:r>
              <a:rPr lang="en-IN" sz="800" dirty="0">
                <a:solidFill>
                  <a:schemeClr val="tx2"/>
                </a:solidFill>
              </a:rPr>
              <a:t>Event Processor</a:t>
            </a:r>
          </a:p>
        </p:txBody>
      </p:sp>
      <p:sp>
        <p:nvSpPr>
          <p:cNvPr id="52" name="TextBox 51">
            <a:extLst>
              <a:ext uri="{FF2B5EF4-FFF2-40B4-BE49-F238E27FC236}">
                <a16:creationId xmlns:a16="http://schemas.microsoft.com/office/drawing/2014/main" id="{BA0376CF-D789-4EAE-9C74-BCD112502699}"/>
              </a:ext>
            </a:extLst>
          </p:cNvPr>
          <p:cNvSpPr txBox="1"/>
          <p:nvPr/>
        </p:nvSpPr>
        <p:spPr>
          <a:xfrm>
            <a:off x="1681389" y="1552284"/>
            <a:ext cx="703719" cy="123111"/>
          </a:xfrm>
          <a:prstGeom prst="rect">
            <a:avLst/>
          </a:prstGeom>
        </p:spPr>
        <p:txBody>
          <a:bodyPr wrap="none" lIns="0" tIns="0" rIns="0" bIns="0" rtlCol="0">
            <a:spAutoFit/>
          </a:bodyPr>
          <a:lstStyle/>
          <a:p>
            <a:pPr algn="l"/>
            <a:r>
              <a:rPr lang="en-IN" sz="800" dirty="0">
                <a:solidFill>
                  <a:schemeClr val="tx2"/>
                </a:solidFill>
              </a:rPr>
              <a:t>Frame Grabber</a:t>
            </a:r>
          </a:p>
        </p:txBody>
      </p:sp>
      <p:sp>
        <p:nvSpPr>
          <p:cNvPr id="53" name="TextBox 52">
            <a:extLst>
              <a:ext uri="{FF2B5EF4-FFF2-40B4-BE49-F238E27FC236}">
                <a16:creationId xmlns:a16="http://schemas.microsoft.com/office/drawing/2014/main" id="{058C7E47-DB3B-45B6-9037-037269B8D8AB}"/>
              </a:ext>
            </a:extLst>
          </p:cNvPr>
          <p:cNvSpPr txBox="1"/>
          <p:nvPr/>
        </p:nvSpPr>
        <p:spPr>
          <a:xfrm>
            <a:off x="6147453" y="1572170"/>
            <a:ext cx="609141" cy="123111"/>
          </a:xfrm>
          <a:prstGeom prst="rect">
            <a:avLst/>
          </a:prstGeom>
        </p:spPr>
        <p:txBody>
          <a:bodyPr wrap="none" lIns="0" tIns="0" rIns="0" bIns="0" rtlCol="0">
            <a:spAutoFit/>
          </a:bodyPr>
          <a:lstStyle/>
          <a:p>
            <a:pPr algn="l"/>
            <a:r>
              <a:rPr lang="en-IN" sz="800" dirty="0">
                <a:solidFill>
                  <a:schemeClr val="tx2"/>
                </a:solidFill>
              </a:rPr>
              <a:t>Data Storage</a:t>
            </a:r>
          </a:p>
        </p:txBody>
      </p:sp>
      <p:sp>
        <p:nvSpPr>
          <p:cNvPr id="54" name="TextBox 53">
            <a:extLst>
              <a:ext uri="{FF2B5EF4-FFF2-40B4-BE49-F238E27FC236}">
                <a16:creationId xmlns:a16="http://schemas.microsoft.com/office/drawing/2014/main" id="{D376065E-AC96-4E34-8557-DA70CB054930}"/>
              </a:ext>
            </a:extLst>
          </p:cNvPr>
          <p:cNvSpPr txBox="1"/>
          <p:nvPr/>
        </p:nvSpPr>
        <p:spPr>
          <a:xfrm>
            <a:off x="7839453" y="1572169"/>
            <a:ext cx="309380" cy="123111"/>
          </a:xfrm>
          <a:prstGeom prst="rect">
            <a:avLst/>
          </a:prstGeom>
        </p:spPr>
        <p:txBody>
          <a:bodyPr wrap="none" lIns="0" tIns="0" rIns="0" bIns="0" rtlCol="0">
            <a:spAutoFit/>
          </a:bodyPr>
          <a:lstStyle/>
          <a:p>
            <a:pPr algn="l"/>
            <a:r>
              <a:rPr lang="en-IN" sz="800" dirty="0">
                <a:solidFill>
                  <a:schemeClr val="tx2"/>
                </a:solidFill>
              </a:rPr>
              <a:t>Report</a:t>
            </a:r>
          </a:p>
        </p:txBody>
      </p:sp>
      <p:sp>
        <p:nvSpPr>
          <p:cNvPr id="55" name="TextBox 54">
            <a:extLst>
              <a:ext uri="{FF2B5EF4-FFF2-40B4-BE49-F238E27FC236}">
                <a16:creationId xmlns:a16="http://schemas.microsoft.com/office/drawing/2014/main" id="{B5D078DB-29EE-4695-974E-F40AFDFA32C4}"/>
              </a:ext>
            </a:extLst>
          </p:cNvPr>
          <p:cNvSpPr txBox="1"/>
          <p:nvPr/>
        </p:nvSpPr>
        <p:spPr>
          <a:xfrm>
            <a:off x="4511711" y="3784256"/>
            <a:ext cx="761427" cy="123111"/>
          </a:xfrm>
          <a:prstGeom prst="rect">
            <a:avLst/>
          </a:prstGeom>
        </p:spPr>
        <p:txBody>
          <a:bodyPr wrap="none" lIns="0" tIns="0" rIns="0" bIns="0" rtlCol="0">
            <a:spAutoFit/>
          </a:bodyPr>
          <a:lstStyle/>
          <a:p>
            <a:pPr algn="l"/>
            <a:r>
              <a:rPr lang="en-IN" sz="800" dirty="0">
                <a:solidFill>
                  <a:schemeClr val="tx2"/>
                </a:solidFill>
              </a:rPr>
              <a:t>Computer Vision</a:t>
            </a:r>
          </a:p>
        </p:txBody>
      </p:sp>
      <p:sp>
        <p:nvSpPr>
          <p:cNvPr id="56" name="Oval 55">
            <a:extLst>
              <a:ext uri="{FF2B5EF4-FFF2-40B4-BE49-F238E27FC236}">
                <a16:creationId xmlns:a16="http://schemas.microsoft.com/office/drawing/2014/main" id="{A2856AB2-3F70-40B1-986C-7333D34BE58D}"/>
              </a:ext>
            </a:extLst>
          </p:cNvPr>
          <p:cNvSpPr/>
          <p:nvPr/>
        </p:nvSpPr>
        <p:spPr>
          <a:xfrm>
            <a:off x="2502042" y="1788603"/>
            <a:ext cx="190920" cy="170821"/>
          </a:xfrm>
          <a:prstGeom prst="ellipse">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b="1" dirty="0"/>
              <a:t>1</a:t>
            </a:r>
          </a:p>
        </p:txBody>
      </p:sp>
      <p:sp>
        <p:nvSpPr>
          <p:cNvPr id="57" name="Oval 56">
            <a:extLst>
              <a:ext uri="{FF2B5EF4-FFF2-40B4-BE49-F238E27FC236}">
                <a16:creationId xmlns:a16="http://schemas.microsoft.com/office/drawing/2014/main" id="{EEBE15AC-079A-4E03-81E0-41B2F473E5A6}"/>
              </a:ext>
            </a:extLst>
          </p:cNvPr>
          <p:cNvSpPr/>
          <p:nvPr/>
        </p:nvSpPr>
        <p:spPr>
          <a:xfrm>
            <a:off x="3776471" y="1778943"/>
            <a:ext cx="190920" cy="170821"/>
          </a:xfrm>
          <a:prstGeom prst="ellipse">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b="1" dirty="0"/>
              <a:t>2</a:t>
            </a:r>
          </a:p>
        </p:txBody>
      </p:sp>
      <p:sp>
        <p:nvSpPr>
          <p:cNvPr id="58" name="Oval 57">
            <a:extLst>
              <a:ext uri="{FF2B5EF4-FFF2-40B4-BE49-F238E27FC236}">
                <a16:creationId xmlns:a16="http://schemas.microsoft.com/office/drawing/2014/main" id="{53F711FB-AC7E-455F-8955-F46481E2B743}"/>
              </a:ext>
            </a:extLst>
          </p:cNvPr>
          <p:cNvSpPr/>
          <p:nvPr/>
        </p:nvSpPr>
        <p:spPr>
          <a:xfrm>
            <a:off x="5005974" y="2755950"/>
            <a:ext cx="190920" cy="170821"/>
          </a:xfrm>
          <a:prstGeom prst="ellipse">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b="1" dirty="0"/>
              <a:t>3</a:t>
            </a:r>
          </a:p>
        </p:txBody>
      </p:sp>
      <p:sp>
        <p:nvSpPr>
          <p:cNvPr id="59" name="Oval 58">
            <a:extLst>
              <a:ext uri="{FF2B5EF4-FFF2-40B4-BE49-F238E27FC236}">
                <a16:creationId xmlns:a16="http://schemas.microsoft.com/office/drawing/2014/main" id="{E162F29E-0466-4D40-901C-B075C63C414D}"/>
              </a:ext>
            </a:extLst>
          </p:cNvPr>
          <p:cNvSpPr/>
          <p:nvPr/>
        </p:nvSpPr>
        <p:spPr>
          <a:xfrm>
            <a:off x="5417817" y="1788603"/>
            <a:ext cx="190920" cy="170821"/>
          </a:xfrm>
          <a:prstGeom prst="ellipse">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b="1" dirty="0"/>
              <a:t>4</a:t>
            </a:r>
          </a:p>
        </p:txBody>
      </p:sp>
      <p:sp>
        <p:nvSpPr>
          <p:cNvPr id="60" name="Oval 59">
            <a:extLst>
              <a:ext uri="{FF2B5EF4-FFF2-40B4-BE49-F238E27FC236}">
                <a16:creationId xmlns:a16="http://schemas.microsoft.com/office/drawing/2014/main" id="{B462926F-A772-46D5-A5CC-A9F29E5A6800}"/>
              </a:ext>
            </a:extLst>
          </p:cNvPr>
          <p:cNvSpPr/>
          <p:nvPr/>
        </p:nvSpPr>
        <p:spPr>
          <a:xfrm>
            <a:off x="7123210" y="1773914"/>
            <a:ext cx="190920" cy="170821"/>
          </a:xfrm>
          <a:prstGeom prst="ellipse">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b="1" dirty="0"/>
              <a:t>5</a:t>
            </a:r>
          </a:p>
        </p:txBody>
      </p:sp>
    </p:spTree>
    <p:extLst>
      <p:ext uri="{BB962C8B-B14F-4D97-AF65-F5344CB8AC3E}">
        <p14:creationId xmlns:p14="http://schemas.microsoft.com/office/powerpoint/2010/main" val="524773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30A4EF-7DE2-46E7-B52C-34F8D89EA505}"/>
              </a:ext>
            </a:extLst>
          </p:cNvPr>
          <p:cNvSpPr>
            <a:spLocks noGrp="1"/>
          </p:cNvSpPr>
          <p:nvPr>
            <p:ph type="title"/>
          </p:nvPr>
        </p:nvSpPr>
        <p:spPr>
          <a:xfrm>
            <a:off x="288797" y="123826"/>
            <a:ext cx="1367938" cy="119216"/>
          </a:xfrm>
          <a:prstGeom prst="rect">
            <a:avLst/>
          </a:prstGeom>
        </p:spPr>
        <p:txBody>
          <a:bodyPr vert="horz" wrap="square" lIns="0" tIns="0" rIns="0" bIns="0" rtlCol="0" anchor="t" anchorCtr="0">
            <a:normAutofit/>
          </a:bodyPr>
          <a:lstStyle/>
          <a:p>
            <a:r>
              <a:rPr lang="en-US" sz="800" b="0" kern="1200" cap="none" spc="-38" baseline="0" dirty="0">
                <a:ln w="3175">
                  <a:noFill/>
                </a:ln>
                <a:effectLst/>
              </a:rPr>
              <a:t>Detailed Architecture Diagram</a:t>
            </a:r>
          </a:p>
        </p:txBody>
      </p:sp>
      <p:sp>
        <p:nvSpPr>
          <p:cNvPr id="3" name="Rounded Rectangle 2"/>
          <p:cNvSpPr/>
          <p:nvPr/>
        </p:nvSpPr>
        <p:spPr>
          <a:xfrm>
            <a:off x="1682800" y="2519922"/>
            <a:ext cx="1189688" cy="2240257"/>
          </a:xfrm>
          <a:prstGeom prst="roundRect">
            <a:avLst>
              <a:gd name="adj" fmla="val 3292"/>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718971" y="2963106"/>
            <a:ext cx="321068" cy="26654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Oval 5"/>
          <p:cNvSpPr/>
          <p:nvPr/>
        </p:nvSpPr>
        <p:spPr>
          <a:xfrm>
            <a:off x="696577" y="4196411"/>
            <a:ext cx="321068" cy="26654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Oval 6"/>
          <p:cNvSpPr/>
          <p:nvPr/>
        </p:nvSpPr>
        <p:spPr>
          <a:xfrm>
            <a:off x="3503424" y="2962579"/>
            <a:ext cx="321068" cy="26654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Oval 7"/>
          <p:cNvSpPr/>
          <p:nvPr/>
        </p:nvSpPr>
        <p:spPr>
          <a:xfrm>
            <a:off x="3503424" y="4175256"/>
            <a:ext cx="321068" cy="26654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Rounded Rectangle 8"/>
          <p:cNvSpPr/>
          <p:nvPr/>
        </p:nvSpPr>
        <p:spPr>
          <a:xfrm>
            <a:off x="2851955" y="2692331"/>
            <a:ext cx="70314" cy="161828"/>
          </a:xfrm>
          <a:prstGeom prst="roundRect">
            <a:avLst/>
          </a:prstGeom>
          <a:solidFill>
            <a:srgbClr val="FFC000"/>
          </a:solidFill>
          <a:ln w="9525">
            <a:solidFill>
              <a:schemeClr val="accent1">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Trapezoid 9"/>
          <p:cNvSpPr/>
          <p:nvPr/>
        </p:nvSpPr>
        <p:spPr>
          <a:xfrm>
            <a:off x="1757467" y="4071599"/>
            <a:ext cx="1070221" cy="177698"/>
          </a:xfrm>
          <a:prstGeom prst="trapezoid">
            <a:avLst>
              <a:gd name="adj" fmla="val 19232"/>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rapezoid 10"/>
          <p:cNvSpPr/>
          <p:nvPr/>
        </p:nvSpPr>
        <p:spPr>
          <a:xfrm rot="5400000">
            <a:off x="2659935" y="4080796"/>
            <a:ext cx="1151862" cy="455468"/>
          </a:xfrm>
          <a:prstGeom prst="trapezoid">
            <a:avLst>
              <a:gd name="adj" fmla="val 121721"/>
            </a:avLst>
          </a:prstGeom>
          <a:noFill/>
          <a:ln w="6350">
            <a:solidFill>
              <a:schemeClr val="accent6">
                <a:lumMod val="5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1802267" y="3075224"/>
            <a:ext cx="979375" cy="996375"/>
          </a:xfrm>
          <a:prstGeom prst="roundRect">
            <a:avLst>
              <a:gd name="adj" fmla="val 1289"/>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rapezoid 12"/>
          <p:cNvSpPr/>
          <p:nvPr/>
        </p:nvSpPr>
        <p:spPr>
          <a:xfrm rot="5400000">
            <a:off x="2654959" y="2842733"/>
            <a:ext cx="1151862" cy="455468"/>
          </a:xfrm>
          <a:prstGeom prst="trapezoid">
            <a:avLst>
              <a:gd name="adj" fmla="val 121721"/>
            </a:avLst>
          </a:prstGeom>
          <a:solidFill>
            <a:schemeClr val="bg1">
              <a:lumMod val="85000"/>
            </a:schemeClr>
          </a:solidFill>
          <a:ln w="12700">
            <a:solidFill>
              <a:schemeClr val="accent6">
                <a:lumMod val="5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rapezoid 13"/>
          <p:cNvSpPr/>
          <p:nvPr/>
        </p:nvSpPr>
        <p:spPr>
          <a:xfrm rot="10800000">
            <a:off x="1757467" y="2899643"/>
            <a:ext cx="1070221" cy="177698"/>
          </a:xfrm>
          <a:prstGeom prst="trapezoid">
            <a:avLst>
              <a:gd name="adj" fmla="val 19232"/>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p:nvPr/>
        </p:nvCxnSpPr>
        <p:spPr>
          <a:xfrm flipH="1" flipV="1">
            <a:off x="1700220" y="2519922"/>
            <a:ext cx="57247" cy="379721"/>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6" name="Straight Connector 15"/>
          <p:cNvCxnSpPr/>
          <p:nvPr/>
        </p:nvCxnSpPr>
        <p:spPr>
          <a:xfrm flipV="1">
            <a:off x="2807155" y="2519922"/>
            <a:ext cx="44800" cy="379721"/>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1700220" y="4249298"/>
            <a:ext cx="57247" cy="510881"/>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18" name="Straight Connector 17"/>
          <p:cNvCxnSpPr/>
          <p:nvPr/>
        </p:nvCxnSpPr>
        <p:spPr>
          <a:xfrm flipH="1" flipV="1">
            <a:off x="2814622" y="4249297"/>
            <a:ext cx="44800" cy="510883"/>
          </a:xfrm>
          <a:prstGeom prst="line">
            <a:avLst/>
          </a:prstGeom>
        </p:spPr>
        <p:style>
          <a:lnRef idx="2">
            <a:schemeClr val="accent1">
              <a:shade val="50000"/>
            </a:schemeClr>
          </a:lnRef>
          <a:fillRef idx="1">
            <a:schemeClr val="accent1"/>
          </a:fillRef>
          <a:effectRef idx="0">
            <a:schemeClr val="accent1"/>
          </a:effectRef>
          <a:fontRef idx="minor">
            <a:schemeClr val="lt1"/>
          </a:fontRef>
        </p:style>
      </p:cxnSp>
      <p:sp>
        <p:nvSpPr>
          <p:cNvPr id="19" name="Rounded Rectangle 18"/>
          <p:cNvSpPr/>
          <p:nvPr/>
        </p:nvSpPr>
        <p:spPr>
          <a:xfrm>
            <a:off x="1689649" y="2500350"/>
            <a:ext cx="183553" cy="51831"/>
          </a:xfrm>
          <a:prstGeom prst="roundRect">
            <a:avLst/>
          </a:prstGeom>
          <a:solidFill>
            <a:srgbClr val="C00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0" name="Rounded Rectangle 19"/>
          <p:cNvSpPr/>
          <p:nvPr/>
        </p:nvSpPr>
        <p:spPr>
          <a:xfrm>
            <a:off x="2662806" y="2502462"/>
            <a:ext cx="183553" cy="51831"/>
          </a:xfrm>
          <a:prstGeom prst="roundRect">
            <a:avLst/>
          </a:prstGeom>
          <a:solidFill>
            <a:srgbClr val="C00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1" name="Rounded Rectangle 20"/>
          <p:cNvSpPr/>
          <p:nvPr/>
        </p:nvSpPr>
        <p:spPr>
          <a:xfrm>
            <a:off x="2680225" y="4713101"/>
            <a:ext cx="183553" cy="51831"/>
          </a:xfrm>
          <a:prstGeom prst="roundRect">
            <a:avLst/>
          </a:prstGeom>
          <a:solidFill>
            <a:schemeClr val="bg1"/>
          </a:solidFill>
          <a:ln>
            <a:solidFill>
              <a:schemeClr val="bg1">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2" name="Rounded Rectangle 21"/>
          <p:cNvSpPr/>
          <p:nvPr/>
        </p:nvSpPr>
        <p:spPr>
          <a:xfrm>
            <a:off x="1704582" y="4708866"/>
            <a:ext cx="183553" cy="51831"/>
          </a:xfrm>
          <a:prstGeom prst="roundRect">
            <a:avLst/>
          </a:prstGeom>
          <a:solidFill>
            <a:schemeClr val="bg1"/>
          </a:solidFill>
          <a:ln>
            <a:solidFill>
              <a:schemeClr val="bg1">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3" name="Trapezoid 22"/>
          <p:cNvSpPr/>
          <p:nvPr/>
        </p:nvSpPr>
        <p:spPr>
          <a:xfrm rot="16200000">
            <a:off x="714248" y="4080796"/>
            <a:ext cx="1151862" cy="455468"/>
          </a:xfrm>
          <a:prstGeom prst="trapezoid">
            <a:avLst>
              <a:gd name="adj" fmla="val 121721"/>
            </a:avLst>
          </a:prstGeom>
          <a:noFill/>
          <a:ln w="6350">
            <a:solidFill>
              <a:schemeClr val="accent6">
                <a:lumMod val="5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rapezoid 23"/>
          <p:cNvSpPr/>
          <p:nvPr/>
        </p:nvSpPr>
        <p:spPr>
          <a:xfrm rot="16200000">
            <a:off x="737888" y="2868118"/>
            <a:ext cx="1151862" cy="455468"/>
          </a:xfrm>
          <a:prstGeom prst="trapezoid">
            <a:avLst>
              <a:gd name="adj" fmla="val 121721"/>
            </a:avLst>
          </a:prstGeom>
          <a:noFill/>
          <a:ln w="6350">
            <a:solidFill>
              <a:schemeClr val="accent6">
                <a:lumMod val="5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rot="16200000">
            <a:off x="2141197" y="1503815"/>
            <a:ext cx="272893" cy="3136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6" name="Trapezoid 25"/>
          <p:cNvSpPr/>
          <p:nvPr/>
        </p:nvSpPr>
        <p:spPr>
          <a:xfrm>
            <a:off x="1629910" y="1948216"/>
            <a:ext cx="1355203" cy="387127"/>
          </a:xfrm>
          <a:prstGeom prst="trapezoid">
            <a:avLst>
              <a:gd name="adj" fmla="val 121721"/>
            </a:avLst>
          </a:prstGeom>
          <a:noFill/>
          <a:ln w="6350">
            <a:solidFill>
              <a:schemeClr val="accent6">
                <a:lumMod val="5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Elbow Connector 26"/>
          <p:cNvCxnSpPr>
            <a:stCxn id="7" idx="6"/>
            <a:endCxn id="29" idx="0"/>
          </p:cNvCxnSpPr>
          <p:nvPr/>
        </p:nvCxnSpPr>
        <p:spPr>
          <a:xfrm>
            <a:off x="3824493" y="3095852"/>
            <a:ext cx="2136088" cy="325701"/>
          </a:xfrm>
          <a:prstGeom prst="bentConnector2">
            <a:avLst/>
          </a:prstGeom>
          <a:ln w="12700">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pic>
        <p:nvPicPr>
          <p:cNvPr id="28" name="Picture 27"/>
          <p:cNvPicPr>
            <a:picLocks noChangeAspect="1"/>
          </p:cNvPicPr>
          <p:nvPr/>
        </p:nvPicPr>
        <p:blipFill>
          <a:blip r:embed="rId4" cstate="print">
            <a:duotone>
              <a:prstClr val="black"/>
              <a:srgbClr val="0070C0">
                <a:tint val="45000"/>
                <a:satMod val="400000"/>
              </a:srgbClr>
            </a:duotone>
            <a:extLst>
              <a:ext uri="{BEBA8EAE-BF5A-486C-A8C5-ECC9F3942E4B}">
                <a14:imgProps xmlns:a14="http://schemas.microsoft.com/office/drawing/2010/main">
                  <a14:imgLayer r:embed="rId5">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6745207" y="529390"/>
            <a:ext cx="534616" cy="454399"/>
          </a:xfrm>
          <a:prstGeom prst="rect">
            <a:avLst/>
          </a:prstGeom>
        </p:spPr>
      </p:pic>
      <p:pic>
        <p:nvPicPr>
          <p:cNvPr id="29" name="Picture 2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610144" y="3421553"/>
            <a:ext cx="700874" cy="595711"/>
          </a:xfrm>
          <a:prstGeom prst="rect">
            <a:avLst/>
          </a:prstGeom>
        </p:spPr>
      </p:pic>
      <p:pic>
        <p:nvPicPr>
          <p:cNvPr id="30" name="Picture 2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895695" y="1352505"/>
            <a:ext cx="700874" cy="595711"/>
          </a:xfrm>
          <a:prstGeom prst="rect">
            <a:avLst/>
          </a:prstGeom>
        </p:spPr>
      </p:pic>
      <p:sp>
        <p:nvSpPr>
          <p:cNvPr id="31" name="Rounded Rectangle 30"/>
          <p:cNvSpPr/>
          <p:nvPr/>
        </p:nvSpPr>
        <p:spPr>
          <a:xfrm>
            <a:off x="6745207" y="885738"/>
            <a:ext cx="2045869" cy="1186765"/>
          </a:xfrm>
          <a:prstGeom prst="roundRect">
            <a:avLst>
              <a:gd name="adj" fmla="val 4368"/>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Elbow Connector 31"/>
          <p:cNvCxnSpPr>
            <a:stCxn id="29" idx="3"/>
            <a:endCxn id="30" idx="2"/>
          </p:cNvCxnSpPr>
          <p:nvPr/>
        </p:nvCxnSpPr>
        <p:spPr>
          <a:xfrm flipV="1">
            <a:off x="6311018" y="1948216"/>
            <a:ext cx="1935114" cy="1771193"/>
          </a:xfrm>
          <a:prstGeom prst="bentConnector2">
            <a:avLst/>
          </a:prstGeom>
          <a:ln w="12700">
            <a:solidFill>
              <a:schemeClr val="bg1">
                <a:lumMod val="65000"/>
              </a:schemeClr>
            </a:solidFill>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34" name="Round Single Corner Rectangle 33"/>
          <p:cNvSpPr/>
          <p:nvPr/>
        </p:nvSpPr>
        <p:spPr>
          <a:xfrm>
            <a:off x="4711782" y="2524569"/>
            <a:ext cx="707469" cy="277020"/>
          </a:xfrm>
          <a:prstGeom prst="round1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5058357" y="2583273"/>
            <a:ext cx="141925" cy="142259"/>
          </a:xfrm>
          <a:prstGeom prst="ellipse">
            <a:avLst/>
          </a:prstGeom>
          <a:solidFill>
            <a:srgbClr val="FFC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6" name="Rectangle 35"/>
          <p:cNvSpPr/>
          <p:nvPr/>
        </p:nvSpPr>
        <p:spPr>
          <a:xfrm>
            <a:off x="4711782" y="2346337"/>
            <a:ext cx="162581" cy="178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ight Triangle 36"/>
          <p:cNvSpPr/>
          <p:nvPr/>
        </p:nvSpPr>
        <p:spPr>
          <a:xfrm>
            <a:off x="4874365" y="2346337"/>
            <a:ext cx="187854" cy="183523"/>
          </a:xfrm>
          <a:prstGeom prst="rtTriangle">
            <a:avLst/>
          </a:prstGeom>
          <a:solidFill>
            <a:schemeClr val="accent2">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 Single Corner Rectangle 37"/>
          <p:cNvSpPr/>
          <p:nvPr/>
        </p:nvSpPr>
        <p:spPr>
          <a:xfrm>
            <a:off x="5330520" y="2524570"/>
            <a:ext cx="97124" cy="117405"/>
          </a:xfrm>
          <a:prstGeom prst="round1Rect">
            <a:avLst>
              <a:gd name="adj" fmla="val 5000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Elbow Connector 42"/>
          <p:cNvCxnSpPr>
            <a:stCxn id="29" idx="1"/>
            <a:endCxn id="7" idx="4"/>
          </p:cNvCxnSpPr>
          <p:nvPr/>
        </p:nvCxnSpPr>
        <p:spPr>
          <a:xfrm rot="10800000">
            <a:off x="3663960" y="3229125"/>
            <a:ext cx="1946185" cy="490284"/>
          </a:xfrm>
          <a:prstGeom prst="bentConnector2">
            <a:avLst/>
          </a:prstGeom>
          <a:ln w="12700">
            <a:solidFill>
              <a:schemeClr val="bg1">
                <a:lumMod val="65000"/>
              </a:schemeClr>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44" name="TextBox 43"/>
          <p:cNvSpPr txBox="1"/>
          <p:nvPr/>
        </p:nvSpPr>
        <p:spPr>
          <a:xfrm>
            <a:off x="4601447" y="2856682"/>
            <a:ext cx="1172116" cy="261610"/>
          </a:xfrm>
          <a:prstGeom prst="rect">
            <a:avLst/>
          </a:prstGeom>
          <a:noFill/>
        </p:spPr>
        <p:txBody>
          <a:bodyPr wrap="none" rtlCol="0">
            <a:spAutoFit/>
          </a:bodyPr>
          <a:lstStyle/>
          <a:p>
            <a:r>
              <a:rPr lang="en-US" sz="1100" dirty="0">
                <a:solidFill>
                  <a:schemeClr val="tx2"/>
                </a:solidFill>
                <a:latin typeface="+mj-lt"/>
              </a:rPr>
              <a:t>Scanned Image</a:t>
            </a:r>
          </a:p>
        </p:txBody>
      </p:sp>
      <p:sp>
        <p:nvSpPr>
          <p:cNvPr id="46" name="TextBox 45"/>
          <p:cNvSpPr txBox="1"/>
          <p:nvPr/>
        </p:nvSpPr>
        <p:spPr>
          <a:xfrm>
            <a:off x="7054812" y="3379637"/>
            <a:ext cx="1148090" cy="261610"/>
          </a:xfrm>
          <a:prstGeom prst="rect">
            <a:avLst/>
          </a:prstGeom>
          <a:noFill/>
        </p:spPr>
        <p:txBody>
          <a:bodyPr wrap="square" rtlCol="0">
            <a:spAutoFit/>
          </a:bodyPr>
          <a:lstStyle/>
          <a:p>
            <a:r>
              <a:rPr lang="en-US" sz="1100" dirty="0">
                <a:solidFill>
                  <a:schemeClr val="tx2"/>
                </a:solidFill>
                <a:latin typeface="+mj-lt"/>
              </a:rPr>
              <a:t>Sync ML Model</a:t>
            </a:r>
          </a:p>
        </p:txBody>
      </p:sp>
      <p:sp>
        <p:nvSpPr>
          <p:cNvPr id="47" name="Pie 46"/>
          <p:cNvSpPr/>
          <p:nvPr/>
        </p:nvSpPr>
        <p:spPr>
          <a:xfrm rot="16200000">
            <a:off x="4619885" y="2692409"/>
            <a:ext cx="190651" cy="210158"/>
          </a:xfrm>
          <a:prstGeom prst="pie">
            <a:avLst>
              <a:gd name="adj1" fmla="val 0"/>
              <a:gd name="adj2" fmla="val 10891261"/>
            </a:avLst>
          </a:prstGeom>
          <a:solidFill>
            <a:schemeClr val="tx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grpSp>
        <p:nvGrpSpPr>
          <p:cNvPr id="2" name="Group 1"/>
          <p:cNvGrpSpPr/>
          <p:nvPr/>
        </p:nvGrpSpPr>
        <p:grpSpPr>
          <a:xfrm>
            <a:off x="4317414" y="3791462"/>
            <a:ext cx="786477" cy="565891"/>
            <a:chOff x="4354991" y="3804897"/>
            <a:chExt cx="786477" cy="565891"/>
          </a:xfrm>
        </p:grpSpPr>
        <p:sp>
          <p:nvSpPr>
            <p:cNvPr id="39" name="Round Single Corner Rectangle 38"/>
            <p:cNvSpPr/>
            <p:nvPr/>
          </p:nvSpPr>
          <p:spPr>
            <a:xfrm>
              <a:off x="4462995" y="3995823"/>
              <a:ext cx="678417" cy="277020"/>
            </a:xfrm>
            <a:prstGeom prst="round1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4787113" y="4054527"/>
              <a:ext cx="141925" cy="142259"/>
            </a:xfrm>
            <a:prstGeom prst="ellipse">
              <a:avLst/>
            </a:prstGeom>
            <a:solidFill>
              <a:srgbClr val="FFC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1" name="Right Triangle 40"/>
            <p:cNvSpPr/>
            <p:nvPr/>
          </p:nvSpPr>
          <p:spPr>
            <a:xfrm>
              <a:off x="4550216" y="3804897"/>
              <a:ext cx="225825" cy="190925"/>
            </a:xfrm>
            <a:prstGeom prst="rtTriangle">
              <a:avLst/>
            </a:prstGeom>
            <a:solidFill>
              <a:schemeClr val="bg1"/>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 Single Corner Rectangle 41"/>
            <p:cNvSpPr/>
            <p:nvPr/>
          </p:nvSpPr>
          <p:spPr>
            <a:xfrm>
              <a:off x="5044344" y="3995824"/>
              <a:ext cx="97124" cy="117405"/>
            </a:xfrm>
            <a:prstGeom prst="round1Rect">
              <a:avLst>
                <a:gd name="adj" fmla="val 50000"/>
              </a:avLst>
            </a:prstGeom>
            <a:solidFill>
              <a:schemeClr val="bg1"/>
            </a:solid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Pie 47"/>
            <p:cNvSpPr/>
            <p:nvPr/>
          </p:nvSpPr>
          <p:spPr>
            <a:xfrm rot="16200000">
              <a:off x="4364744" y="4170384"/>
              <a:ext cx="190651" cy="210158"/>
            </a:xfrm>
            <a:prstGeom prst="pie">
              <a:avLst>
                <a:gd name="adj1" fmla="val 0"/>
                <a:gd name="adj2" fmla="val 10891261"/>
              </a:avLst>
            </a:prstGeom>
            <a:solidFill>
              <a:schemeClr val="bg1"/>
            </a:solidFill>
            <a:ln>
              <a:prstDash val="sysDot"/>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49" name="Rectangle 48"/>
            <p:cNvSpPr/>
            <p:nvPr/>
          </p:nvSpPr>
          <p:spPr>
            <a:xfrm>
              <a:off x="4460385" y="3804897"/>
              <a:ext cx="102155" cy="190925"/>
            </a:xfrm>
            <a:prstGeom prst="rect">
              <a:avLst/>
            </a:prstGeom>
            <a:solidFill>
              <a:schemeClr val="bg1"/>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TextBox 49"/>
          <p:cNvSpPr txBox="1"/>
          <p:nvPr/>
        </p:nvSpPr>
        <p:spPr>
          <a:xfrm>
            <a:off x="7827784" y="1225312"/>
            <a:ext cx="865943" cy="261610"/>
          </a:xfrm>
          <a:prstGeom prst="rect">
            <a:avLst/>
          </a:prstGeom>
          <a:noFill/>
        </p:spPr>
        <p:txBody>
          <a:bodyPr wrap="none" rtlCol="0">
            <a:spAutoFit/>
          </a:bodyPr>
          <a:lstStyle/>
          <a:p>
            <a:r>
              <a:rPr lang="en-US" sz="1100" dirty="0">
                <a:solidFill>
                  <a:schemeClr val="tx2"/>
                </a:solidFill>
                <a:latin typeface="+mj-lt"/>
              </a:rPr>
              <a:t>ML Cluster</a:t>
            </a:r>
          </a:p>
        </p:txBody>
      </p:sp>
      <p:sp>
        <p:nvSpPr>
          <p:cNvPr id="51" name="TextBox 50"/>
          <p:cNvSpPr txBox="1"/>
          <p:nvPr/>
        </p:nvSpPr>
        <p:spPr>
          <a:xfrm>
            <a:off x="6737802" y="668452"/>
            <a:ext cx="440883" cy="187977"/>
          </a:xfrm>
          <a:prstGeom prst="rect">
            <a:avLst/>
          </a:prstGeom>
          <a:noFill/>
        </p:spPr>
        <p:txBody>
          <a:bodyPr wrap="none" rtlCol="0">
            <a:spAutoFit/>
          </a:bodyPr>
          <a:lstStyle/>
          <a:p>
            <a:r>
              <a:rPr lang="en-US" sz="1000" b="1" dirty="0">
                <a:solidFill>
                  <a:schemeClr val="bg1"/>
                </a:solidFill>
              </a:rPr>
              <a:t>Cloud</a:t>
            </a:r>
          </a:p>
        </p:txBody>
      </p:sp>
      <p:sp>
        <p:nvSpPr>
          <p:cNvPr id="52" name="TextBox 51"/>
          <p:cNvSpPr txBox="1"/>
          <p:nvPr/>
        </p:nvSpPr>
        <p:spPr>
          <a:xfrm>
            <a:off x="2075855" y="3510442"/>
            <a:ext cx="515756" cy="187977"/>
          </a:xfrm>
          <a:prstGeom prst="rect">
            <a:avLst/>
          </a:prstGeom>
          <a:noFill/>
        </p:spPr>
        <p:txBody>
          <a:bodyPr wrap="none" rtlCol="0">
            <a:spAutoFit/>
          </a:bodyPr>
          <a:lstStyle/>
          <a:p>
            <a:r>
              <a:rPr lang="en-US" sz="1000" b="1" dirty="0">
                <a:solidFill>
                  <a:schemeClr val="bg1"/>
                </a:solidFill>
              </a:rPr>
              <a:t>Vehicle</a:t>
            </a:r>
          </a:p>
        </p:txBody>
      </p:sp>
      <p:sp>
        <p:nvSpPr>
          <p:cNvPr id="53" name="TextBox 52"/>
          <p:cNvSpPr txBox="1"/>
          <p:nvPr/>
        </p:nvSpPr>
        <p:spPr>
          <a:xfrm>
            <a:off x="3362059" y="2540498"/>
            <a:ext cx="982961" cy="430887"/>
          </a:xfrm>
          <a:prstGeom prst="rect">
            <a:avLst/>
          </a:prstGeom>
          <a:noFill/>
        </p:spPr>
        <p:txBody>
          <a:bodyPr wrap="none" rtlCol="0">
            <a:spAutoFit/>
          </a:bodyPr>
          <a:lstStyle/>
          <a:p>
            <a:r>
              <a:rPr lang="en-US" sz="1100" dirty="0">
                <a:solidFill>
                  <a:schemeClr val="tx2"/>
                </a:solidFill>
                <a:latin typeface="+mj-lt"/>
              </a:rPr>
              <a:t>Robotic arm </a:t>
            </a:r>
          </a:p>
          <a:p>
            <a:pPr algn="ctr"/>
            <a:r>
              <a:rPr lang="en-US" sz="1100" dirty="0">
                <a:solidFill>
                  <a:schemeClr val="tx2"/>
                </a:solidFill>
                <a:latin typeface="+mj-lt"/>
              </a:rPr>
              <a:t>&amp; Cam</a:t>
            </a:r>
          </a:p>
        </p:txBody>
      </p:sp>
      <p:sp>
        <p:nvSpPr>
          <p:cNvPr id="54" name="TextBox 53"/>
          <p:cNvSpPr txBox="1"/>
          <p:nvPr/>
        </p:nvSpPr>
        <p:spPr>
          <a:xfrm rot="5400000">
            <a:off x="2861721" y="2845587"/>
            <a:ext cx="533826" cy="221161"/>
          </a:xfrm>
          <a:prstGeom prst="rect">
            <a:avLst/>
          </a:prstGeom>
          <a:noFill/>
        </p:spPr>
        <p:txBody>
          <a:bodyPr wrap="none" rtlCol="0">
            <a:spAutoFit/>
          </a:bodyPr>
          <a:lstStyle/>
          <a:p>
            <a:r>
              <a:rPr lang="en-US" sz="1000" dirty="0"/>
              <a:t>Scan Area</a:t>
            </a:r>
          </a:p>
        </p:txBody>
      </p:sp>
      <p:sp>
        <p:nvSpPr>
          <p:cNvPr id="55" name="TextBox 54"/>
          <p:cNvSpPr txBox="1"/>
          <p:nvPr/>
        </p:nvSpPr>
        <p:spPr>
          <a:xfrm>
            <a:off x="4059830" y="4422297"/>
            <a:ext cx="1290738" cy="261610"/>
          </a:xfrm>
          <a:prstGeom prst="rect">
            <a:avLst/>
          </a:prstGeom>
          <a:noFill/>
        </p:spPr>
        <p:txBody>
          <a:bodyPr wrap="none" rtlCol="0">
            <a:spAutoFit/>
          </a:bodyPr>
          <a:lstStyle/>
          <a:p>
            <a:r>
              <a:rPr lang="en-US" sz="1100" dirty="0">
                <a:solidFill>
                  <a:schemeClr val="tx2"/>
                </a:solidFill>
                <a:latin typeface="+mj-lt"/>
              </a:rPr>
              <a:t>Fuel Lid Detected</a:t>
            </a:r>
          </a:p>
        </p:txBody>
      </p:sp>
      <p:sp>
        <p:nvSpPr>
          <p:cNvPr id="56" name="TextBox 55"/>
          <p:cNvSpPr txBox="1"/>
          <p:nvPr/>
        </p:nvSpPr>
        <p:spPr>
          <a:xfrm>
            <a:off x="5766074" y="3057368"/>
            <a:ext cx="1152525" cy="430887"/>
          </a:xfrm>
          <a:prstGeom prst="rect">
            <a:avLst/>
          </a:prstGeom>
          <a:noFill/>
        </p:spPr>
        <p:txBody>
          <a:bodyPr wrap="square" rtlCol="0">
            <a:spAutoFit/>
          </a:bodyPr>
          <a:lstStyle/>
          <a:p>
            <a:pPr algn="ctr"/>
            <a:r>
              <a:rPr lang="en-US" sz="1100" dirty="0">
                <a:solidFill>
                  <a:schemeClr val="tx2"/>
                </a:solidFill>
                <a:latin typeface="+mj-lt"/>
              </a:rPr>
              <a:t>Fuel-Fill</a:t>
            </a:r>
          </a:p>
          <a:p>
            <a:pPr algn="ctr"/>
            <a:r>
              <a:rPr lang="en-US" sz="1100" dirty="0">
                <a:solidFill>
                  <a:schemeClr val="tx2"/>
                </a:solidFill>
                <a:latin typeface="+mj-lt"/>
              </a:rPr>
              <a:t>Controller</a:t>
            </a:r>
          </a:p>
        </p:txBody>
      </p:sp>
      <p:sp>
        <p:nvSpPr>
          <p:cNvPr id="57" name="Title 1"/>
          <p:cNvSpPr txBox="1">
            <a:spLocks/>
          </p:cNvSpPr>
          <p:nvPr/>
        </p:nvSpPr>
        <p:spPr>
          <a:xfrm>
            <a:off x="839789" y="457200"/>
            <a:ext cx="5031622" cy="537411"/>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a:t>Robotic Fuel Filling – Process</a:t>
            </a:r>
          </a:p>
        </p:txBody>
      </p:sp>
      <p:sp>
        <p:nvSpPr>
          <p:cNvPr id="58" name="Rectangle 57"/>
          <p:cNvSpPr/>
          <p:nvPr/>
        </p:nvSpPr>
        <p:spPr>
          <a:xfrm>
            <a:off x="191014" y="295275"/>
            <a:ext cx="8752961" cy="474345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68775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title"/>
          </p:nvPr>
        </p:nvSpPr>
        <p:spPr>
          <a:xfrm>
            <a:off x="441197" y="342900"/>
            <a:ext cx="8263890" cy="415499"/>
          </a:xfrm>
          <a:prstGeom prst="rect">
            <a:avLst/>
          </a:prstGeom>
        </p:spPr>
        <p:txBody>
          <a:bodyPr wrap="square" anchor="t">
            <a:normAutofit fontScale="90000"/>
          </a:bodyPr>
          <a:lstStyle/>
          <a:p>
            <a:r>
              <a:rPr lang="en-US" sz="2700" dirty="0">
                <a:solidFill>
                  <a:schemeClr val="tx1"/>
                </a:solidFill>
              </a:rPr>
              <a:t>Architecture Explanation: Robotic Fuel Filling – Process</a:t>
            </a:r>
            <a:br>
              <a:rPr lang="en-US" dirty="0"/>
            </a:br>
            <a:endParaRPr lang="en-US" dirty="0"/>
          </a:p>
        </p:txBody>
      </p:sp>
      <p:sp>
        <p:nvSpPr>
          <p:cNvPr id="3" name="Title 1"/>
          <p:cNvSpPr txBox="1">
            <a:spLocks/>
          </p:cNvSpPr>
          <p:nvPr/>
        </p:nvSpPr>
        <p:spPr>
          <a:xfrm>
            <a:off x="417001" y="801329"/>
            <a:ext cx="10536424" cy="847165"/>
          </a:xfrm>
          <a:prstGeom prst="rect">
            <a:avLst/>
          </a:prstGeom>
        </p:spPr>
        <p:txBody>
          <a:bodyPr vert="horz" lIns="0" tIns="0" rIns="0" bIns="0" rtlCol="0" anchor="t" anchorCtr="0">
            <a:normAutofit/>
          </a:bodyPr>
          <a:lstStyle>
            <a:lvl1pPr algn="l" defTabSz="914400" rtl="0" eaLnBrk="1" latinLnBrk="0" hangingPunct="1">
              <a:lnSpc>
                <a:spcPct val="90000"/>
              </a:lnSpc>
              <a:spcBef>
                <a:spcPct val="0"/>
              </a:spcBef>
              <a:buNone/>
              <a:defRPr sz="2400" kern="1200">
                <a:solidFill>
                  <a:srgbClr val="000000"/>
                </a:solidFill>
                <a:latin typeface="Arial" panose="020B0604020202020204" pitchFamily="34" charset="0"/>
                <a:ea typeface="+mj-ea"/>
                <a:cs typeface="Arial" panose="020B0604020202020204" pitchFamily="34" charset="0"/>
              </a:defRPr>
            </a:lvl1pPr>
          </a:lstStyle>
          <a:p>
            <a:endParaRPr lang="en-US" dirty="0"/>
          </a:p>
        </p:txBody>
      </p:sp>
      <p:sp>
        <p:nvSpPr>
          <p:cNvPr id="4" name="Rectangle 3"/>
          <p:cNvSpPr/>
          <p:nvPr/>
        </p:nvSpPr>
        <p:spPr>
          <a:xfrm>
            <a:off x="609599" y="890260"/>
            <a:ext cx="8239126" cy="2825389"/>
          </a:xfrm>
          <a:prstGeom prst="rect">
            <a:avLst/>
          </a:prstGeom>
        </p:spPr>
        <p:txBody>
          <a:bodyPr wrap="square">
            <a:spAutoFit/>
          </a:bodyPr>
          <a:lstStyle/>
          <a:p>
            <a:pPr defTabSz="914400">
              <a:lnSpc>
                <a:spcPct val="90000"/>
              </a:lnSpc>
              <a:spcBef>
                <a:spcPts val="600"/>
              </a:spcBef>
            </a:pPr>
            <a:r>
              <a:rPr lang="en-US" sz="1900" dirty="0">
                <a:solidFill>
                  <a:schemeClr val="tx2"/>
                </a:solidFill>
                <a:latin typeface="Arial" panose="020B0604020202020204" pitchFamily="34" charset="0"/>
                <a:cs typeface="Arial" panose="020B0604020202020204" pitchFamily="34" charset="0"/>
              </a:rPr>
              <a:t>Building Deep Learning Model to detect Fuel tank lid/cap and tank lid is open or close from camera image/video.</a:t>
            </a:r>
          </a:p>
          <a:p>
            <a:pPr defTabSz="914400">
              <a:lnSpc>
                <a:spcPct val="90000"/>
              </a:lnSpc>
              <a:spcBef>
                <a:spcPts val="600"/>
              </a:spcBef>
            </a:pPr>
            <a:br>
              <a:rPr lang="en-US" sz="1400" dirty="0">
                <a:solidFill>
                  <a:schemeClr val="tx2"/>
                </a:solidFill>
                <a:latin typeface="Arial" panose="020B0604020202020204" pitchFamily="34" charset="0"/>
                <a:cs typeface="Arial" panose="020B0604020202020204" pitchFamily="34" charset="0"/>
              </a:rPr>
            </a:br>
            <a:r>
              <a:rPr lang="en-US" sz="1400" dirty="0">
                <a:solidFill>
                  <a:schemeClr val="tx2"/>
                </a:solidFill>
                <a:latin typeface="Arial" panose="020B0604020202020204" pitchFamily="34" charset="0"/>
                <a:cs typeface="Arial" panose="020B0604020202020204" pitchFamily="34" charset="0"/>
              </a:rPr>
              <a:t>3) Locate to Fuel tank lid and identify fuel lid and to detect open or close.</a:t>
            </a:r>
          </a:p>
          <a:p>
            <a:pPr defTabSz="914400">
              <a:lnSpc>
                <a:spcPct val="90000"/>
              </a:lnSpc>
              <a:spcBef>
                <a:spcPts val="600"/>
              </a:spcBef>
            </a:pPr>
            <a:r>
              <a:rPr lang="en-US" sz="1400" dirty="0">
                <a:solidFill>
                  <a:schemeClr val="tx2"/>
                </a:solidFill>
                <a:latin typeface="Arial" panose="020B0604020202020204" pitchFamily="34" charset="0"/>
                <a:cs typeface="Arial" panose="020B0604020202020204" pitchFamily="34" charset="0"/>
              </a:rPr>
              <a:t> </a:t>
            </a:r>
            <a:br>
              <a:rPr lang="en-US" sz="1400" dirty="0">
                <a:solidFill>
                  <a:schemeClr val="tx2"/>
                </a:solidFill>
                <a:latin typeface="Arial" panose="020B0604020202020204" pitchFamily="34" charset="0"/>
                <a:cs typeface="Arial" panose="020B0604020202020204" pitchFamily="34" charset="0"/>
              </a:rPr>
            </a:br>
            <a:r>
              <a:rPr lang="en-US" sz="1400" dirty="0">
                <a:solidFill>
                  <a:schemeClr val="tx2"/>
                </a:solidFill>
                <a:latin typeface="Arial" panose="020B0604020202020204" pitchFamily="34" charset="0"/>
                <a:cs typeface="Arial" panose="020B0604020202020204" pitchFamily="34" charset="0"/>
              </a:rPr>
              <a:t>4) Lock of body over the Fuel tank Cap is not open, alert the customer to open it.</a:t>
            </a:r>
          </a:p>
          <a:p>
            <a:pPr defTabSz="914400">
              <a:lnSpc>
                <a:spcPct val="90000"/>
              </a:lnSpc>
              <a:spcBef>
                <a:spcPts val="600"/>
              </a:spcBef>
            </a:pPr>
            <a:br>
              <a:rPr lang="en-US" sz="1400" dirty="0">
                <a:solidFill>
                  <a:schemeClr val="tx2"/>
                </a:solidFill>
                <a:latin typeface="Arial" panose="020B0604020202020204" pitchFamily="34" charset="0"/>
                <a:cs typeface="Arial" panose="020B0604020202020204" pitchFamily="34" charset="0"/>
              </a:rPr>
            </a:br>
            <a:r>
              <a:rPr lang="en-US" sz="1400" dirty="0">
                <a:solidFill>
                  <a:schemeClr val="tx2"/>
                </a:solidFill>
                <a:latin typeface="Arial" panose="020B0604020202020204" pitchFamily="34" charset="0"/>
                <a:cs typeface="Arial" panose="020B0604020202020204" pitchFamily="34" charset="0"/>
              </a:rPr>
              <a:t>5) Then unscrew the Fuel Tank cap and Fill the fuel.</a:t>
            </a:r>
          </a:p>
          <a:p>
            <a:pPr defTabSz="914400">
              <a:lnSpc>
                <a:spcPct val="90000"/>
              </a:lnSpc>
              <a:spcBef>
                <a:spcPts val="600"/>
              </a:spcBef>
            </a:pPr>
            <a:endParaRPr lang="en-US" sz="1400" dirty="0">
              <a:solidFill>
                <a:schemeClr val="tx2"/>
              </a:solidFill>
              <a:latin typeface="Arial" panose="020B0604020202020204" pitchFamily="34" charset="0"/>
              <a:cs typeface="Arial" panose="020B0604020202020204" pitchFamily="34" charset="0"/>
            </a:endParaRPr>
          </a:p>
          <a:p>
            <a:pPr defTabSz="914400">
              <a:lnSpc>
                <a:spcPct val="90000"/>
              </a:lnSpc>
              <a:spcBef>
                <a:spcPts val="600"/>
              </a:spcBef>
            </a:pPr>
            <a:r>
              <a:rPr lang="en-US" sz="1400" dirty="0">
                <a:solidFill>
                  <a:schemeClr val="tx2"/>
                </a:solidFill>
                <a:latin typeface="Arial" panose="020B0604020202020204" pitchFamily="34" charset="0"/>
                <a:cs typeface="Arial" panose="020B0604020202020204" pitchFamily="34" charset="0"/>
              </a:rPr>
              <a:t>Sync between fuel controller and Ml cluster.. </a:t>
            </a:r>
          </a:p>
          <a:p>
            <a:pPr defTabSz="914400">
              <a:lnSpc>
                <a:spcPct val="90000"/>
              </a:lnSpc>
              <a:spcBef>
                <a:spcPts val="600"/>
              </a:spcBef>
            </a:pPr>
            <a:endParaRPr lang="en-US" sz="1400"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708503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B873B-E417-4E04-A2FF-87455B5C7A38}"/>
              </a:ext>
            </a:extLst>
          </p:cNvPr>
          <p:cNvSpPr>
            <a:spLocks noGrp="1"/>
          </p:cNvSpPr>
          <p:nvPr>
            <p:ph type="title"/>
          </p:nvPr>
        </p:nvSpPr>
        <p:spPr/>
        <p:txBody>
          <a:bodyPr>
            <a:normAutofit/>
          </a:bodyPr>
          <a:lstStyle/>
          <a:p>
            <a:r>
              <a:rPr lang="en-US" dirty="0">
                <a:solidFill>
                  <a:schemeClr val="tx1"/>
                </a:solidFill>
              </a:rPr>
              <a:t>Assumptions	- Robotic Fuel Filling - MVP</a:t>
            </a:r>
          </a:p>
        </p:txBody>
      </p:sp>
      <p:sp>
        <p:nvSpPr>
          <p:cNvPr id="3" name="Text Placeholder 3"/>
          <p:cNvSpPr txBox="1">
            <a:spLocks/>
          </p:cNvSpPr>
          <p:nvPr/>
        </p:nvSpPr>
        <p:spPr>
          <a:xfrm>
            <a:off x="412639" y="925431"/>
            <a:ext cx="5013603" cy="3839075"/>
          </a:xfrm>
          <a:prstGeom prst="rect">
            <a:avLst/>
          </a:prstGeom>
        </p:spPr>
        <p:txBody>
          <a:bodyPr>
            <a:normAutofit lnSpcReduction="10000"/>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sz="2000" dirty="0"/>
              <a:t>To detect the Fuel Tank Lid and identify open/close using Deep Learning algorithm.</a:t>
            </a:r>
          </a:p>
          <a:p>
            <a:endParaRPr lang="en-US" sz="2000" dirty="0"/>
          </a:p>
          <a:p>
            <a:pPr marL="342900" indent="-342900">
              <a:buFont typeface="+mj-lt"/>
              <a:buAutoNum type="arabicPeriod"/>
            </a:pPr>
            <a:r>
              <a:rPr lang="en-US" sz="1400" dirty="0"/>
              <a:t>Collect large volume of vehicle fuel tank images dataset to train</a:t>
            </a:r>
            <a:r>
              <a:rPr lang="en-US" sz="1500" dirty="0"/>
              <a:t>.</a:t>
            </a:r>
          </a:p>
          <a:p>
            <a:pPr marL="342900" indent="-342900">
              <a:buFont typeface="+mj-lt"/>
              <a:buAutoNum type="arabicPeriod"/>
            </a:pPr>
            <a:endParaRPr lang="en-US" sz="1500" dirty="0"/>
          </a:p>
          <a:p>
            <a:pPr marL="342900" indent="-342900">
              <a:buFont typeface="+mj-lt"/>
              <a:buAutoNum type="arabicPeriod"/>
            </a:pPr>
            <a:r>
              <a:rPr lang="en-US" sz="1400" dirty="0"/>
              <a:t>There has been many Convolution Neural Network (CNN) trained models using various CNN architectures are created. These CNNs have been trained on the </a:t>
            </a:r>
            <a:r>
              <a:rPr lang="en-US" sz="1400" dirty="0">
                <a:hlinkClick r:id="rId2"/>
              </a:rPr>
              <a:t>ILSVRC-2012-CLS</a:t>
            </a:r>
            <a:r>
              <a:rPr lang="en-US" sz="1400" dirty="0"/>
              <a:t> image classification dataset.</a:t>
            </a:r>
          </a:p>
          <a:p>
            <a:pPr marL="342900" indent="-342900">
              <a:buFont typeface="+mj-lt"/>
              <a:buAutoNum type="arabicPeriod"/>
            </a:pPr>
            <a:endParaRPr lang="en-US" sz="1500" dirty="0"/>
          </a:p>
          <a:p>
            <a:pPr marL="342900" indent="-342900">
              <a:buFont typeface="+mj-lt"/>
              <a:buAutoNum type="arabicPeriod"/>
            </a:pPr>
            <a:r>
              <a:rPr lang="en-US" sz="1400" dirty="0"/>
              <a:t>Train your model using our processed dataset.</a:t>
            </a:r>
          </a:p>
          <a:p>
            <a:pPr marL="342900" indent="-342900">
              <a:buFont typeface="+mj-lt"/>
              <a:buAutoNum type="arabicPeriod"/>
            </a:pPr>
            <a:endParaRPr lang="en-US" sz="1500" dirty="0"/>
          </a:p>
          <a:p>
            <a:pPr marL="342900" indent="-342900">
              <a:buFont typeface="+mj-lt"/>
              <a:buAutoNum type="arabicPeriod"/>
            </a:pPr>
            <a:r>
              <a:rPr lang="en-US" sz="1400" dirty="0"/>
              <a:t>Test your Model with the images.</a:t>
            </a:r>
          </a:p>
          <a:p>
            <a:endParaRPr lang="en-US" dirty="0"/>
          </a:p>
        </p:txBody>
      </p:sp>
      <p:pic>
        <p:nvPicPr>
          <p:cNvPr id="4" name="Picture Placeholder 4"/>
          <p:cNvPicPr>
            <a:picLocks noChangeAspect="1"/>
          </p:cNvPicPr>
          <p:nvPr/>
        </p:nvPicPr>
        <p:blipFill>
          <a:blip r:embed="rId3">
            <a:extLst>
              <a:ext uri="{28A0092B-C50C-407E-A947-70E740481C1C}">
                <a14:useLocalDpi xmlns:a14="http://schemas.microsoft.com/office/drawing/2010/main" val="0"/>
              </a:ext>
            </a:extLst>
          </a:blip>
          <a:srcRect t="18808" b="18808"/>
          <a:stretch>
            <a:fillRect/>
          </a:stretch>
        </p:blipFill>
        <p:spPr>
          <a:xfrm>
            <a:off x="5505962" y="950494"/>
            <a:ext cx="3426177" cy="2719138"/>
          </a:xfrm>
          <a:prstGeom prst="rect">
            <a:avLst/>
          </a:prstGeom>
        </p:spPr>
      </p:pic>
    </p:spTree>
    <p:extLst>
      <p:ext uri="{BB962C8B-B14F-4D97-AF65-F5344CB8AC3E}">
        <p14:creationId xmlns:p14="http://schemas.microsoft.com/office/powerpoint/2010/main" val="78193483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hidden="1">
            <a:extLst>
              <a:ext uri="{FF2B5EF4-FFF2-40B4-BE49-F238E27FC236}">
                <a16:creationId xmlns:a16="http://schemas.microsoft.com/office/drawing/2014/main" id="{4EBA0966-490D-438F-89CA-85D8924D7BEF}"/>
              </a:ext>
            </a:extLst>
          </p:cNvPr>
          <p:cNvSpPr>
            <a:spLocks noGrp="1"/>
          </p:cNvSpPr>
          <p:nvPr>
            <p:ph type="sldNum" sz="quarter" idx="4294967295"/>
          </p:nvPr>
        </p:nvSpPr>
        <p:spPr>
          <a:xfrm>
            <a:off x="8704263" y="4786313"/>
            <a:ext cx="439737" cy="325437"/>
          </a:xfrm>
          <a:prstGeom prst="rect">
            <a:avLst/>
          </a:prstGeom>
        </p:spPr>
        <p:txBody>
          <a:bodyPr/>
          <a:lstStyle/>
          <a:p>
            <a:pPr>
              <a:spcAft>
                <a:spcPts val="600"/>
              </a:spcAft>
            </a:pPr>
            <a:fld id="{B32AB80A-78BA-6B42-BA0D-B44ACF890F5A}" type="slidenum">
              <a:rPr lang="en-US" smtClean="0">
                <a:solidFill>
                  <a:prstClr val="white"/>
                </a:solidFill>
              </a:rPr>
              <a:pPr>
                <a:spcAft>
                  <a:spcPts val="600"/>
                </a:spcAft>
              </a:pPr>
              <a:t>14</a:t>
            </a:fld>
            <a:endParaRPr lang="en-US">
              <a:solidFill>
                <a:prstClr val="white"/>
              </a:solidFill>
            </a:endParaRPr>
          </a:p>
        </p:txBody>
      </p:sp>
      <p:sp>
        <p:nvSpPr>
          <p:cNvPr id="2" name="Text Placeholder 1">
            <a:extLst>
              <a:ext uri="{FF2B5EF4-FFF2-40B4-BE49-F238E27FC236}">
                <a16:creationId xmlns:a16="http://schemas.microsoft.com/office/drawing/2014/main" id="{56D771D8-3845-470D-B53E-D9E0A8F7F81F}"/>
              </a:ext>
            </a:extLst>
          </p:cNvPr>
          <p:cNvSpPr>
            <a:spLocks noGrp="1"/>
          </p:cNvSpPr>
          <p:nvPr>
            <p:ph type="title"/>
          </p:nvPr>
        </p:nvSpPr>
        <p:spPr>
          <a:xfrm>
            <a:off x="441197" y="342900"/>
            <a:ext cx="8263890" cy="415499"/>
          </a:xfrm>
          <a:prstGeom prst="rect">
            <a:avLst/>
          </a:prstGeom>
        </p:spPr>
        <p:txBody>
          <a:bodyPr wrap="square" anchor="t">
            <a:normAutofit/>
          </a:bodyPr>
          <a:lstStyle/>
          <a:p>
            <a:r>
              <a:rPr lang="en-US" dirty="0">
                <a:solidFill>
                  <a:schemeClr val="tx1"/>
                </a:solidFill>
              </a:rPr>
              <a:t>Training the Model</a:t>
            </a:r>
          </a:p>
        </p:txBody>
      </p:sp>
      <p:graphicFrame>
        <p:nvGraphicFramePr>
          <p:cNvPr id="4" name="Diagram 3"/>
          <p:cNvGraphicFramePr/>
          <p:nvPr>
            <p:extLst>
              <p:ext uri="{D42A27DB-BD31-4B8C-83A1-F6EECF244321}">
                <p14:modId xmlns:p14="http://schemas.microsoft.com/office/powerpoint/2010/main" val="822699084"/>
              </p:ext>
            </p:extLst>
          </p:nvPr>
        </p:nvGraphicFramePr>
        <p:xfrm>
          <a:off x="3529781" y="530942"/>
          <a:ext cx="5265302" cy="4438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 Placeholder 3"/>
          <p:cNvSpPr txBox="1">
            <a:spLocks/>
          </p:cNvSpPr>
          <p:nvPr/>
        </p:nvSpPr>
        <p:spPr>
          <a:xfrm>
            <a:off x="412639" y="925431"/>
            <a:ext cx="5013603" cy="3839075"/>
          </a:xfrm>
          <a:prstGeom prst="rect">
            <a:avLst/>
          </a:prstGeom>
        </p:spPr>
        <p:txBody>
          <a:bodyPr>
            <a:normAutofit/>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sz="1500" dirty="0"/>
              <a:t>Training Model will be Bottom-Up approach.</a:t>
            </a:r>
          </a:p>
          <a:p>
            <a:endParaRPr lang="en-US" sz="1500" dirty="0"/>
          </a:p>
          <a:p>
            <a:pPr marL="342900" indent="-342900">
              <a:buFont typeface="+mj-lt"/>
              <a:buAutoNum type="arabicPeriod"/>
            </a:pPr>
            <a:r>
              <a:rPr lang="en-US" sz="1500" dirty="0"/>
              <a:t>Collect large volume of vehicle fuel tank images dataset to train.</a:t>
            </a:r>
          </a:p>
          <a:p>
            <a:pPr marL="342900" indent="-342900">
              <a:buFont typeface="+mj-lt"/>
              <a:buAutoNum type="arabicPeriod"/>
            </a:pPr>
            <a:endParaRPr lang="en-US" sz="1500" dirty="0"/>
          </a:p>
          <a:p>
            <a:pPr marL="342900" indent="-342900">
              <a:buFont typeface="+mj-lt"/>
              <a:buAutoNum type="arabicPeriod"/>
            </a:pPr>
            <a:r>
              <a:rPr lang="en-US" sz="1500" dirty="0"/>
              <a:t>Labeling the Data collected. </a:t>
            </a:r>
          </a:p>
          <a:p>
            <a:pPr marL="342900" indent="-342900">
              <a:buFont typeface="+mj-lt"/>
              <a:buAutoNum type="arabicPeriod"/>
            </a:pPr>
            <a:endParaRPr lang="en-US" sz="1500" dirty="0"/>
          </a:p>
          <a:p>
            <a:pPr marL="342900" indent="-342900">
              <a:buFont typeface="+mj-lt"/>
              <a:buAutoNum type="arabicPeriod"/>
            </a:pPr>
            <a:r>
              <a:rPr lang="en-US" sz="1500" dirty="0"/>
              <a:t>Train your model using our processed dataset.</a:t>
            </a:r>
          </a:p>
          <a:p>
            <a:pPr marL="342900" indent="-342900">
              <a:buFont typeface="+mj-lt"/>
              <a:buAutoNum type="arabicPeriod"/>
            </a:pPr>
            <a:endParaRPr lang="en-US" sz="1500" dirty="0"/>
          </a:p>
          <a:p>
            <a:pPr marL="342900" indent="-342900">
              <a:buFont typeface="+mj-lt"/>
              <a:buAutoNum type="arabicPeriod"/>
            </a:pPr>
            <a:r>
              <a:rPr lang="en-US" sz="1500" dirty="0"/>
              <a:t>Test your Model with the images.</a:t>
            </a:r>
          </a:p>
          <a:p>
            <a:endParaRPr lang="en-US" dirty="0"/>
          </a:p>
          <a:p>
            <a:r>
              <a:rPr lang="en-US" sz="1500" dirty="0"/>
              <a:t>5.   Testing the Device to detect objects.</a:t>
            </a:r>
          </a:p>
        </p:txBody>
      </p:sp>
    </p:spTree>
    <p:extLst>
      <p:ext uri="{BB962C8B-B14F-4D97-AF65-F5344CB8AC3E}">
        <p14:creationId xmlns:p14="http://schemas.microsoft.com/office/powerpoint/2010/main" val="106203696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7961" y="266679"/>
            <a:ext cx="2249767" cy="369332"/>
          </a:xfrm>
          <a:prstGeom prst="rect">
            <a:avLst/>
          </a:prstGeom>
          <a:noFill/>
        </p:spPr>
        <p:txBody>
          <a:bodyPr wrap="square" rtlCol="0">
            <a:spAutoFit/>
          </a:bodyPr>
          <a:lstStyle/>
          <a:p>
            <a:r>
              <a:rPr lang="en-US" dirty="0"/>
              <a:t>TRAINNING FLOW</a:t>
            </a:r>
          </a:p>
        </p:txBody>
      </p:sp>
      <p:grpSp>
        <p:nvGrpSpPr>
          <p:cNvPr id="4" name="Group 3"/>
          <p:cNvGrpSpPr/>
          <p:nvPr/>
        </p:nvGrpSpPr>
        <p:grpSpPr>
          <a:xfrm>
            <a:off x="191014" y="680484"/>
            <a:ext cx="8772232" cy="3918178"/>
            <a:chOff x="244176" y="191923"/>
            <a:chExt cx="11665131" cy="6426926"/>
          </a:xfrm>
        </p:grpSpPr>
        <p:sp>
          <p:nvSpPr>
            <p:cNvPr id="5" name="Rectangle 4"/>
            <p:cNvSpPr/>
            <p:nvPr/>
          </p:nvSpPr>
          <p:spPr>
            <a:xfrm>
              <a:off x="244176" y="191923"/>
              <a:ext cx="11665131" cy="642692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rapezoid 5"/>
            <p:cNvSpPr/>
            <p:nvPr/>
          </p:nvSpPr>
          <p:spPr>
            <a:xfrm rot="16200000">
              <a:off x="1518448" y="5565137"/>
              <a:ext cx="744582" cy="404948"/>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0012" y="721757"/>
              <a:ext cx="1435102" cy="1435102"/>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60938" y="3771935"/>
              <a:ext cx="905239" cy="905239"/>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21645" y="2060611"/>
              <a:ext cx="996093" cy="996093"/>
            </a:xfrm>
            <a:prstGeom prst="rect">
              <a:avLst/>
            </a:prstGeom>
          </p:spPr>
        </p:pic>
        <p:cxnSp>
          <p:nvCxnSpPr>
            <p:cNvPr id="10" name="Elbow Connector 9"/>
            <p:cNvCxnSpPr>
              <a:stCxn id="6" idx="3"/>
              <a:endCxn id="9" idx="1"/>
            </p:cNvCxnSpPr>
            <p:nvPr/>
          </p:nvCxnSpPr>
          <p:spPr>
            <a:xfrm rot="5400000" flipH="1" flipV="1">
              <a:off x="1262552" y="3186845"/>
              <a:ext cx="2887280" cy="163090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9" idx="3"/>
              <a:endCxn id="7" idx="1"/>
            </p:cNvCxnSpPr>
            <p:nvPr/>
          </p:nvCxnSpPr>
          <p:spPr>
            <a:xfrm flipV="1">
              <a:off x="4517738" y="1439308"/>
              <a:ext cx="1092274" cy="111935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9" idx="3"/>
              <a:endCxn id="26" idx="0"/>
            </p:cNvCxnSpPr>
            <p:nvPr/>
          </p:nvCxnSpPr>
          <p:spPr>
            <a:xfrm>
              <a:off x="4517738" y="2558658"/>
              <a:ext cx="552625" cy="79506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26" idx="2"/>
              <a:endCxn id="8" idx="1"/>
            </p:cNvCxnSpPr>
            <p:nvPr/>
          </p:nvCxnSpPr>
          <p:spPr>
            <a:xfrm rot="16200000" flipH="1">
              <a:off x="6120379" y="3083996"/>
              <a:ext cx="90542" cy="219057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8" idx="0"/>
              <a:endCxn id="28" idx="1"/>
            </p:cNvCxnSpPr>
            <p:nvPr/>
          </p:nvCxnSpPr>
          <p:spPr>
            <a:xfrm rot="5400000" flipH="1" flipV="1">
              <a:off x="7783194" y="2535867"/>
              <a:ext cx="1166432" cy="130570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276768" y="410815"/>
              <a:ext cx="8386354" cy="4450037"/>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0121987" y="543549"/>
              <a:ext cx="1230595" cy="429115"/>
            </a:xfrm>
            <a:prstGeom prst="rect">
              <a:avLst/>
            </a:prstGeom>
            <a:noFill/>
          </p:spPr>
          <p:txBody>
            <a:bodyPr wrap="square" rtlCol="0">
              <a:spAutoFit/>
            </a:bodyPr>
            <a:lstStyle/>
            <a:p>
              <a:r>
                <a:rPr lang="en-US" sz="1100" dirty="0">
                  <a:solidFill>
                    <a:schemeClr val="tx2"/>
                  </a:solidFill>
                  <a:latin typeface="+mj-lt"/>
                </a:rPr>
                <a:t>CLOUD</a:t>
              </a:r>
            </a:p>
          </p:txBody>
        </p:sp>
        <p:sp>
          <p:nvSpPr>
            <p:cNvPr id="18" name="TextBox 17"/>
            <p:cNvSpPr txBox="1"/>
            <p:nvPr/>
          </p:nvSpPr>
          <p:spPr>
            <a:xfrm>
              <a:off x="5576886" y="288733"/>
              <a:ext cx="1977624" cy="555325"/>
            </a:xfrm>
            <a:prstGeom prst="rect">
              <a:avLst/>
            </a:prstGeom>
            <a:noFill/>
          </p:spPr>
          <p:txBody>
            <a:bodyPr wrap="square" rtlCol="0">
              <a:spAutoFit/>
            </a:bodyPr>
            <a:lstStyle/>
            <a:p>
              <a:r>
                <a:rPr lang="en-US" sz="1100" dirty="0">
                  <a:solidFill>
                    <a:schemeClr val="tx2"/>
                  </a:solidFill>
                  <a:latin typeface="+mj-lt"/>
                </a:rPr>
                <a:t>Image</a:t>
              </a:r>
              <a:r>
                <a:rPr lang="en-US" sz="1600" dirty="0">
                  <a:solidFill>
                    <a:schemeClr val="accent1"/>
                  </a:solidFill>
                  <a:latin typeface="+mj-lt"/>
                </a:rPr>
                <a:t> </a:t>
              </a:r>
              <a:r>
                <a:rPr lang="en-US" sz="1100" dirty="0">
                  <a:solidFill>
                    <a:schemeClr val="tx2"/>
                  </a:solidFill>
                  <a:latin typeface="+mj-lt"/>
                </a:rPr>
                <a:t>Repository</a:t>
              </a:r>
            </a:p>
          </p:txBody>
        </p:sp>
        <p:sp>
          <p:nvSpPr>
            <p:cNvPr id="19" name="TextBox 18"/>
            <p:cNvSpPr txBox="1"/>
            <p:nvPr/>
          </p:nvSpPr>
          <p:spPr>
            <a:xfrm>
              <a:off x="3344024" y="1608107"/>
              <a:ext cx="1651334" cy="555325"/>
            </a:xfrm>
            <a:prstGeom prst="rect">
              <a:avLst/>
            </a:prstGeom>
            <a:noFill/>
          </p:spPr>
          <p:txBody>
            <a:bodyPr wrap="square" rtlCol="0">
              <a:spAutoFit/>
            </a:bodyPr>
            <a:lstStyle/>
            <a:p>
              <a:r>
                <a:rPr lang="en-US" sz="1100" dirty="0">
                  <a:solidFill>
                    <a:schemeClr val="tx2"/>
                  </a:solidFill>
                  <a:latin typeface="+mj-lt"/>
                </a:rPr>
                <a:t>Repository</a:t>
              </a:r>
              <a:r>
                <a:rPr lang="en-US" sz="1600" dirty="0">
                  <a:solidFill>
                    <a:schemeClr val="accent1"/>
                  </a:solidFill>
                  <a:latin typeface="+mj-lt"/>
                </a:rPr>
                <a:t> </a:t>
              </a:r>
              <a:r>
                <a:rPr lang="en-US" sz="1100" dirty="0">
                  <a:solidFill>
                    <a:schemeClr val="tx2"/>
                  </a:solidFill>
                  <a:latin typeface="+mj-lt"/>
                </a:rPr>
                <a:t>API</a:t>
              </a:r>
            </a:p>
          </p:txBody>
        </p:sp>
        <p:sp>
          <p:nvSpPr>
            <p:cNvPr id="20" name="TextBox 19"/>
            <p:cNvSpPr txBox="1"/>
            <p:nvPr/>
          </p:nvSpPr>
          <p:spPr>
            <a:xfrm>
              <a:off x="5740756" y="4235162"/>
              <a:ext cx="1785336" cy="555325"/>
            </a:xfrm>
            <a:prstGeom prst="rect">
              <a:avLst/>
            </a:prstGeom>
            <a:noFill/>
          </p:spPr>
          <p:txBody>
            <a:bodyPr wrap="square" rtlCol="0">
              <a:spAutoFit/>
            </a:bodyPr>
            <a:lstStyle/>
            <a:p>
              <a:r>
                <a:rPr lang="en-US" sz="1100" dirty="0">
                  <a:solidFill>
                    <a:schemeClr val="tx2"/>
                  </a:solidFill>
                  <a:latin typeface="+mj-lt"/>
                </a:rPr>
                <a:t>Training</a:t>
              </a:r>
              <a:r>
                <a:rPr lang="en-US" sz="1600" dirty="0">
                  <a:solidFill>
                    <a:schemeClr val="accent1"/>
                  </a:solidFill>
                  <a:latin typeface="+mj-lt"/>
                </a:rPr>
                <a:t> </a:t>
              </a:r>
              <a:r>
                <a:rPr lang="en-US" sz="1100" dirty="0">
                  <a:solidFill>
                    <a:schemeClr val="tx2"/>
                  </a:solidFill>
                  <a:latin typeface="+mj-lt"/>
                </a:rPr>
                <a:t>Initializer</a:t>
              </a:r>
            </a:p>
          </p:txBody>
        </p:sp>
        <p:sp>
          <p:nvSpPr>
            <p:cNvPr id="21" name="TextBox 20"/>
            <p:cNvSpPr txBox="1"/>
            <p:nvPr/>
          </p:nvSpPr>
          <p:spPr>
            <a:xfrm>
              <a:off x="8713902" y="1342989"/>
              <a:ext cx="1993593" cy="555325"/>
            </a:xfrm>
            <a:prstGeom prst="rect">
              <a:avLst/>
            </a:prstGeom>
            <a:noFill/>
          </p:spPr>
          <p:txBody>
            <a:bodyPr wrap="square" rtlCol="0">
              <a:spAutoFit/>
            </a:bodyPr>
            <a:lstStyle/>
            <a:p>
              <a:r>
                <a:rPr lang="en-US" sz="1100" dirty="0">
                  <a:solidFill>
                    <a:schemeClr val="tx2"/>
                  </a:solidFill>
                  <a:latin typeface="+mj-lt"/>
                </a:rPr>
                <a:t>Model</a:t>
              </a:r>
              <a:r>
                <a:rPr lang="en-US" sz="1600" dirty="0">
                  <a:solidFill>
                    <a:schemeClr val="accent1"/>
                  </a:solidFill>
                  <a:latin typeface="+mj-lt"/>
                </a:rPr>
                <a:t> </a:t>
              </a:r>
              <a:r>
                <a:rPr lang="en-US" sz="1100" dirty="0">
                  <a:solidFill>
                    <a:schemeClr val="tx2"/>
                  </a:solidFill>
                  <a:latin typeface="+mj-lt"/>
                </a:rPr>
                <a:t>Trainer</a:t>
              </a:r>
            </a:p>
          </p:txBody>
        </p:sp>
        <p:cxnSp>
          <p:nvCxnSpPr>
            <p:cNvPr id="22" name="Elbow Connector 21"/>
            <p:cNvCxnSpPr>
              <a:stCxn id="7" idx="3"/>
              <a:endCxn id="28" idx="3"/>
            </p:cNvCxnSpPr>
            <p:nvPr/>
          </p:nvCxnSpPr>
          <p:spPr>
            <a:xfrm>
              <a:off x="7045114" y="1439308"/>
              <a:ext cx="3317515" cy="1166195"/>
            </a:xfrm>
            <a:prstGeom prst="bentConnector3">
              <a:avLst>
                <a:gd name="adj1" fmla="val 10689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95215" y="2063591"/>
              <a:ext cx="2461053" cy="429115"/>
            </a:xfrm>
            <a:prstGeom prst="rect">
              <a:avLst/>
            </a:prstGeom>
            <a:noFill/>
          </p:spPr>
          <p:txBody>
            <a:bodyPr wrap="square" rtlCol="0">
              <a:spAutoFit/>
            </a:bodyPr>
            <a:lstStyle/>
            <a:p>
              <a:pPr defTabSz="914400"/>
              <a:r>
                <a:rPr lang="en-US" sz="1100" dirty="0">
                  <a:solidFill>
                    <a:schemeClr val="tx2"/>
                  </a:solidFill>
                  <a:latin typeface="+mj-lt"/>
                </a:rPr>
                <a:t>Raw Images to be Trained</a:t>
              </a:r>
            </a:p>
          </p:txBody>
        </p:sp>
        <p:sp>
          <p:nvSpPr>
            <p:cNvPr id="24" name="TextBox 23"/>
            <p:cNvSpPr txBox="1"/>
            <p:nvPr/>
          </p:nvSpPr>
          <p:spPr>
            <a:xfrm>
              <a:off x="5060448" y="2659585"/>
              <a:ext cx="2154726" cy="555325"/>
            </a:xfrm>
            <a:prstGeom prst="rect">
              <a:avLst/>
            </a:prstGeom>
            <a:noFill/>
          </p:spPr>
          <p:txBody>
            <a:bodyPr wrap="square" rtlCol="0">
              <a:spAutoFit/>
            </a:bodyPr>
            <a:lstStyle/>
            <a:p>
              <a:r>
                <a:rPr lang="en-US" sz="1100" dirty="0">
                  <a:solidFill>
                    <a:schemeClr val="tx2"/>
                  </a:solidFill>
                  <a:latin typeface="+mj-lt"/>
                </a:rPr>
                <a:t>Images</a:t>
              </a:r>
              <a:r>
                <a:rPr lang="en-US" sz="1600" dirty="0">
                  <a:solidFill>
                    <a:schemeClr val="accent1"/>
                  </a:solidFill>
                  <a:latin typeface="+mj-lt"/>
                </a:rPr>
                <a:t> </a:t>
              </a:r>
              <a:r>
                <a:rPr lang="en-US" sz="1100" dirty="0">
                  <a:solidFill>
                    <a:schemeClr val="tx2"/>
                  </a:solidFill>
                  <a:latin typeface="+mj-lt"/>
                </a:rPr>
                <a:t>Location</a:t>
              </a:r>
              <a:r>
                <a:rPr lang="en-US" sz="1600" dirty="0">
                  <a:solidFill>
                    <a:schemeClr val="accent1"/>
                  </a:solidFill>
                  <a:latin typeface="+mj-lt"/>
                </a:rPr>
                <a:t> </a:t>
              </a:r>
              <a:r>
                <a:rPr lang="en-US" sz="1100" dirty="0">
                  <a:solidFill>
                    <a:schemeClr val="tx2"/>
                  </a:solidFill>
                  <a:latin typeface="+mj-lt"/>
                </a:rPr>
                <a:t>Hub</a:t>
              </a:r>
            </a:p>
          </p:txBody>
        </p:sp>
        <p:sp>
          <p:nvSpPr>
            <p:cNvPr id="25" name="TextBox 24"/>
            <p:cNvSpPr txBox="1"/>
            <p:nvPr/>
          </p:nvSpPr>
          <p:spPr>
            <a:xfrm>
              <a:off x="10670082" y="2023581"/>
              <a:ext cx="1048964" cy="1539766"/>
            </a:xfrm>
            <a:prstGeom prst="rect">
              <a:avLst/>
            </a:prstGeom>
            <a:noFill/>
          </p:spPr>
          <p:txBody>
            <a:bodyPr wrap="square" rtlCol="0">
              <a:spAutoFit/>
            </a:bodyPr>
            <a:lstStyle/>
            <a:p>
              <a:r>
                <a:rPr lang="en-US" sz="1100" dirty="0">
                  <a:solidFill>
                    <a:schemeClr val="tx2"/>
                  </a:solidFill>
                  <a:latin typeface="+mj-lt"/>
                </a:rPr>
                <a:t>Linux VM – Tensor Flow in CPU mode</a:t>
              </a:r>
            </a:p>
          </p:txBody>
        </p:sp>
        <p:pic>
          <p:nvPicPr>
            <p:cNvPr id="26" name="Picture 2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80218" y="3353723"/>
              <a:ext cx="780290" cy="780290"/>
            </a:xfrm>
            <a:prstGeom prst="rect">
              <a:avLst/>
            </a:prstGeom>
          </p:spPr>
        </p:pic>
        <p:sp>
          <p:nvSpPr>
            <p:cNvPr id="27" name="TextBox 26"/>
            <p:cNvSpPr txBox="1"/>
            <p:nvPr/>
          </p:nvSpPr>
          <p:spPr>
            <a:xfrm>
              <a:off x="685859" y="5798157"/>
              <a:ext cx="1374815" cy="706777"/>
            </a:xfrm>
            <a:prstGeom prst="rect">
              <a:avLst/>
            </a:prstGeom>
            <a:noFill/>
          </p:spPr>
          <p:txBody>
            <a:bodyPr wrap="square" rtlCol="0">
              <a:spAutoFit/>
            </a:bodyPr>
            <a:lstStyle/>
            <a:p>
              <a:r>
                <a:rPr lang="en-US" sz="1100" dirty="0">
                  <a:solidFill>
                    <a:schemeClr val="tx2"/>
                  </a:solidFill>
                  <a:latin typeface="+mj-lt"/>
                </a:rPr>
                <a:t>Fuel Controller</a:t>
              </a:r>
            </a:p>
          </p:txBody>
        </p:sp>
        <p:pic>
          <p:nvPicPr>
            <p:cNvPr id="28" name="Picture 2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019263" y="1933820"/>
              <a:ext cx="1343366" cy="1343366"/>
            </a:xfrm>
            <a:prstGeom prst="rect">
              <a:avLst/>
            </a:prstGeom>
          </p:spPr>
        </p:pic>
        <p:pic>
          <p:nvPicPr>
            <p:cNvPr id="29" name="Picture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6259" y="3476889"/>
              <a:ext cx="1089884" cy="1089884"/>
            </a:xfrm>
            <a:prstGeom prst="rect">
              <a:avLst/>
            </a:prstGeom>
          </p:spPr>
        </p:pic>
        <p:cxnSp>
          <p:nvCxnSpPr>
            <p:cNvPr id="30" name="Elbow Connector 29"/>
            <p:cNvCxnSpPr>
              <a:stCxn id="28" idx="2"/>
              <a:endCxn id="29" idx="1"/>
            </p:cNvCxnSpPr>
            <p:nvPr/>
          </p:nvCxnSpPr>
          <p:spPr>
            <a:xfrm rot="16200000" flipH="1">
              <a:off x="9501280" y="3466851"/>
              <a:ext cx="744645" cy="36531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9933873" y="4377884"/>
              <a:ext cx="1933016" cy="555325"/>
            </a:xfrm>
            <a:prstGeom prst="rect">
              <a:avLst/>
            </a:prstGeom>
            <a:noFill/>
          </p:spPr>
          <p:txBody>
            <a:bodyPr wrap="square" rtlCol="0">
              <a:spAutoFit/>
            </a:bodyPr>
            <a:lstStyle/>
            <a:p>
              <a:r>
                <a:rPr lang="en-US" sz="1100" dirty="0">
                  <a:solidFill>
                    <a:schemeClr val="tx2"/>
                  </a:solidFill>
                  <a:latin typeface="+mj-lt"/>
                </a:rPr>
                <a:t>Trained</a:t>
              </a:r>
              <a:r>
                <a:rPr lang="en-US" sz="1600" dirty="0">
                  <a:solidFill>
                    <a:schemeClr val="accent1"/>
                  </a:solidFill>
                  <a:latin typeface="+mj-lt"/>
                </a:rPr>
                <a:t> </a:t>
              </a:r>
              <a:r>
                <a:rPr lang="en-US" sz="1100" dirty="0">
                  <a:solidFill>
                    <a:schemeClr val="tx2"/>
                  </a:solidFill>
                  <a:latin typeface="+mj-lt"/>
                </a:rPr>
                <a:t>Model</a:t>
              </a:r>
            </a:p>
          </p:txBody>
        </p:sp>
        <p:cxnSp>
          <p:nvCxnSpPr>
            <p:cNvPr id="32" name="Elbow Connector 31"/>
            <p:cNvCxnSpPr>
              <a:stCxn id="31" idx="2"/>
              <a:endCxn id="6" idx="2"/>
            </p:cNvCxnSpPr>
            <p:nvPr/>
          </p:nvCxnSpPr>
          <p:spPr>
            <a:xfrm rot="5400000">
              <a:off x="6079599" y="946826"/>
              <a:ext cx="834401" cy="880716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130303" y="5240239"/>
              <a:ext cx="6135020" cy="555325"/>
            </a:xfrm>
            <a:prstGeom prst="rect">
              <a:avLst/>
            </a:prstGeom>
            <a:noFill/>
          </p:spPr>
          <p:txBody>
            <a:bodyPr wrap="square" rtlCol="0">
              <a:spAutoFit/>
            </a:bodyPr>
            <a:lstStyle/>
            <a:p>
              <a:r>
                <a:rPr lang="en-US" sz="1100" dirty="0">
                  <a:solidFill>
                    <a:schemeClr val="tx2"/>
                  </a:solidFill>
                  <a:latin typeface="+mj-lt"/>
                </a:rPr>
                <a:t>OTA</a:t>
              </a:r>
              <a:r>
                <a:rPr lang="en-US" sz="1600" dirty="0">
                  <a:solidFill>
                    <a:schemeClr val="accent1"/>
                  </a:solidFill>
                  <a:latin typeface="+mj-lt"/>
                </a:rPr>
                <a:t> </a:t>
              </a:r>
              <a:r>
                <a:rPr lang="en-US" sz="1100" dirty="0">
                  <a:solidFill>
                    <a:schemeClr val="tx2"/>
                  </a:solidFill>
                  <a:latin typeface="+mj-lt"/>
                </a:rPr>
                <a:t>Update</a:t>
              </a:r>
              <a:r>
                <a:rPr lang="en-US" sz="1600" dirty="0">
                  <a:solidFill>
                    <a:schemeClr val="accent1"/>
                  </a:solidFill>
                  <a:latin typeface="+mj-lt"/>
                </a:rPr>
                <a:t> </a:t>
              </a:r>
              <a:r>
                <a:rPr lang="en-US" sz="1100" dirty="0">
                  <a:solidFill>
                    <a:schemeClr val="tx2"/>
                  </a:solidFill>
                  <a:latin typeface="+mj-lt"/>
                </a:rPr>
                <a:t>Alert</a:t>
              </a:r>
              <a:r>
                <a:rPr lang="en-US" sz="1600" dirty="0">
                  <a:solidFill>
                    <a:schemeClr val="accent1"/>
                  </a:solidFill>
                  <a:latin typeface="+mj-lt"/>
                </a:rPr>
                <a:t> </a:t>
              </a:r>
              <a:r>
                <a:rPr lang="en-US" sz="1100" dirty="0">
                  <a:solidFill>
                    <a:schemeClr val="tx2"/>
                  </a:solidFill>
                  <a:latin typeface="+mj-lt"/>
                </a:rPr>
                <a:t>to</a:t>
              </a:r>
              <a:r>
                <a:rPr lang="en-US" sz="1600" dirty="0">
                  <a:solidFill>
                    <a:schemeClr val="accent1"/>
                  </a:solidFill>
                  <a:latin typeface="+mj-lt"/>
                </a:rPr>
                <a:t> </a:t>
              </a:r>
              <a:r>
                <a:rPr lang="en-US" sz="1100" dirty="0">
                  <a:solidFill>
                    <a:schemeClr val="tx2"/>
                  </a:solidFill>
                  <a:latin typeface="+mj-lt"/>
                </a:rPr>
                <a:t>Controller</a:t>
              </a:r>
              <a:r>
                <a:rPr lang="en-US" sz="1600" dirty="0">
                  <a:solidFill>
                    <a:schemeClr val="accent1"/>
                  </a:solidFill>
                  <a:latin typeface="+mj-lt"/>
                </a:rPr>
                <a:t> </a:t>
              </a:r>
              <a:r>
                <a:rPr lang="en-US" sz="1100" dirty="0">
                  <a:solidFill>
                    <a:schemeClr val="tx2"/>
                  </a:solidFill>
                  <a:latin typeface="+mj-lt"/>
                </a:rPr>
                <a:t>along</a:t>
              </a:r>
              <a:r>
                <a:rPr lang="en-US" sz="1600" dirty="0">
                  <a:solidFill>
                    <a:schemeClr val="accent1"/>
                  </a:solidFill>
                  <a:latin typeface="+mj-lt"/>
                </a:rPr>
                <a:t> </a:t>
              </a:r>
              <a:r>
                <a:rPr lang="en-US" sz="1100" dirty="0">
                  <a:solidFill>
                    <a:schemeClr val="tx2"/>
                  </a:solidFill>
                  <a:latin typeface="+mj-lt"/>
                </a:rPr>
                <a:t>with</a:t>
              </a:r>
              <a:r>
                <a:rPr lang="en-US" sz="1600" dirty="0">
                  <a:solidFill>
                    <a:schemeClr val="accent1"/>
                  </a:solidFill>
                  <a:latin typeface="+mj-lt"/>
                </a:rPr>
                <a:t> </a:t>
              </a:r>
              <a:r>
                <a:rPr lang="en-US" sz="1100" dirty="0">
                  <a:solidFill>
                    <a:schemeClr val="tx2"/>
                  </a:solidFill>
                  <a:latin typeface="+mj-lt"/>
                </a:rPr>
                <a:t>file</a:t>
              </a:r>
              <a:r>
                <a:rPr lang="en-US" sz="1600" dirty="0">
                  <a:solidFill>
                    <a:schemeClr val="accent1"/>
                  </a:solidFill>
                  <a:latin typeface="+mj-lt"/>
                </a:rPr>
                <a:t> </a:t>
              </a:r>
              <a:r>
                <a:rPr lang="en-US" sz="1100" dirty="0">
                  <a:solidFill>
                    <a:schemeClr val="tx2"/>
                  </a:solidFill>
                  <a:latin typeface="+mj-lt"/>
                </a:rPr>
                <a:t>location</a:t>
              </a:r>
              <a:r>
                <a:rPr lang="en-US" sz="1600" dirty="0">
                  <a:solidFill>
                    <a:schemeClr val="accent1"/>
                  </a:solidFill>
                  <a:latin typeface="+mj-lt"/>
                </a:rPr>
                <a:t> </a:t>
              </a:r>
              <a:r>
                <a:rPr lang="en-US" sz="1100" dirty="0">
                  <a:solidFill>
                    <a:schemeClr val="tx2"/>
                  </a:solidFill>
                  <a:latin typeface="+mj-lt"/>
                </a:rPr>
                <a:t>for</a:t>
              </a:r>
              <a:r>
                <a:rPr lang="en-US" sz="1600" dirty="0">
                  <a:solidFill>
                    <a:schemeClr val="accent1"/>
                  </a:solidFill>
                  <a:latin typeface="+mj-lt"/>
                </a:rPr>
                <a:t> </a:t>
              </a:r>
              <a:r>
                <a:rPr lang="en-US" sz="1100" dirty="0">
                  <a:solidFill>
                    <a:schemeClr val="tx2"/>
                  </a:solidFill>
                  <a:latin typeface="+mj-lt"/>
                </a:rPr>
                <a:t>download</a:t>
              </a:r>
            </a:p>
          </p:txBody>
        </p:sp>
      </p:grpSp>
      <p:cxnSp>
        <p:nvCxnSpPr>
          <p:cNvPr id="37" name="Elbow Connector 36"/>
          <p:cNvCxnSpPr/>
          <p:nvPr/>
        </p:nvCxnSpPr>
        <p:spPr>
          <a:xfrm rot="16200000" flipH="1">
            <a:off x="6801474" y="2913701"/>
            <a:ext cx="438343" cy="66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078464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16481" y="273539"/>
            <a:ext cx="2041652" cy="369332"/>
          </a:xfrm>
          <a:prstGeom prst="rect">
            <a:avLst/>
          </a:prstGeom>
          <a:noFill/>
        </p:spPr>
        <p:txBody>
          <a:bodyPr wrap="square" rtlCol="0">
            <a:spAutoFit/>
          </a:bodyPr>
          <a:lstStyle/>
          <a:p>
            <a:r>
              <a:rPr lang="en-US" dirty="0"/>
              <a:t>DECISION FLOW</a:t>
            </a:r>
          </a:p>
        </p:txBody>
      </p:sp>
      <p:grpSp>
        <p:nvGrpSpPr>
          <p:cNvPr id="4" name="Group 3"/>
          <p:cNvGrpSpPr/>
          <p:nvPr/>
        </p:nvGrpSpPr>
        <p:grpSpPr>
          <a:xfrm>
            <a:off x="167976" y="762000"/>
            <a:ext cx="8804574" cy="4180448"/>
            <a:chOff x="244176" y="191923"/>
            <a:chExt cx="11665131" cy="6426926"/>
          </a:xfrm>
        </p:grpSpPr>
        <p:sp>
          <p:nvSpPr>
            <p:cNvPr id="5" name="Rectangle 4"/>
            <p:cNvSpPr/>
            <p:nvPr/>
          </p:nvSpPr>
          <p:spPr>
            <a:xfrm>
              <a:off x="3276768" y="410815"/>
              <a:ext cx="8386354" cy="4450037"/>
            </a:xfrm>
            <a:prstGeom prst="rect">
              <a:avLst/>
            </a:prstGeom>
            <a:solidFill>
              <a:schemeClr val="bg1">
                <a:lumMod val="7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44176" y="191923"/>
              <a:ext cx="11665131" cy="642692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rapezoid 6"/>
            <p:cNvSpPr/>
            <p:nvPr/>
          </p:nvSpPr>
          <p:spPr>
            <a:xfrm rot="16200000">
              <a:off x="1518448" y="5565137"/>
              <a:ext cx="744582" cy="404948"/>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0012" y="721757"/>
              <a:ext cx="1435102" cy="1435102"/>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60938" y="3771935"/>
              <a:ext cx="905239" cy="905239"/>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21645" y="2060611"/>
              <a:ext cx="996093" cy="996093"/>
            </a:xfrm>
            <a:prstGeom prst="rect">
              <a:avLst/>
            </a:prstGeom>
            <a:solidFill>
              <a:schemeClr val="tx1">
                <a:lumMod val="20000"/>
                <a:lumOff val="80000"/>
              </a:schemeClr>
            </a:solidFill>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10979" y="1811613"/>
              <a:ext cx="1494089" cy="1494089"/>
            </a:xfrm>
            <a:prstGeom prst="rect">
              <a:avLst/>
            </a:prstGeom>
          </p:spPr>
        </p:pic>
        <p:cxnSp>
          <p:nvCxnSpPr>
            <p:cNvPr id="12" name="Elbow Connector 11"/>
            <p:cNvCxnSpPr>
              <a:stCxn id="10" idx="3"/>
              <a:endCxn id="8" idx="1"/>
            </p:cNvCxnSpPr>
            <p:nvPr/>
          </p:nvCxnSpPr>
          <p:spPr>
            <a:xfrm flipV="1">
              <a:off x="4517738" y="1439308"/>
              <a:ext cx="1092274" cy="111935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10" idx="3"/>
              <a:endCxn id="26" idx="0"/>
            </p:cNvCxnSpPr>
            <p:nvPr/>
          </p:nvCxnSpPr>
          <p:spPr>
            <a:xfrm>
              <a:off x="4517738" y="2558658"/>
              <a:ext cx="552625" cy="79506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26" idx="2"/>
              <a:endCxn id="9" idx="1"/>
            </p:cNvCxnSpPr>
            <p:nvPr/>
          </p:nvCxnSpPr>
          <p:spPr>
            <a:xfrm rot="16200000" flipH="1">
              <a:off x="6120379" y="3083996"/>
              <a:ext cx="90542" cy="219057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9" idx="0"/>
              <a:endCxn id="11" idx="1"/>
            </p:cNvCxnSpPr>
            <p:nvPr/>
          </p:nvCxnSpPr>
          <p:spPr>
            <a:xfrm rot="5400000" flipH="1" flipV="1">
              <a:off x="7705630" y="2566587"/>
              <a:ext cx="1213277" cy="119742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0749958" y="537090"/>
              <a:ext cx="913164" cy="402193"/>
            </a:xfrm>
            <a:prstGeom prst="rect">
              <a:avLst/>
            </a:prstGeom>
            <a:noFill/>
          </p:spPr>
          <p:txBody>
            <a:bodyPr wrap="square" rtlCol="0">
              <a:spAutoFit/>
            </a:bodyPr>
            <a:lstStyle/>
            <a:p>
              <a:r>
                <a:rPr lang="en-US" sz="1100" dirty="0">
                  <a:solidFill>
                    <a:schemeClr val="tx2"/>
                  </a:solidFill>
                  <a:latin typeface="+mj-lt"/>
                </a:rPr>
                <a:t>CLOUD</a:t>
              </a:r>
            </a:p>
          </p:txBody>
        </p:sp>
        <p:sp>
          <p:nvSpPr>
            <p:cNvPr id="17" name="TextBox 16"/>
            <p:cNvSpPr txBox="1"/>
            <p:nvPr/>
          </p:nvSpPr>
          <p:spPr>
            <a:xfrm>
              <a:off x="5455712" y="410815"/>
              <a:ext cx="1961009" cy="402193"/>
            </a:xfrm>
            <a:prstGeom prst="rect">
              <a:avLst/>
            </a:prstGeom>
            <a:noFill/>
          </p:spPr>
          <p:txBody>
            <a:bodyPr wrap="square" rtlCol="0">
              <a:spAutoFit/>
            </a:bodyPr>
            <a:lstStyle/>
            <a:p>
              <a:r>
                <a:rPr lang="en-US" sz="1100" dirty="0">
                  <a:solidFill>
                    <a:schemeClr val="tx2"/>
                  </a:solidFill>
                  <a:latin typeface="+mj-lt"/>
                </a:rPr>
                <a:t>Image Repository</a:t>
              </a:r>
            </a:p>
          </p:txBody>
        </p:sp>
        <p:sp>
          <p:nvSpPr>
            <p:cNvPr id="18" name="TextBox 17"/>
            <p:cNvSpPr txBox="1"/>
            <p:nvPr/>
          </p:nvSpPr>
          <p:spPr>
            <a:xfrm>
              <a:off x="3358164" y="1660429"/>
              <a:ext cx="1597733" cy="402193"/>
            </a:xfrm>
            <a:prstGeom prst="rect">
              <a:avLst/>
            </a:prstGeom>
            <a:noFill/>
          </p:spPr>
          <p:txBody>
            <a:bodyPr wrap="square" rtlCol="0">
              <a:spAutoFit/>
            </a:bodyPr>
            <a:lstStyle/>
            <a:p>
              <a:r>
                <a:rPr lang="en-US" sz="1100" dirty="0">
                  <a:solidFill>
                    <a:schemeClr val="tx2"/>
                  </a:solidFill>
                  <a:latin typeface="+mj-lt"/>
                </a:rPr>
                <a:t>Repository API</a:t>
              </a:r>
            </a:p>
          </p:txBody>
        </p:sp>
        <p:sp>
          <p:nvSpPr>
            <p:cNvPr id="19" name="TextBox 18"/>
            <p:cNvSpPr txBox="1"/>
            <p:nvPr/>
          </p:nvSpPr>
          <p:spPr>
            <a:xfrm>
              <a:off x="6951455" y="4447470"/>
              <a:ext cx="1785336" cy="520485"/>
            </a:xfrm>
            <a:prstGeom prst="rect">
              <a:avLst/>
            </a:prstGeom>
            <a:noFill/>
          </p:spPr>
          <p:txBody>
            <a:bodyPr wrap="square" rtlCol="0">
              <a:spAutoFit/>
            </a:bodyPr>
            <a:lstStyle/>
            <a:p>
              <a:r>
                <a:rPr lang="en-US" sz="1100" dirty="0">
                  <a:solidFill>
                    <a:schemeClr val="tx2"/>
                  </a:solidFill>
                  <a:latin typeface="+mj-lt"/>
                </a:rPr>
                <a:t>Training</a:t>
              </a:r>
              <a:r>
                <a:rPr lang="en-US" sz="1600" dirty="0">
                  <a:solidFill>
                    <a:schemeClr val="accent1"/>
                  </a:solidFill>
                  <a:latin typeface="+mj-lt"/>
                </a:rPr>
                <a:t> </a:t>
              </a:r>
              <a:r>
                <a:rPr lang="en-US" sz="1100" dirty="0">
                  <a:solidFill>
                    <a:schemeClr val="tx2"/>
                  </a:solidFill>
                  <a:latin typeface="+mj-lt"/>
                </a:rPr>
                <a:t>Initializer</a:t>
              </a:r>
            </a:p>
          </p:txBody>
        </p:sp>
        <p:sp>
          <p:nvSpPr>
            <p:cNvPr id="20" name="TextBox 19"/>
            <p:cNvSpPr txBox="1"/>
            <p:nvPr/>
          </p:nvSpPr>
          <p:spPr>
            <a:xfrm>
              <a:off x="7999826" y="1295105"/>
              <a:ext cx="1471391" cy="520485"/>
            </a:xfrm>
            <a:prstGeom prst="rect">
              <a:avLst/>
            </a:prstGeom>
            <a:noFill/>
          </p:spPr>
          <p:txBody>
            <a:bodyPr wrap="square" rtlCol="0">
              <a:spAutoFit/>
            </a:bodyPr>
            <a:lstStyle/>
            <a:p>
              <a:r>
                <a:rPr lang="en-US" sz="1100" dirty="0">
                  <a:solidFill>
                    <a:schemeClr val="tx2"/>
                  </a:solidFill>
                  <a:latin typeface="+mj-lt"/>
                </a:rPr>
                <a:t>Model</a:t>
              </a:r>
              <a:r>
                <a:rPr lang="en-US" sz="1600" dirty="0">
                  <a:solidFill>
                    <a:schemeClr val="accent1"/>
                  </a:solidFill>
                  <a:latin typeface="+mj-lt"/>
                </a:rPr>
                <a:t> </a:t>
              </a:r>
              <a:r>
                <a:rPr lang="en-US" sz="1100" dirty="0">
                  <a:solidFill>
                    <a:schemeClr val="tx2"/>
                  </a:solidFill>
                  <a:latin typeface="+mj-lt"/>
                </a:rPr>
                <a:t>Trainer</a:t>
              </a:r>
            </a:p>
          </p:txBody>
        </p:sp>
        <p:cxnSp>
          <p:nvCxnSpPr>
            <p:cNvPr id="21" name="Elbow Connector 20"/>
            <p:cNvCxnSpPr>
              <a:stCxn id="30" idx="2"/>
              <a:endCxn id="7" idx="2"/>
            </p:cNvCxnSpPr>
            <p:nvPr/>
          </p:nvCxnSpPr>
          <p:spPr>
            <a:xfrm rot="5400000">
              <a:off x="5808981" y="975391"/>
              <a:ext cx="1076452" cy="850798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145235" y="5385339"/>
              <a:ext cx="7022564" cy="402193"/>
            </a:xfrm>
            <a:prstGeom prst="rect">
              <a:avLst/>
            </a:prstGeom>
            <a:noFill/>
          </p:spPr>
          <p:txBody>
            <a:bodyPr wrap="square" rtlCol="0">
              <a:spAutoFit/>
            </a:bodyPr>
            <a:lstStyle/>
            <a:p>
              <a:r>
                <a:rPr lang="en-US" sz="1100" dirty="0">
                  <a:solidFill>
                    <a:schemeClr val="tx2"/>
                  </a:solidFill>
                  <a:latin typeface="+mj-lt"/>
                </a:rPr>
                <a:t>Device Downloads the firmware using the URL available in the OTA Update alert</a:t>
              </a:r>
            </a:p>
          </p:txBody>
        </p:sp>
        <p:cxnSp>
          <p:nvCxnSpPr>
            <p:cNvPr id="23" name="Elbow Connector 22"/>
            <p:cNvCxnSpPr>
              <a:stCxn id="8" idx="3"/>
              <a:endCxn id="11" idx="3"/>
            </p:cNvCxnSpPr>
            <p:nvPr/>
          </p:nvCxnSpPr>
          <p:spPr>
            <a:xfrm>
              <a:off x="7045114" y="1439308"/>
              <a:ext cx="3359954" cy="1119350"/>
            </a:xfrm>
            <a:prstGeom prst="bentConnector3">
              <a:avLst>
                <a:gd name="adj1" fmla="val 106804"/>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000388" y="2865414"/>
              <a:ext cx="2163941" cy="520485"/>
            </a:xfrm>
            <a:prstGeom prst="rect">
              <a:avLst/>
            </a:prstGeom>
            <a:noFill/>
          </p:spPr>
          <p:txBody>
            <a:bodyPr wrap="square" rtlCol="0">
              <a:spAutoFit/>
            </a:bodyPr>
            <a:lstStyle/>
            <a:p>
              <a:r>
                <a:rPr lang="en-US" sz="1100" dirty="0">
                  <a:solidFill>
                    <a:schemeClr val="tx2"/>
                  </a:solidFill>
                  <a:latin typeface="+mj-lt"/>
                </a:rPr>
                <a:t>Images</a:t>
              </a:r>
              <a:r>
                <a:rPr lang="en-US" sz="1600" dirty="0">
                  <a:solidFill>
                    <a:schemeClr val="accent1"/>
                  </a:solidFill>
                  <a:latin typeface="+mj-lt"/>
                </a:rPr>
                <a:t> </a:t>
              </a:r>
              <a:r>
                <a:rPr lang="en-US" sz="1100" dirty="0">
                  <a:solidFill>
                    <a:schemeClr val="tx2"/>
                  </a:solidFill>
                  <a:latin typeface="+mj-lt"/>
                </a:rPr>
                <a:t>Location</a:t>
              </a:r>
              <a:r>
                <a:rPr lang="en-US" sz="1600" dirty="0">
                  <a:solidFill>
                    <a:schemeClr val="accent1"/>
                  </a:solidFill>
                  <a:latin typeface="+mj-lt"/>
                </a:rPr>
                <a:t> </a:t>
              </a:r>
              <a:r>
                <a:rPr lang="en-US" sz="1100" dirty="0">
                  <a:solidFill>
                    <a:schemeClr val="tx2"/>
                  </a:solidFill>
                  <a:latin typeface="+mj-lt"/>
                </a:rPr>
                <a:t>Hub</a:t>
              </a:r>
            </a:p>
          </p:txBody>
        </p:sp>
        <p:sp>
          <p:nvSpPr>
            <p:cNvPr id="25" name="TextBox 24"/>
            <p:cNvSpPr txBox="1"/>
            <p:nvPr/>
          </p:nvSpPr>
          <p:spPr>
            <a:xfrm>
              <a:off x="10637074" y="1628739"/>
              <a:ext cx="1048965" cy="1916333"/>
            </a:xfrm>
            <a:prstGeom prst="rect">
              <a:avLst/>
            </a:prstGeom>
            <a:noFill/>
          </p:spPr>
          <p:txBody>
            <a:bodyPr wrap="square" rtlCol="0">
              <a:spAutoFit/>
            </a:bodyPr>
            <a:lstStyle/>
            <a:p>
              <a:r>
                <a:rPr lang="en-US" sz="1100" dirty="0">
                  <a:solidFill>
                    <a:schemeClr val="tx2"/>
                  </a:solidFill>
                  <a:latin typeface="+mj-lt"/>
                </a:rPr>
                <a:t>Linux</a:t>
              </a:r>
              <a:r>
                <a:rPr lang="en-US" sz="1600" dirty="0">
                  <a:solidFill>
                    <a:schemeClr val="accent1"/>
                  </a:solidFill>
                  <a:latin typeface="+mj-lt"/>
                </a:rPr>
                <a:t> </a:t>
              </a:r>
              <a:r>
                <a:rPr lang="en-US" sz="1100" dirty="0">
                  <a:solidFill>
                    <a:schemeClr val="tx2"/>
                  </a:solidFill>
                  <a:latin typeface="+mj-lt"/>
                </a:rPr>
                <a:t>VM</a:t>
              </a:r>
              <a:r>
                <a:rPr lang="en-US" sz="1600" dirty="0">
                  <a:solidFill>
                    <a:schemeClr val="accent1"/>
                  </a:solidFill>
                  <a:latin typeface="+mj-lt"/>
                </a:rPr>
                <a:t> </a:t>
              </a:r>
              <a:r>
                <a:rPr lang="en-US" sz="1100" dirty="0">
                  <a:solidFill>
                    <a:schemeClr val="tx2"/>
                  </a:solidFill>
                  <a:latin typeface="+mj-lt"/>
                </a:rPr>
                <a:t>–</a:t>
              </a:r>
              <a:r>
                <a:rPr lang="en-US" sz="1600" dirty="0">
                  <a:solidFill>
                    <a:schemeClr val="accent1"/>
                  </a:solidFill>
                  <a:latin typeface="+mj-lt"/>
                </a:rPr>
                <a:t> </a:t>
              </a:r>
              <a:r>
                <a:rPr lang="en-US" sz="1100" dirty="0">
                  <a:solidFill>
                    <a:schemeClr val="tx2"/>
                  </a:solidFill>
                  <a:latin typeface="+mj-lt"/>
                </a:rPr>
                <a:t>Tensor</a:t>
              </a:r>
              <a:r>
                <a:rPr lang="en-US" sz="1600" dirty="0">
                  <a:solidFill>
                    <a:schemeClr val="accent1"/>
                  </a:solidFill>
                  <a:latin typeface="+mj-lt"/>
                </a:rPr>
                <a:t> </a:t>
              </a:r>
              <a:r>
                <a:rPr lang="en-US" sz="1100" dirty="0">
                  <a:solidFill>
                    <a:schemeClr val="tx2"/>
                  </a:solidFill>
                  <a:latin typeface="+mj-lt"/>
                </a:rPr>
                <a:t>Flow</a:t>
              </a:r>
              <a:r>
                <a:rPr lang="en-US" sz="1600" dirty="0">
                  <a:solidFill>
                    <a:schemeClr val="accent1"/>
                  </a:solidFill>
                  <a:latin typeface="+mj-lt"/>
                </a:rPr>
                <a:t> </a:t>
              </a:r>
              <a:r>
                <a:rPr lang="en-US" sz="1100" dirty="0">
                  <a:solidFill>
                    <a:schemeClr val="tx2"/>
                  </a:solidFill>
                  <a:latin typeface="+mj-lt"/>
                </a:rPr>
                <a:t>in</a:t>
              </a:r>
              <a:r>
                <a:rPr lang="en-US" sz="1600" dirty="0">
                  <a:solidFill>
                    <a:schemeClr val="accent1"/>
                  </a:solidFill>
                  <a:latin typeface="+mj-lt"/>
                </a:rPr>
                <a:t> </a:t>
              </a:r>
              <a:r>
                <a:rPr lang="en-US" sz="1100" dirty="0">
                  <a:solidFill>
                    <a:schemeClr val="tx2"/>
                  </a:solidFill>
                  <a:latin typeface="+mj-lt"/>
                </a:rPr>
                <a:t>CPU</a:t>
              </a:r>
              <a:r>
                <a:rPr lang="en-US" sz="1600" dirty="0">
                  <a:solidFill>
                    <a:schemeClr val="accent1"/>
                  </a:solidFill>
                  <a:latin typeface="+mj-lt"/>
                </a:rPr>
                <a:t> </a:t>
              </a:r>
              <a:r>
                <a:rPr lang="en-US" sz="1100" dirty="0">
                  <a:solidFill>
                    <a:schemeClr val="tx2"/>
                  </a:solidFill>
                  <a:latin typeface="+mj-lt"/>
                </a:rPr>
                <a:t>mode</a:t>
              </a:r>
            </a:p>
          </p:txBody>
        </p:sp>
        <p:pic>
          <p:nvPicPr>
            <p:cNvPr id="26" name="Picture 2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80218" y="3353723"/>
              <a:ext cx="780290" cy="780290"/>
            </a:xfrm>
            <a:prstGeom prst="rect">
              <a:avLst/>
            </a:prstGeom>
          </p:spPr>
        </p:pic>
        <p:sp>
          <p:nvSpPr>
            <p:cNvPr id="27" name="TextBox 26"/>
            <p:cNvSpPr txBox="1"/>
            <p:nvPr/>
          </p:nvSpPr>
          <p:spPr>
            <a:xfrm>
              <a:off x="404539" y="5824644"/>
              <a:ext cx="1395988" cy="662436"/>
            </a:xfrm>
            <a:prstGeom prst="rect">
              <a:avLst/>
            </a:prstGeom>
            <a:noFill/>
          </p:spPr>
          <p:txBody>
            <a:bodyPr wrap="square" rtlCol="0">
              <a:spAutoFit/>
            </a:bodyPr>
            <a:lstStyle/>
            <a:p>
              <a:r>
                <a:rPr lang="en-US" sz="1100" dirty="0">
                  <a:solidFill>
                    <a:schemeClr val="tx2"/>
                  </a:solidFill>
                  <a:latin typeface="+mj-lt"/>
                </a:rPr>
                <a:t>Fuel Controller</a:t>
              </a:r>
            </a:p>
          </p:txBody>
        </p:sp>
        <p:cxnSp>
          <p:nvCxnSpPr>
            <p:cNvPr id="28" name="Elbow Connector 27"/>
            <p:cNvCxnSpPr>
              <a:stCxn id="7" idx="0"/>
              <a:endCxn id="7" idx="3"/>
            </p:cNvCxnSpPr>
            <p:nvPr/>
          </p:nvCxnSpPr>
          <p:spPr>
            <a:xfrm rot="10800000" flipH="1">
              <a:off x="1688265" y="5445939"/>
              <a:ext cx="202474" cy="321673"/>
            </a:xfrm>
            <a:prstGeom prst="bentConnector4">
              <a:avLst>
                <a:gd name="adj1" fmla="val -390323"/>
                <a:gd name="adj2" fmla="val 304568"/>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50053" y="3576124"/>
              <a:ext cx="2278897" cy="1182921"/>
            </a:xfrm>
            <a:prstGeom prst="rect">
              <a:avLst/>
            </a:prstGeom>
            <a:noFill/>
          </p:spPr>
          <p:txBody>
            <a:bodyPr wrap="square" rtlCol="0">
              <a:spAutoFit/>
            </a:bodyPr>
            <a:lstStyle/>
            <a:p>
              <a:r>
                <a:rPr lang="en-US" sz="1100" dirty="0">
                  <a:solidFill>
                    <a:schemeClr val="tx2"/>
                  </a:solidFill>
                  <a:latin typeface="+mj-lt"/>
                </a:rPr>
                <a:t>Decision’s based on updated model is performed inside the Arm itself</a:t>
              </a:r>
            </a:p>
          </p:txBody>
        </p:sp>
        <p:pic>
          <p:nvPicPr>
            <p:cNvPr id="30" name="Picture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6259" y="3601275"/>
              <a:ext cx="1089884" cy="1089884"/>
            </a:xfrm>
            <a:prstGeom prst="rect">
              <a:avLst/>
            </a:prstGeom>
          </p:spPr>
        </p:pic>
      </p:grpSp>
    </p:spTree>
    <p:extLst>
      <p:ext uri="{BB962C8B-B14F-4D97-AF65-F5344CB8AC3E}">
        <p14:creationId xmlns:p14="http://schemas.microsoft.com/office/powerpoint/2010/main" val="193168938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6923E4-D460-4BDF-8A38-86840C734AA1}"/>
              </a:ext>
            </a:extLst>
          </p:cNvPr>
          <p:cNvSpPr>
            <a:spLocks noGrp="1"/>
          </p:cNvSpPr>
          <p:nvPr>
            <p:ph type="body" sz="quarter" idx="13"/>
          </p:nvPr>
        </p:nvSpPr>
        <p:spPr>
          <a:xfrm>
            <a:off x="1490472" y="1225296"/>
            <a:ext cx="6720840" cy="871861"/>
          </a:xfrm>
        </p:spPr>
        <p:txBody>
          <a:bodyPr/>
          <a:lstStyle/>
          <a:p>
            <a:r>
              <a:rPr lang="en-US" sz="3200" dirty="0"/>
              <a:t>Azure PaaS | Iaas Implemented</a:t>
            </a:r>
          </a:p>
        </p:txBody>
      </p:sp>
      <p:sp>
        <p:nvSpPr>
          <p:cNvPr id="2" name="Footer Placeholder 1">
            <a:extLst>
              <a:ext uri="{FF2B5EF4-FFF2-40B4-BE49-F238E27FC236}">
                <a16:creationId xmlns:a16="http://schemas.microsoft.com/office/drawing/2014/main" id="{ACDCF456-8A85-4826-994B-CAAF4713B393}"/>
              </a:ext>
            </a:extLst>
          </p:cNvPr>
          <p:cNvSpPr>
            <a:spLocks noGrp="1"/>
          </p:cNvSpPr>
          <p:nvPr>
            <p:ph type="ftr" sz="quarter" idx="15"/>
          </p:nvPr>
        </p:nvSpPr>
        <p:spPr/>
        <p:txBody>
          <a:bodyPr/>
          <a:lstStyle/>
          <a:p>
            <a:r>
              <a:rPr lang="en-US" dirty="0"/>
              <a:t>© 2019 Cognizant</a:t>
            </a:r>
          </a:p>
        </p:txBody>
      </p:sp>
      <p:sp>
        <p:nvSpPr>
          <p:cNvPr id="4" name="Slide Number Placeholder 3">
            <a:extLst>
              <a:ext uri="{FF2B5EF4-FFF2-40B4-BE49-F238E27FC236}">
                <a16:creationId xmlns:a16="http://schemas.microsoft.com/office/drawing/2014/main" id="{F334EEBB-1E60-45ED-B24E-E27CEFA679D1}"/>
              </a:ext>
            </a:extLst>
          </p:cNvPr>
          <p:cNvSpPr>
            <a:spLocks noGrp="1"/>
          </p:cNvSpPr>
          <p:nvPr>
            <p:ph type="sldNum" sz="quarter" idx="16"/>
          </p:nvPr>
        </p:nvSpPr>
        <p:spPr/>
        <p:txBody>
          <a:bodyPr/>
          <a:lstStyle/>
          <a:p>
            <a:fld id="{2EFEF571-C9B4-4D92-A7F7-315B894862A8}" type="slidenum">
              <a:rPr lang="en-US" smtClean="0"/>
              <a:pPr/>
              <a:t>17</a:t>
            </a:fld>
            <a:endParaRPr lang="en-US" dirty="0"/>
          </a:p>
        </p:txBody>
      </p:sp>
      <p:sp>
        <p:nvSpPr>
          <p:cNvPr id="9" name="TextBox 8">
            <a:extLst>
              <a:ext uri="{FF2B5EF4-FFF2-40B4-BE49-F238E27FC236}">
                <a16:creationId xmlns:a16="http://schemas.microsoft.com/office/drawing/2014/main" id="{A3B6164B-EA29-F84A-BEA3-4ED56CEF134B}"/>
              </a:ext>
            </a:extLst>
          </p:cNvPr>
          <p:cNvSpPr txBox="1"/>
          <p:nvPr/>
        </p:nvSpPr>
        <p:spPr>
          <a:xfrm>
            <a:off x="1490471" y="3336784"/>
            <a:ext cx="5088129" cy="276999"/>
          </a:xfrm>
          <a:prstGeom prst="rect">
            <a:avLst/>
          </a:prstGeom>
        </p:spPr>
        <p:txBody>
          <a:bodyPr wrap="square" lIns="0" tIns="0" rIns="0" bIns="0" rtlCol="0">
            <a:spAutoFit/>
          </a:bodyPr>
          <a:lstStyle/>
          <a:p>
            <a:pPr algn="l"/>
            <a:endParaRPr lang="en-US" dirty="0">
              <a:solidFill>
                <a:schemeClr val="tx2"/>
              </a:solidFill>
            </a:endParaRPr>
          </a:p>
        </p:txBody>
      </p:sp>
      <p:sp>
        <p:nvSpPr>
          <p:cNvPr id="11" name="TextBox 10">
            <a:extLst>
              <a:ext uri="{FF2B5EF4-FFF2-40B4-BE49-F238E27FC236}">
                <a16:creationId xmlns:a16="http://schemas.microsoft.com/office/drawing/2014/main" id="{81F6E344-BF16-3D45-850B-8B00728DB095}"/>
              </a:ext>
            </a:extLst>
          </p:cNvPr>
          <p:cNvSpPr txBox="1"/>
          <p:nvPr/>
        </p:nvSpPr>
        <p:spPr>
          <a:xfrm>
            <a:off x="5016500" y="-2222500"/>
            <a:ext cx="65" cy="276999"/>
          </a:xfrm>
          <a:prstGeom prst="rect">
            <a:avLst/>
          </a:prstGeom>
        </p:spPr>
        <p:txBody>
          <a:bodyPr wrap="none" lIns="0" tIns="0" rIns="0" bIns="0" rtlCol="0">
            <a:spAutoFit/>
          </a:bodyPr>
          <a:lstStyle/>
          <a:p>
            <a:pPr algn="l"/>
            <a:endParaRPr lang="en-US" dirty="0">
              <a:solidFill>
                <a:schemeClr val="tx2"/>
              </a:solidFill>
            </a:endParaRPr>
          </a:p>
        </p:txBody>
      </p:sp>
    </p:spTree>
    <p:extLst>
      <p:ext uri="{BB962C8B-B14F-4D97-AF65-F5344CB8AC3E}">
        <p14:creationId xmlns:p14="http://schemas.microsoft.com/office/powerpoint/2010/main" val="13288731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title"/>
          </p:nvPr>
        </p:nvSpPr>
        <p:spPr>
          <a:xfrm>
            <a:off x="441197" y="323022"/>
            <a:ext cx="8263890" cy="415499"/>
          </a:xfrm>
          <a:prstGeom prst="rect">
            <a:avLst/>
          </a:prstGeom>
        </p:spPr>
        <p:txBody>
          <a:bodyPr wrap="square" anchor="t">
            <a:noAutofit/>
          </a:bodyPr>
          <a:lstStyle/>
          <a:p>
            <a:r>
              <a:rPr lang="en-US" dirty="0">
                <a:solidFill>
                  <a:schemeClr val="tx1"/>
                </a:solidFill>
              </a:rPr>
              <a:t>Technical Details (Explain why you have chosen particular components in your architecture)</a:t>
            </a:r>
          </a:p>
        </p:txBody>
      </p:sp>
      <p:sp>
        <p:nvSpPr>
          <p:cNvPr id="3" name="Rectangle 2"/>
          <p:cNvSpPr/>
          <p:nvPr/>
        </p:nvSpPr>
        <p:spPr>
          <a:xfrm>
            <a:off x="1475040" y="1400494"/>
            <a:ext cx="2592376" cy="430887"/>
          </a:xfrm>
          <a:prstGeom prst="rect">
            <a:avLst/>
          </a:prstGeom>
        </p:spPr>
        <p:txBody>
          <a:bodyPr wrap="none">
            <a:spAutoFit/>
          </a:bodyPr>
          <a:lstStyle/>
          <a:p>
            <a:pPr marL="285750" indent="-285750">
              <a:buFont typeface="Arial" panose="020B0604020202020204" pitchFamily="34" charset="0"/>
              <a:buChar char="•"/>
            </a:pPr>
            <a:r>
              <a:rPr lang="en-US" sz="2200" dirty="0">
                <a:solidFill>
                  <a:srgbClr val="000000"/>
                </a:solidFill>
                <a:latin typeface="Arial" panose="020B0604020202020204" pitchFamily="34" charset="0"/>
                <a:ea typeface="+mj-ea"/>
                <a:cs typeface="Arial" panose="020B0604020202020204" pitchFamily="34" charset="0"/>
              </a:rPr>
              <a:t>Ubuntu 18.0 VM </a:t>
            </a:r>
          </a:p>
        </p:txBody>
      </p:sp>
    </p:spTree>
    <p:extLst>
      <p:ext uri="{BB962C8B-B14F-4D97-AF65-F5344CB8AC3E}">
        <p14:creationId xmlns:p14="http://schemas.microsoft.com/office/powerpoint/2010/main" val="58033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2327">
        <p15:prstTrans prst="pageCurlDouble"/>
      </p:transition>
    </mc:Choice>
    <mc:Fallback xmlns="">
      <p:transition spd="slow" advTm="2327">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hidden="1">
            <a:extLst>
              <a:ext uri="{FF2B5EF4-FFF2-40B4-BE49-F238E27FC236}">
                <a16:creationId xmlns:a16="http://schemas.microsoft.com/office/drawing/2014/main" id="{4EBA0966-490D-438F-89CA-85D8924D7BEF}"/>
              </a:ext>
            </a:extLst>
          </p:cNvPr>
          <p:cNvSpPr>
            <a:spLocks noGrp="1"/>
          </p:cNvSpPr>
          <p:nvPr>
            <p:ph type="sldNum" sz="quarter" idx="4294967295"/>
          </p:nvPr>
        </p:nvSpPr>
        <p:spPr>
          <a:xfrm>
            <a:off x="8704263" y="4786313"/>
            <a:ext cx="439737" cy="325437"/>
          </a:xfrm>
          <a:prstGeom prst="rect">
            <a:avLst/>
          </a:prstGeom>
        </p:spPr>
        <p:txBody>
          <a:bodyPr/>
          <a:lstStyle/>
          <a:p>
            <a:pPr>
              <a:spcAft>
                <a:spcPts val="600"/>
              </a:spcAft>
            </a:pPr>
            <a:fld id="{B32AB80A-78BA-6B42-BA0D-B44ACF890F5A}" type="slidenum">
              <a:rPr lang="en-US" smtClean="0">
                <a:solidFill>
                  <a:prstClr val="white"/>
                </a:solidFill>
              </a:rPr>
              <a:pPr>
                <a:spcAft>
                  <a:spcPts val="600"/>
                </a:spcAft>
              </a:pPr>
              <a:t>19</a:t>
            </a:fld>
            <a:endParaRPr lang="en-US">
              <a:solidFill>
                <a:prstClr val="white"/>
              </a:solidFill>
            </a:endParaRPr>
          </a:p>
        </p:txBody>
      </p:sp>
      <p:sp>
        <p:nvSpPr>
          <p:cNvPr id="2" name="Text Placeholder 1">
            <a:extLst>
              <a:ext uri="{FF2B5EF4-FFF2-40B4-BE49-F238E27FC236}">
                <a16:creationId xmlns:a16="http://schemas.microsoft.com/office/drawing/2014/main" id="{56D771D8-3845-470D-B53E-D9E0A8F7F81F}"/>
              </a:ext>
            </a:extLst>
          </p:cNvPr>
          <p:cNvSpPr>
            <a:spLocks noGrp="1"/>
          </p:cNvSpPr>
          <p:nvPr>
            <p:ph type="title"/>
          </p:nvPr>
        </p:nvSpPr>
        <p:spPr>
          <a:xfrm>
            <a:off x="441197" y="342900"/>
            <a:ext cx="8263890" cy="415499"/>
          </a:xfrm>
          <a:prstGeom prst="rect">
            <a:avLst/>
          </a:prstGeom>
        </p:spPr>
        <p:txBody>
          <a:bodyPr wrap="square" anchor="t">
            <a:normAutofit/>
          </a:bodyPr>
          <a:lstStyle/>
          <a:p>
            <a:r>
              <a:rPr lang="en-US" dirty="0">
                <a:solidFill>
                  <a:schemeClr val="tx1"/>
                </a:solidFill>
              </a:rPr>
              <a:t>Demo Link and Demo File</a:t>
            </a:r>
          </a:p>
        </p:txBody>
      </p:sp>
      <p:sp>
        <p:nvSpPr>
          <p:cNvPr id="5" name="TextBox 4">
            <a:extLst>
              <a:ext uri="{FF2B5EF4-FFF2-40B4-BE49-F238E27FC236}">
                <a16:creationId xmlns:a16="http://schemas.microsoft.com/office/drawing/2014/main" id="{7D38CB89-53CF-4A6A-A273-8CA62B724A2D}"/>
              </a:ext>
            </a:extLst>
          </p:cNvPr>
          <p:cNvSpPr txBox="1"/>
          <p:nvPr/>
        </p:nvSpPr>
        <p:spPr>
          <a:xfrm>
            <a:off x="441197" y="1352550"/>
            <a:ext cx="8263890" cy="507831"/>
          </a:xfrm>
          <a:prstGeom prst="rect">
            <a:avLst/>
          </a:prstGeom>
          <a:noFill/>
        </p:spPr>
        <p:txBody>
          <a:bodyPr wrap="square" lIns="0" tIns="0" rIns="0" bIns="0" rtlCol="0">
            <a:spAutoFit/>
          </a:bodyPr>
          <a:lstStyle/>
          <a:p>
            <a:pPr indent="-342900" defTabSz="914400">
              <a:spcBef>
                <a:spcPts val="600"/>
              </a:spcBef>
              <a:buFont typeface="Arial" panose="020B0604020202020204" pitchFamily="34" charset="0"/>
              <a:buChar char="•"/>
            </a:pPr>
            <a:r>
              <a:rPr lang="en-US" sz="1400" dirty="0">
                <a:solidFill>
                  <a:schemeClr val="tx2"/>
                </a:solidFill>
                <a:latin typeface="Arial" panose="020B0604020202020204" pitchFamily="34" charset="0"/>
                <a:cs typeface="Arial" panose="020B0604020202020204" pitchFamily="34" charset="0"/>
              </a:rPr>
              <a:t>Mandatory to provide a Video file with audio and time stamp enabled in it</a:t>
            </a:r>
          </a:p>
          <a:p>
            <a:pPr indent="-342900" defTabSz="914400">
              <a:spcBef>
                <a:spcPts val="600"/>
              </a:spcBef>
              <a:buFont typeface="Arial" panose="020B0604020202020204" pitchFamily="34" charset="0"/>
              <a:buChar char="•"/>
            </a:pPr>
            <a:r>
              <a:rPr lang="en-US" sz="1400" dirty="0">
                <a:solidFill>
                  <a:schemeClr val="tx2"/>
                </a:solidFill>
                <a:latin typeface="Arial" panose="020B0604020202020204" pitchFamily="34" charset="0"/>
                <a:cs typeface="Arial" panose="020B0604020202020204" pitchFamily="34" charset="0"/>
              </a:rPr>
              <a:t>Provide the link</a:t>
            </a:r>
          </a:p>
        </p:txBody>
      </p:sp>
    </p:spTree>
    <p:extLst>
      <p:ext uri="{BB962C8B-B14F-4D97-AF65-F5344CB8AC3E}">
        <p14:creationId xmlns:p14="http://schemas.microsoft.com/office/powerpoint/2010/main" val="14489356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97ACB313-0B2D-4EAD-BC37-31F0FC837EFA}"/>
              </a:ext>
            </a:extLst>
          </p:cNvPr>
          <p:cNvSpPr>
            <a:spLocks noGrp="1"/>
          </p:cNvSpPr>
          <p:nvPr>
            <p:ph idx="1"/>
          </p:nvPr>
        </p:nvSpPr>
        <p:spPr>
          <a:xfrm>
            <a:off x="228601" y="57150"/>
            <a:ext cx="6726902" cy="4473872"/>
          </a:xfrm>
        </p:spPr>
        <p:txBody>
          <a:bodyPr>
            <a:normAutofit/>
          </a:bodyPr>
          <a:lstStyle/>
          <a:p>
            <a:pPr marL="0" indent="0">
              <a:buNone/>
            </a:pPr>
            <a:r>
              <a:rPr lang="en-US" sz="2000" b="1" dirty="0"/>
              <a:t>Disclaimer</a:t>
            </a:r>
          </a:p>
        </p:txBody>
      </p:sp>
      <p:sp>
        <p:nvSpPr>
          <p:cNvPr id="3" name="TextBox 2">
            <a:extLst>
              <a:ext uri="{FF2B5EF4-FFF2-40B4-BE49-F238E27FC236}">
                <a16:creationId xmlns:a16="http://schemas.microsoft.com/office/drawing/2014/main" id="{7821D170-89C3-4469-879F-C6536AC2E57B}"/>
              </a:ext>
            </a:extLst>
          </p:cNvPr>
          <p:cNvSpPr txBox="1"/>
          <p:nvPr/>
        </p:nvSpPr>
        <p:spPr>
          <a:xfrm>
            <a:off x="278296" y="731520"/>
            <a:ext cx="8293210" cy="553998"/>
          </a:xfrm>
          <a:prstGeom prst="rect">
            <a:avLst/>
          </a:prstGeom>
        </p:spPr>
        <p:txBody>
          <a:bodyPr wrap="square" lIns="0" tIns="0" rIns="0" bIns="0" rtlCol="0">
            <a:spAutoFit/>
          </a:bodyPr>
          <a:lstStyle/>
          <a:p>
            <a:pPr algn="l"/>
            <a:r>
              <a:rPr lang="en-US" dirty="0">
                <a:solidFill>
                  <a:schemeClr val="tx2"/>
                </a:solidFill>
              </a:rPr>
              <a:t>This needs to be filled by a team if they want to put any disclaimers for this solution</a:t>
            </a:r>
          </a:p>
        </p:txBody>
      </p:sp>
    </p:spTree>
    <p:extLst>
      <p:ext uri="{BB962C8B-B14F-4D97-AF65-F5344CB8AC3E}">
        <p14:creationId xmlns:p14="http://schemas.microsoft.com/office/powerpoint/2010/main" val="2549395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3"/>
          <p:cNvSpPr>
            <a:spLocks noGrp="1"/>
          </p:cNvSpPr>
          <p:nvPr>
            <p:ph type="title"/>
          </p:nvPr>
        </p:nvSpPr>
        <p:spPr>
          <a:xfrm>
            <a:off x="441197" y="342900"/>
            <a:ext cx="8263890" cy="415499"/>
          </a:xfrm>
          <a:prstGeom prst="rect">
            <a:avLst/>
          </a:prstGeom>
        </p:spPr>
        <p:txBody>
          <a:bodyPr wrap="square" anchor="t">
            <a:noAutofit/>
          </a:bodyPr>
          <a:lstStyle/>
          <a:p>
            <a:r>
              <a:rPr lang="en-US" dirty="0">
                <a:solidFill>
                  <a:schemeClr val="tx1"/>
                </a:solidFill>
              </a:rPr>
              <a:t>Sample Execution Flow: AI Image Training – Process</a:t>
            </a:r>
            <a:br>
              <a:rPr lang="en-US" dirty="0">
                <a:solidFill>
                  <a:schemeClr val="tx1"/>
                </a:solidFill>
              </a:rPr>
            </a:br>
            <a:endParaRPr lang="en-IN" dirty="0">
              <a:solidFill>
                <a:schemeClr val="tx1"/>
              </a:solidFill>
            </a:endParaRPr>
          </a:p>
        </p:txBody>
      </p:sp>
      <p:grpSp>
        <p:nvGrpSpPr>
          <p:cNvPr id="3" name="Group 2"/>
          <p:cNvGrpSpPr/>
          <p:nvPr/>
        </p:nvGrpSpPr>
        <p:grpSpPr>
          <a:xfrm>
            <a:off x="1495211" y="773531"/>
            <a:ext cx="5981413" cy="4162926"/>
            <a:chOff x="1045029" y="444137"/>
            <a:chExt cx="8463099" cy="5995859"/>
          </a:xfrm>
        </p:grpSpPr>
        <p:graphicFrame>
          <p:nvGraphicFramePr>
            <p:cNvPr id="5" name="Diagram 4"/>
            <p:cNvGraphicFramePr/>
            <p:nvPr>
              <p:extLst>
                <p:ext uri="{D42A27DB-BD31-4B8C-83A1-F6EECF244321}">
                  <p14:modId xmlns:p14="http://schemas.microsoft.com/office/powerpoint/2010/main" val="3358302684"/>
                </p:ext>
              </p:extLst>
            </p:nvPr>
          </p:nvGraphicFramePr>
          <p:xfrm>
            <a:off x="1052286" y="1581818"/>
            <a:ext cx="2435497" cy="37086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ight Arrow 5"/>
            <p:cNvSpPr/>
            <p:nvPr/>
          </p:nvSpPr>
          <p:spPr>
            <a:xfrm>
              <a:off x="3683726" y="2873833"/>
              <a:ext cx="627017" cy="2743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79178" y="2390915"/>
              <a:ext cx="3028950" cy="1514475"/>
            </a:xfrm>
            <a:prstGeom prst="rect">
              <a:avLst/>
            </a:prstGeom>
          </p:spPr>
        </p:pic>
        <p:sp>
          <p:nvSpPr>
            <p:cNvPr id="8" name="TextBox 7"/>
            <p:cNvSpPr txBox="1"/>
            <p:nvPr/>
          </p:nvSpPr>
          <p:spPr>
            <a:xfrm>
              <a:off x="1709624" y="1737364"/>
              <a:ext cx="1064187" cy="376797"/>
            </a:xfrm>
            <a:prstGeom prst="rect">
              <a:avLst/>
            </a:prstGeom>
            <a:noFill/>
            <a:ln>
              <a:solidFill>
                <a:schemeClr val="accent1"/>
              </a:solidFill>
            </a:ln>
          </p:spPr>
          <p:txBody>
            <a:bodyPr wrap="none" rtlCol="0">
              <a:spAutoFit/>
            </a:bodyPr>
            <a:lstStyle/>
            <a:p>
              <a:r>
                <a:rPr lang="en-US" sz="1100" dirty="0">
                  <a:solidFill>
                    <a:schemeClr val="tx2"/>
                  </a:solidFill>
                  <a:latin typeface="+mj-lt"/>
                </a:rPr>
                <a:t>Labelling</a:t>
              </a:r>
            </a:p>
          </p:txBody>
        </p:sp>
        <p:sp>
          <p:nvSpPr>
            <p:cNvPr id="9" name="TextBox 8"/>
            <p:cNvSpPr txBox="1"/>
            <p:nvPr/>
          </p:nvSpPr>
          <p:spPr>
            <a:xfrm>
              <a:off x="7685142" y="2196406"/>
              <a:ext cx="717170" cy="376797"/>
            </a:xfrm>
            <a:prstGeom prst="rect">
              <a:avLst/>
            </a:prstGeom>
            <a:noFill/>
            <a:ln>
              <a:solidFill>
                <a:schemeClr val="accent1"/>
              </a:solidFill>
            </a:ln>
          </p:spPr>
          <p:txBody>
            <a:bodyPr wrap="none" rtlCol="0">
              <a:spAutoFit/>
            </a:bodyPr>
            <a:lstStyle/>
            <a:p>
              <a:r>
                <a:rPr lang="en-US" sz="1100" dirty="0">
                  <a:solidFill>
                    <a:schemeClr val="tx2"/>
                  </a:solidFill>
                  <a:latin typeface="+mj-lt"/>
                </a:rPr>
                <a:t>Train</a:t>
              </a:r>
            </a:p>
          </p:txBody>
        </p:sp>
        <p:sp>
          <p:nvSpPr>
            <p:cNvPr id="10" name="Rounded Rectangle 9"/>
            <p:cNvSpPr/>
            <p:nvPr/>
          </p:nvSpPr>
          <p:spPr>
            <a:xfrm>
              <a:off x="1045029" y="444137"/>
              <a:ext cx="2390502" cy="731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Collect Data</a:t>
              </a:r>
            </a:p>
          </p:txBody>
        </p:sp>
        <p:sp>
          <p:nvSpPr>
            <p:cNvPr id="11" name="Down Arrow 10"/>
            <p:cNvSpPr/>
            <p:nvPr/>
          </p:nvSpPr>
          <p:spPr>
            <a:xfrm>
              <a:off x="2090057" y="1175657"/>
              <a:ext cx="326572" cy="4061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4441371" y="2690949"/>
              <a:ext cx="1567543" cy="745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Organize</a:t>
              </a:r>
            </a:p>
          </p:txBody>
        </p:sp>
        <p:sp>
          <p:nvSpPr>
            <p:cNvPr id="13" name="Right Arrow 12"/>
            <p:cNvSpPr/>
            <p:nvPr/>
          </p:nvSpPr>
          <p:spPr>
            <a:xfrm>
              <a:off x="6126480" y="2873833"/>
              <a:ext cx="509451" cy="2743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745753" y="4097470"/>
              <a:ext cx="1466850" cy="1323975"/>
            </a:xfrm>
            <a:prstGeom prst="rect">
              <a:avLst/>
            </a:prstGeom>
          </p:spPr>
        </p:pic>
        <p:pic>
          <p:nvPicPr>
            <p:cNvPr id="15" name="Picture 1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592746" y="4576095"/>
              <a:ext cx="780290" cy="780290"/>
            </a:xfrm>
            <a:prstGeom prst="rect">
              <a:avLst/>
            </a:prstGeom>
          </p:spPr>
        </p:pic>
        <p:sp>
          <p:nvSpPr>
            <p:cNvPr id="16" name="Down Arrow 15"/>
            <p:cNvSpPr/>
            <p:nvPr/>
          </p:nvSpPr>
          <p:spPr>
            <a:xfrm>
              <a:off x="8817429" y="3631070"/>
              <a:ext cx="319603" cy="7103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8417546" y="4259069"/>
              <a:ext cx="793807" cy="369332"/>
            </a:xfrm>
            <a:prstGeom prst="rect">
              <a:avLst/>
            </a:prstGeom>
            <a:noFill/>
          </p:spPr>
          <p:txBody>
            <a:bodyPr wrap="none" rtlCol="0">
              <a:spAutoFit/>
            </a:bodyPr>
            <a:lstStyle/>
            <a:p>
              <a:r>
                <a:rPr lang="en-US" dirty="0"/>
                <a:t>Model</a:t>
              </a:r>
            </a:p>
          </p:txBody>
        </p:sp>
        <p:sp>
          <p:nvSpPr>
            <p:cNvPr id="18" name="TextBox 17"/>
            <p:cNvSpPr txBox="1"/>
            <p:nvPr/>
          </p:nvSpPr>
          <p:spPr>
            <a:xfrm>
              <a:off x="5839513" y="3836392"/>
              <a:ext cx="1311410" cy="376797"/>
            </a:xfrm>
            <a:prstGeom prst="rect">
              <a:avLst/>
            </a:prstGeom>
            <a:noFill/>
            <a:ln>
              <a:solidFill>
                <a:schemeClr val="accent1"/>
              </a:solidFill>
            </a:ln>
          </p:spPr>
          <p:txBody>
            <a:bodyPr wrap="none" rtlCol="0">
              <a:spAutoFit/>
            </a:bodyPr>
            <a:lstStyle/>
            <a:p>
              <a:r>
                <a:rPr lang="en-US" sz="1100" dirty="0">
                  <a:solidFill>
                    <a:schemeClr val="tx2"/>
                  </a:solidFill>
                  <a:latin typeface="+mj-lt"/>
                </a:rPr>
                <a:t>Input Image</a:t>
              </a:r>
            </a:p>
          </p:txBody>
        </p:sp>
        <p:sp>
          <p:nvSpPr>
            <p:cNvPr id="19" name="Right Arrow 18"/>
            <p:cNvSpPr/>
            <p:nvPr/>
          </p:nvSpPr>
          <p:spPr>
            <a:xfrm rot="760088">
              <a:off x="7539584" y="4703067"/>
              <a:ext cx="726184" cy="2879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6531517" y="5525596"/>
              <a:ext cx="161672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Detect and obtain coordinates</a:t>
              </a:r>
            </a:p>
          </p:txBody>
        </p:sp>
        <p:sp>
          <p:nvSpPr>
            <p:cNvPr id="21" name="Bent-Up Arrow 20"/>
            <p:cNvSpPr/>
            <p:nvPr/>
          </p:nvSpPr>
          <p:spPr>
            <a:xfrm rot="16200000" flipH="1">
              <a:off x="8335313" y="5322729"/>
              <a:ext cx="627028" cy="976411"/>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600101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itle 23"/>
          <p:cNvSpPr>
            <a:spLocks noGrp="1"/>
          </p:cNvSpPr>
          <p:nvPr>
            <p:ph type="title"/>
          </p:nvPr>
        </p:nvSpPr>
        <p:spPr>
          <a:prstGeom prst="rect">
            <a:avLst/>
          </a:prstGeom>
        </p:spPr>
        <p:txBody>
          <a:bodyPr wrap="square" anchor="t">
            <a:normAutofit/>
          </a:bodyPr>
          <a:lstStyle/>
          <a:p>
            <a:r>
              <a:rPr lang="en-US" dirty="0">
                <a:solidFill>
                  <a:schemeClr val="tx1"/>
                </a:solidFill>
              </a:rPr>
              <a:t>Execution Flow Explanation: AI Image Training – Process</a:t>
            </a:r>
            <a:br>
              <a:rPr lang="en-US" dirty="0"/>
            </a:br>
            <a:endParaRPr lang="en-IN" dirty="0"/>
          </a:p>
        </p:txBody>
      </p:sp>
      <p:sp>
        <p:nvSpPr>
          <p:cNvPr id="4" name="Rectangle 3"/>
          <p:cNvSpPr/>
          <p:nvPr/>
        </p:nvSpPr>
        <p:spPr>
          <a:xfrm>
            <a:off x="295633" y="1085175"/>
            <a:ext cx="8848367" cy="3447098"/>
          </a:xfrm>
          <a:prstGeom prst="rect">
            <a:avLst/>
          </a:prstGeom>
        </p:spPr>
        <p:txBody>
          <a:bodyPr wrap="square">
            <a:spAutoFit/>
          </a:bodyPr>
          <a:lstStyle/>
          <a:p>
            <a:pPr marL="342900" indent="-342900" defTabSz="914400">
              <a:spcBef>
                <a:spcPts val="600"/>
              </a:spcBef>
              <a:buFont typeface="Wingdings" panose="05000000000000000000" pitchFamily="2" charset="2"/>
              <a:buChar char="§"/>
            </a:pPr>
            <a:r>
              <a:rPr lang="en-US" sz="1400" dirty="0">
                <a:solidFill>
                  <a:schemeClr val="tx2"/>
                </a:solidFill>
                <a:latin typeface="Arial" panose="020B0604020202020204" pitchFamily="34" charset="0"/>
                <a:cs typeface="Arial" panose="020B0604020202020204" pitchFamily="34" charset="0"/>
              </a:rPr>
              <a:t>There will 2 cameras on both sides of the vehicle, 1 at top and front, to cover all the parts the vehicle.</a:t>
            </a:r>
          </a:p>
          <a:p>
            <a:pPr marL="342900" indent="-342900" defTabSz="914400">
              <a:spcBef>
                <a:spcPts val="600"/>
              </a:spcBef>
              <a:buFont typeface="Wingdings" panose="05000000000000000000" pitchFamily="2" charset="2"/>
              <a:buChar char="§"/>
            </a:pPr>
            <a:endParaRPr lang="en-US" sz="1400" dirty="0">
              <a:solidFill>
                <a:schemeClr val="tx2"/>
              </a:solidFill>
              <a:latin typeface="Arial" panose="020B0604020202020204" pitchFamily="34" charset="0"/>
              <a:cs typeface="Arial" panose="020B0604020202020204" pitchFamily="34" charset="0"/>
            </a:endParaRPr>
          </a:p>
          <a:p>
            <a:pPr marL="342900" indent="-342900" defTabSz="914400">
              <a:spcBef>
                <a:spcPts val="600"/>
              </a:spcBef>
              <a:buFont typeface="Wingdings" panose="05000000000000000000" pitchFamily="2" charset="2"/>
              <a:buChar char="§"/>
            </a:pPr>
            <a:r>
              <a:rPr lang="en-US" sz="1400" dirty="0">
                <a:solidFill>
                  <a:schemeClr val="tx2"/>
                </a:solidFill>
                <a:latin typeface="Arial" panose="020B0604020202020204" pitchFamily="34" charset="0"/>
                <a:cs typeface="Arial" panose="020B0604020202020204" pitchFamily="34" charset="0"/>
              </a:rPr>
              <a:t>Capture the image on 5 sides of the vehicle.</a:t>
            </a:r>
          </a:p>
          <a:p>
            <a:pPr marL="342900" indent="-342900" defTabSz="914400">
              <a:spcBef>
                <a:spcPts val="600"/>
              </a:spcBef>
              <a:buFont typeface="Wingdings" panose="05000000000000000000" pitchFamily="2" charset="2"/>
              <a:buChar char="§"/>
            </a:pPr>
            <a:endParaRPr lang="en-US" sz="1400" dirty="0">
              <a:solidFill>
                <a:schemeClr val="tx2"/>
              </a:solidFill>
              <a:latin typeface="Arial" panose="020B0604020202020204" pitchFamily="34" charset="0"/>
              <a:cs typeface="Arial" panose="020B0604020202020204" pitchFamily="34" charset="0"/>
            </a:endParaRPr>
          </a:p>
          <a:p>
            <a:pPr marL="342900" indent="-342900" defTabSz="914400">
              <a:spcBef>
                <a:spcPts val="600"/>
              </a:spcBef>
              <a:buFont typeface="Wingdings" panose="05000000000000000000" pitchFamily="2" charset="2"/>
              <a:buChar char="§"/>
            </a:pPr>
            <a:r>
              <a:rPr lang="en-US" sz="1400" dirty="0">
                <a:solidFill>
                  <a:schemeClr val="tx2"/>
                </a:solidFill>
                <a:latin typeface="Arial" panose="020B0604020202020204" pitchFamily="34" charset="0"/>
                <a:cs typeface="Arial" panose="020B0604020202020204" pitchFamily="34" charset="0"/>
              </a:rPr>
              <a:t>Identify the fuel tank outer lid open/closed, provide the 5 images input to Trained AI Model.</a:t>
            </a:r>
          </a:p>
          <a:p>
            <a:pPr marL="342900" indent="-342900" defTabSz="914400">
              <a:spcBef>
                <a:spcPts val="600"/>
              </a:spcBef>
              <a:buFont typeface="Wingdings" panose="05000000000000000000" pitchFamily="2" charset="2"/>
              <a:buChar char="§"/>
            </a:pPr>
            <a:endParaRPr lang="en-US" sz="1400" dirty="0">
              <a:solidFill>
                <a:schemeClr val="tx2"/>
              </a:solidFill>
              <a:latin typeface="Arial" panose="020B0604020202020204" pitchFamily="34" charset="0"/>
              <a:cs typeface="Arial" panose="020B0604020202020204" pitchFamily="34" charset="0"/>
            </a:endParaRPr>
          </a:p>
          <a:p>
            <a:pPr marL="342900" indent="-342900" defTabSz="914400">
              <a:spcBef>
                <a:spcPts val="600"/>
              </a:spcBef>
              <a:buFont typeface="Wingdings" panose="05000000000000000000" pitchFamily="2" charset="2"/>
              <a:buChar char="§"/>
            </a:pPr>
            <a:r>
              <a:rPr lang="en-US" sz="1400" dirty="0">
                <a:solidFill>
                  <a:schemeClr val="tx2"/>
                </a:solidFill>
                <a:latin typeface="Arial" panose="020B0604020202020204" pitchFamily="34" charset="0"/>
                <a:cs typeface="Arial" panose="020B0604020202020204" pitchFamily="34" charset="0"/>
              </a:rPr>
              <a:t>If outer lid is identified, and if it is not open alert the user to open it.</a:t>
            </a:r>
          </a:p>
          <a:p>
            <a:pPr marL="342900" indent="-342900" defTabSz="914400">
              <a:spcBef>
                <a:spcPts val="600"/>
              </a:spcBef>
              <a:buFont typeface="Wingdings" panose="05000000000000000000" pitchFamily="2" charset="2"/>
              <a:buChar char="§"/>
            </a:pPr>
            <a:endParaRPr lang="en-US" sz="1400" dirty="0">
              <a:solidFill>
                <a:schemeClr val="tx2"/>
              </a:solidFill>
              <a:latin typeface="Arial" panose="020B0604020202020204" pitchFamily="34" charset="0"/>
              <a:cs typeface="Arial" panose="020B0604020202020204" pitchFamily="34" charset="0"/>
            </a:endParaRPr>
          </a:p>
          <a:p>
            <a:pPr marL="342900" indent="-342900" defTabSz="914400">
              <a:spcBef>
                <a:spcPts val="600"/>
              </a:spcBef>
              <a:buFont typeface="Wingdings" panose="05000000000000000000" pitchFamily="2" charset="2"/>
              <a:buChar char="§"/>
            </a:pPr>
            <a:r>
              <a:rPr lang="en-US" sz="1400" dirty="0">
                <a:solidFill>
                  <a:schemeClr val="tx2"/>
                </a:solidFill>
                <a:latin typeface="Arial" panose="020B0604020202020204" pitchFamily="34" charset="0"/>
                <a:cs typeface="Arial" panose="020B0604020202020204" pitchFamily="34" charset="0"/>
              </a:rPr>
              <a:t>If outer lid is not identified manually move the Robotic Arm to the opened outer to capture the image for further training(Can be done manually labeling and train along with existing dataset of images).</a:t>
            </a:r>
          </a:p>
          <a:p>
            <a:pPr marL="342900" indent="-342900" defTabSz="914400">
              <a:spcBef>
                <a:spcPts val="600"/>
              </a:spcBef>
              <a:buFont typeface="Wingdings" panose="05000000000000000000" pitchFamily="2" charset="2"/>
              <a:buChar char="§"/>
            </a:pPr>
            <a:endParaRPr lang="en-US" sz="1400" dirty="0">
              <a:solidFill>
                <a:schemeClr val="tx2"/>
              </a:solidFill>
              <a:latin typeface="Arial" panose="020B0604020202020204" pitchFamily="34" charset="0"/>
              <a:cs typeface="Arial" panose="020B0604020202020204" pitchFamily="34" charset="0"/>
            </a:endParaRPr>
          </a:p>
          <a:p>
            <a:pPr marL="342900" indent="-342900" defTabSz="914400">
              <a:spcBef>
                <a:spcPts val="600"/>
              </a:spcBef>
              <a:buFont typeface="Wingdings" panose="05000000000000000000" pitchFamily="2" charset="2"/>
              <a:buChar char="§"/>
            </a:pPr>
            <a:r>
              <a:rPr lang="en-US" sz="1400" dirty="0">
                <a:solidFill>
                  <a:schemeClr val="tx2"/>
                </a:solidFill>
                <a:latin typeface="Arial" panose="020B0604020202020204" pitchFamily="34" charset="0"/>
                <a:cs typeface="Arial" panose="020B0604020202020204" pitchFamily="34" charset="0"/>
              </a:rPr>
              <a:t>If outer lid is open identify the co-ordinates, to move the Arm towards the co-ordinates.</a:t>
            </a:r>
          </a:p>
        </p:txBody>
      </p:sp>
    </p:spTree>
    <p:extLst>
      <p:ext uri="{BB962C8B-B14F-4D97-AF65-F5344CB8AC3E}">
        <p14:creationId xmlns:p14="http://schemas.microsoft.com/office/powerpoint/2010/main" val="3404620234"/>
      </p:ext>
    </p:extLst>
  </p:cSld>
  <p:clrMapOvr>
    <a:overrideClrMapping bg1="lt1" tx1="dk1" bg2="lt2" tx2="dk2" accent1="accent1" accent2="accent2" accent3="accent3" accent4="accent4" accent5="accent5" accent6="accent6" hlink="hlink" folHlink="folHlink"/>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itle 23"/>
          <p:cNvSpPr>
            <a:spLocks noGrp="1"/>
          </p:cNvSpPr>
          <p:nvPr>
            <p:ph type="title"/>
          </p:nvPr>
        </p:nvSpPr>
        <p:spPr>
          <a:prstGeom prst="rect">
            <a:avLst/>
          </a:prstGeom>
        </p:spPr>
        <p:txBody>
          <a:bodyPr wrap="square" anchor="t">
            <a:normAutofit/>
          </a:bodyPr>
          <a:lstStyle/>
          <a:p>
            <a:r>
              <a:rPr lang="en-US" dirty="0">
                <a:solidFill>
                  <a:schemeClr val="tx1"/>
                </a:solidFill>
              </a:rPr>
              <a:t>Execution Flow Explanation: contd </a:t>
            </a:r>
            <a:br>
              <a:rPr lang="en-US" dirty="0"/>
            </a:br>
            <a:endParaRPr lang="en-IN" dirty="0"/>
          </a:p>
        </p:txBody>
      </p:sp>
      <p:sp>
        <p:nvSpPr>
          <p:cNvPr id="4" name="Rectangle 3"/>
          <p:cNvSpPr/>
          <p:nvPr/>
        </p:nvSpPr>
        <p:spPr>
          <a:xfrm>
            <a:off x="295633" y="1085175"/>
            <a:ext cx="8848367" cy="2569934"/>
          </a:xfrm>
          <a:prstGeom prst="rect">
            <a:avLst/>
          </a:prstGeom>
        </p:spPr>
        <p:txBody>
          <a:bodyPr wrap="square">
            <a:spAutoFit/>
          </a:bodyPr>
          <a:lstStyle/>
          <a:p>
            <a:pPr marL="342900" indent="-342900" defTabSz="914400">
              <a:spcBef>
                <a:spcPts val="600"/>
              </a:spcBef>
              <a:buFont typeface="Wingdings" panose="05000000000000000000" pitchFamily="2" charset="2"/>
              <a:buChar char="§"/>
            </a:pPr>
            <a:endParaRPr lang="en-US" sz="1400" dirty="0">
              <a:solidFill>
                <a:schemeClr val="tx2"/>
              </a:solidFill>
              <a:latin typeface="Arial" panose="020B0604020202020204" pitchFamily="34" charset="0"/>
              <a:cs typeface="Arial" panose="020B0604020202020204" pitchFamily="34" charset="0"/>
            </a:endParaRPr>
          </a:p>
          <a:p>
            <a:pPr marL="342900" indent="-342900" defTabSz="914400">
              <a:spcBef>
                <a:spcPts val="600"/>
              </a:spcBef>
              <a:buFont typeface="Wingdings" panose="05000000000000000000" pitchFamily="2" charset="2"/>
              <a:buChar char="§"/>
            </a:pPr>
            <a:r>
              <a:rPr lang="en-US" sz="1400" dirty="0">
                <a:solidFill>
                  <a:schemeClr val="tx2"/>
                </a:solidFill>
                <a:latin typeface="Arial" panose="020B0604020202020204" pitchFamily="34" charset="0"/>
                <a:cs typeface="Arial" panose="020B0604020202020204" pitchFamily="34" charset="0"/>
              </a:rPr>
              <a:t>If outer lid is opened by Customer, assume motion sensing camera capture the opened outer lid and send   it to the Trained Model. Then co-ordinates were identified to locate the Arm.</a:t>
            </a:r>
          </a:p>
          <a:p>
            <a:pPr marL="342900" indent="-342900" defTabSz="914400">
              <a:spcBef>
                <a:spcPts val="600"/>
              </a:spcBef>
              <a:buFont typeface="Wingdings" panose="05000000000000000000" pitchFamily="2" charset="2"/>
              <a:buChar char="§"/>
            </a:pPr>
            <a:endParaRPr lang="en-US" sz="1400" dirty="0">
              <a:solidFill>
                <a:schemeClr val="tx2"/>
              </a:solidFill>
              <a:latin typeface="Arial" panose="020B0604020202020204" pitchFamily="34" charset="0"/>
              <a:cs typeface="Arial" panose="020B0604020202020204" pitchFamily="34" charset="0"/>
            </a:endParaRPr>
          </a:p>
          <a:p>
            <a:pPr marL="342900" indent="-342900" defTabSz="914400">
              <a:spcBef>
                <a:spcPts val="600"/>
              </a:spcBef>
              <a:buFont typeface="Wingdings" panose="05000000000000000000" pitchFamily="2" charset="2"/>
              <a:buChar char="§"/>
            </a:pPr>
            <a:r>
              <a:rPr lang="en-US" sz="1400" dirty="0">
                <a:solidFill>
                  <a:schemeClr val="tx2"/>
                </a:solidFill>
                <a:latin typeface="Arial" panose="020B0604020202020204" pitchFamily="34" charset="0"/>
                <a:cs typeface="Arial" panose="020B0604020202020204" pitchFamily="34" charset="0"/>
              </a:rPr>
              <a:t>Capture the image using the cam in the Arm to detect if fuel cap is there to un-screw.</a:t>
            </a:r>
          </a:p>
          <a:p>
            <a:pPr marL="342900" indent="-342900" defTabSz="914400">
              <a:spcBef>
                <a:spcPts val="600"/>
              </a:spcBef>
              <a:buFont typeface="Wingdings" panose="05000000000000000000" pitchFamily="2" charset="2"/>
              <a:buChar char="§"/>
            </a:pPr>
            <a:endParaRPr lang="en-US" sz="1400" dirty="0">
              <a:solidFill>
                <a:schemeClr val="tx2"/>
              </a:solidFill>
              <a:latin typeface="Arial" panose="020B0604020202020204" pitchFamily="34" charset="0"/>
              <a:cs typeface="Arial" panose="020B0604020202020204" pitchFamily="34" charset="0"/>
            </a:endParaRPr>
          </a:p>
          <a:p>
            <a:pPr marL="342900" indent="-342900" defTabSz="914400">
              <a:spcBef>
                <a:spcPts val="600"/>
              </a:spcBef>
              <a:buFont typeface="Wingdings" panose="05000000000000000000" pitchFamily="2" charset="2"/>
              <a:buChar char="§"/>
            </a:pPr>
            <a:r>
              <a:rPr lang="en-US" sz="1400" dirty="0">
                <a:solidFill>
                  <a:schemeClr val="tx2"/>
                </a:solidFill>
                <a:latin typeface="Arial" panose="020B0604020202020204" pitchFamily="34" charset="0"/>
                <a:cs typeface="Arial" panose="020B0604020202020204" pitchFamily="34" charset="0"/>
              </a:rPr>
              <a:t>Once the Fuel cap is un-screw or hole is identified to insert the fuel gun to fill the fuel.</a:t>
            </a:r>
          </a:p>
          <a:p>
            <a:pPr marL="342900" indent="-342900" defTabSz="914400">
              <a:spcBef>
                <a:spcPts val="600"/>
              </a:spcBef>
              <a:buFont typeface="Wingdings" panose="05000000000000000000" pitchFamily="2" charset="2"/>
              <a:buChar char="§"/>
            </a:pPr>
            <a:endParaRPr lang="en-US" sz="1400" dirty="0">
              <a:solidFill>
                <a:schemeClr val="tx2"/>
              </a:solidFill>
              <a:latin typeface="Arial" panose="020B0604020202020204" pitchFamily="34" charset="0"/>
              <a:cs typeface="Arial" panose="020B0604020202020204" pitchFamily="34" charset="0"/>
            </a:endParaRPr>
          </a:p>
          <a:p>
            <a:pPr marL="342900" indent="-342900" defTabSz="914400">
              <a:spcBef>
                <a:spcPts val="600"/>
              </a:spcBef>
              <a:buFont typeface="Wingdings" panose="05000000000000000000" pitchFamily="2" charset="2"/>
              <a:buChar char="§"/>
            </a:pPr>
            <a:r>
              <a:rPr lang="en-US" sz="1400" dirty="0">
                <a:solidFill>
                  <a:schemeClr val="tx2"/>
                </a:solidFill>
                <a:latin typeface="Arial" panose="020B0604020202020204" pitchFamily="34" charset="0"/>
                <a:cs typeface="Arial" panose="020B0604020202020204" pitchFamily="34" charset="0"/>
              </a:rPr>
              <a:t>Screw the fuel and close the outer lid by a gentle push.</a:t>
            </a:r>
          </a:p>
        </p:txBody>
      </p:sp>
    </p:spTree>
    <p:extLst>
      <p:ext uri="{BB962C8B-B14F-4D97-AF65-F5344CB8AC3E}">
        <p14:creationId xmlns:p14="http://schemas.microsoft.com/office/powerpoint/2010/main" val="3740179776"/>
      </p:ext>
    </p:extLst>
  </p:cSld>
  <p:clrMapOvr>
    <a:overrideClrMapping bg1="lt1" tx1="dk1" bg2="lt2" tx2="dk2" accent1="accent1" accent2="accent2" accent3="accent3" accent4="accent4" accent5="accent5" accent6="accent6" hlink="hlink" folHlink="folHlink"/>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328075" y="379167"/>
            <a:ext cx="8596667" cy="494892"/>
          </a:xfrm>
        </p:spPr>
        <p:txBody>
          <a:bodyPr>
            <a:normAutofit/>
          </a:bodyPr>
          <a:lstStyle/>
          <a:p>
            <a:r>
              <a:rPr lang="en-US" dirty="0">
                <a:solidFill>
                  <a:schemeClr val="tx1"/>
                </a:solidFill>
              </a:rPr>
              <a:t>Advantages / Benefits</a:t>
            </a:r>
          </a:p>
        </p:txBody>
      </p:sp>
      <p:sp>
        <p:nvSpPr>
          <p:cNvPr id="4" name="Text Placeholder 3"/>
          <p:cNvSpPr txBox="1">
            <a:spLocks/>
          </p:cNvSpPr>
          <p:nvPr/>
        </p:nvSpPr>
        <p:spPr>
          <a:xfrm>
            <a:off x="547334" y="970311"/>
            <a:ext cx="8118202" cy="2391999"/>
          </a:xfrm>
          <a:prstGeom prst="rect">
            <a:avLst/>
          </a:prstGeom>
        </p:spPr>
        <p:txBody>
          <a:bodyPr>
            <a:normAutofit fontScale="92500" lnSpcReduction="20000"/>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pPr marL="342900" indent="-342900">
              <a:buFont typeface="+mj-lt"/>
              <a:buAutoNum type="arabicParenR"/>
            </a:pPr>
            <a:r>
              <a:rPr lang="en-US" dirty="0"/>
              <a:t>It avoids Human intervention, reduce labor.</a:t>
            </a:r>
          </a:p>
          <a:p>
            <a:pPr marL="342900" indent="-342900">
              <a:buFont typeface="+mj-lt"/>
              <a:buAutoNum type="arabicParenR"/>
            </a:pPr>
            <a:endParaRPr lang="en-US" dirty="0"/>
          </a:p>
          <a:p>
            <a:pPr marL="342900" indent="-342900">
              <a:buFont typeface="+mj-lt"/>
              <a:buAutoNum type="arabicParenR"/>
            </a:pPr>
            <a:r>
              <a:rPr lang="en-US" dirty="0"/>
              <a:t>Full automates.</a:t>
            </a:r>
          </a:p>
          <a:p>
            <a:pPr marL="342900" indent="-342900">
              <a:buFont typeface="+mj-lt"/>
              <a:buAutoNum type="arabicParenR"/>
            </a:pPr>
            <a:endParaRPr lang="en-US" dirty="0"/>
          </a:p>
          <a:p>
            <a:r>
              <a:rPr lang="en-US" dirty="0"/>
              <a:t>3)    Avoids human error (Mandatorily screws the fuel cap and close the Lid, Avoids spills).</a:t>
            </a:r>
          </a:p>
          <a:p>
            <a:pPr marL="342900" indent="-342900">
              <a:buFont typeface="+mj-lt"/>
              <a:buAutoNum type="arabicParenR"/>
            </a:pPr>
            <a:endParaRPr lang="en-US" dirty="0"/>
          </a:p>
          <a:p>
            <a:r>
              <a:rPr lang="en-US" dirty="0"/>
              <a:t>4)    Reduces time.</a:t>
            </a:r>
          </a:p>
          <a:p>
            <a:endParaRPr lang="en-US" dirty="0"/>
          </a:p>
          <a:p>
            <a:endParaRPr lang="en-US" dirty="0"/>
          </a:p>
        </p:txBody>
      </p:sp>
    </p:spTree>
    <p:extLst>
      <p:ext uri="{BB962C8B-B14F-4D97-AF65-F5344CB8AC3E}">
        <p14:creationId xmlns:p14="http://schemas.microsoft.com/office/powerpoint/2010/main" val="42770786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152A5-643C-4F27-8EDF-DA75E725028E}"/>
              </a:ext>
            </a:extLst>
          </p:cNvPr>
          <p:cNvSpPr>
            <a:spLocks noGrp="1"/>
          </p:cNvSpPr>
          <p:nvPr>
            <p:ph type="title"/>
          </p:nvPr>
        </p:nvSpPr>
        <p:spPr/>
        <p:txBody>
          <a:bodyPr>
            <a:normAutofit/>
          </a:bodyPr>
          <a:lstStyle/>
          <a:p>
            <a:r>
              <a:rPr lang="en-US" dirty="0">
                <a:solidFill>
                  <a:schemeClr val="tx1"/>
                </a:solidFill>
              </a:rPr>
              <a:t>Next Steps / Future Roadmap</a:t>
            </a:r>
          </a:p>
        </p:txBody>
      </p:sp>
      <p:sp>
        <p:nvSpPr>
          <p:cNvPr id="3" name="Text Placeholder 3"/>
          <p:cNvSpPr txBox="1">
            <a:spLocks/>
          </p:cNvSpPr>
          <p:nvPr/>
        </p:nvSpPr>
        <p:spPr>
          <a:xfrm>
            <a:off x="547333" y="970311"/>
            <a:ext cx="8253767" cy="2391999"/>
          </a:xfrm>
          <a:prstGeom prst="rect">
            <a:avLst/>
          </a:prstGeom>
        </p:spPr>
        <p:txBody>
          <a:bodyPr>
            <a:normAutofit/>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endParaRPr lang="en-US" dirty="0"/>
          </a:p>
        </p:txBody>
      </p:sp>
      <p:sp>
        <p:nvSpPr>
          <p:cNvPr id="4" name="Text Placeholder 3"/>
          <p:cNvSpPr txBox="1">
            <a:spLocks/>
          </p:cNvSpPr>
          <p:nvPr/>
        </p:nvSpPr>
        <p:spPr>
          <a:xfrm>
            <a:off x="478507" y="940814"/>
            <a:ext cx="8596667" cy="2391999"/>
          </a:xfrm>
          <a:prstGeom prst="rect">
            <a:avLst/>
          </a:prstGeom>
        </p:spPr>
        <p:txBody>
          <a:bodyPr>
            <a:normAutofit/>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dirty="0"/>
              <a:t>Long term plan is to have same model performing Payment services integrated.</a:t>
            </a:r>
          </a:p>
        </p:txBody>
      </p:sp>
    </p:spTree>
    <p:extLst>
      <p:ext uri="{BB962C8B-B14F-4D97-AF65-F5344CB8AC3E}">
        <p14:creationId xmlns:p14="http://schemas.microsoft.com/office/powerpoint/2010/main" val="326860523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Autofit/>
          </a:bodyPr>
          <a:lstStyle/>
          <a:p>
            <a:pPr algn="ctr"/>
            <a:r>
              <a:rPr lang="en-US" sz="2400" dirty="0">
                <a:solidFill>
                  <a:schemeClr val="tx1"/>
                </a:solidFill>
              </a:rPr>
              <a:t>Thank You</a:t>
            </a:r>
          </a:p>
        </p:txBody>
      </p:sp>
    </p:spTree>
    <p:extLst>
      <p:ext uri="{BB962C8B-B14F-4D97-AF65-F5344CB8AC3E}">
        <p14:creationId xmlns:p14="http://schemas.microsoft.com/office/powerpoint/2010/main" val="40138623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title"/>
          </p:nvPr>
        </p:nvSpPr>
        <p:spPr>
          <a:xfrm>
            <a:off x="441197" y="342900"/>
            <a:ext cx="8263890" cy="415499"/>
          </a:xfrm>
          <a:prstGeom prst="rect">
            <a:avLst/>
          </a:prstGeom>
        </p:spPr>
        <p:txBody>
          <a:bodyPr wrap="square" anchor="t">
            <a:normAutofit/>
          </a:bodyPr>
          <a:lstStyle/>
          <a:p>
            <a:r>
              <a:rPr lang="en-US" dirty="0"/>
              <a:t>Introduction of the Team with Pictures</a:t>
            </a:r>
          </a:p>
        </p:txBody>
      </p:sp>
      <p:pic>
        <p:nvPicPr>
          <p:cNvPr id="3" name="Picture 2"/>
          <p:cNvPicPr>
            <a:picLocks noChangeAspect="1"/>
          </p:cNvPicPr>
          <p:nvPr/>
        </p:nvPicPr>
        <p:blipFill>
          <a:blip r:embed="rId3"/>
          <a:stretch>
            <a:fillRect/>
          </a:stretch>
        </p:blipFill>
        <p:spPr>
          <a:xfrm>
            <a:off x="5410656" y="966930"/>
            <a:ext cx="1009650" cy="771525"/>
          </a:xfrm>
          <a:prstGeom prst="rect">
            <a:avLst/>
          </a:prstGeom>
        </p:spPr>
      </p:pic>
      <p:sp>
        <p:nvSpPr>
          <p:cNvPr id="4" name="Rectangle 3"/>
          <p:cNvSpPr/>
          <p:nvPr/>
        </p:nvSpPr>
        <p:spPr>
          <a:xfrm>
            <a:off x="5022979" y="1678255"/>
            <a:ext cx="1642127" cy="646331"/>
          </a:xfrm>
          <a:prstGeom prst="rect">
            <a:avLst/>
          </a:prstGeom>
        </p:spPr>
        <p:txBody>
          <a:bodyPr wrap="square">
            <a:spAutoFit/>
          </a:bodyPr>
          <a:lstStyle/>
          <a:p>
            <a:pPr algn="ctr"/>
            <a:r>
              <a:rPr lang="en-US" dirty="0">
                <a:solidFill>
                  <a:srgbClr val="000000"/>
                </a:solidFill>
                <a:latin typeface="Segoe UI" panose="020B0502040204020203" pitchFamily="34" charset="0"/>
              </a:rPr>
              <a:t>LeelaVinoth Balasundaram</a:t>
            </a:r>
            <a:endParaRPr lang="en-US" dirty="0">
              <a:solidFill>
                <a:prstClr val="black"/>
              </a:solidFill>
              <a:latin typeface="Calibri" panose="020F0502020204030204" pitchFamily="34" charset="0"/>
            </a:endParaRPr>
          </a:p>
        </p:txBody>
      </p:sp>
      <p:pic>
        <p:nvPicPr>
          <p:cNvPr id="5" name="Picture 4"/>
          <p:cNvPicPr>
            <a:picLocks noChangeAspect="1"/>
          </p:cNvPicPr>
          <p:nvPr/>
        </p:nvPicPr>
        <p:blipFill>
          <a:blip r:embed="rId4"/>
          <a:stretch>
            <a:fillRect/>
          </a:stretch>
        </p:blipFill>
        <p:spPr>
          <a:xfrm>
            <a:off x="5410656" y="2877853"/>
            <a:ext cx="866775" cy="981075"/>
          </a:xfrm>
          <a:prstGeom prst="rect">
            <a:avLst/>
          </a:prstGeom>
        </p:spPr>
      </p:pic>
      <p:sp>
        <p:nvSpPr>
          <p:cNvPr id="6" name="Rectangle 5"/>
          <p:cNvSpPr/>
          <p:nvPr/>
        </p:nvSpPr>
        <p:spPr>
          <a:xfrm>
            <a:off x="4825763" y="3990600"/>
            <a:ext cx="2036562" cy="369332"/>
          </a:xfrm>
          <a:prstGeom prst="rect">
            <a:avLst/>
          </a:prstGeom>
        </p:spPr>
        <p:txBody>
          <a:bodyPr wrap="square">
            <a:spAutoFit/>
          </a:bodyPr>
          <a:lstStyle/>
          <a:p>
            <a:r>
              <a:rPr lang="en-US" dirty="0" err="1">
                <a:solidFill>
                  <a:srgbClr val="000000"/>
                </a:solidFill>
                <a:latin typeface="Segoe UI" panose="020B0502040204020203" pitchFamily="34" charset="0"/>
              </a:rPr>
              <a:t>Vijayananthan.JC</a:t>
            </a:r>
            <a:endParaRPr lang="en-US" dirty="0">
              <a:solidFill>
                <a:srgbClr val="000000"/>
              </a:solidFill>
              <a:latin typeface="Segoe UI" panose="020B0502040204020203" pitchFamily="34" charset="0"/>
            </a:endParaRPr>
          </a:p>
        </p:txBody>
      </p:sp>
      <p:sp>
        <p:nvSpPr>
          <p:cNvPr id="8" name="Rectangle 7"/>
          <p:cNvSpPr/>
          <p:nvPr/>
        </p:nvSpPr>
        <p:spPr>
          <a:xfrm>
            <a:off x="1063963" y="3990600"/>
            <a:ext cx="2959465" cy="369332"/>
          </a:xfrm>
          <a:prstGeom prst="rect">
            <a:avLst/>
          </a:prstGeom>
        </p:spPr>
        <p:txBody>
          <a:bodyPr wrap="none">
            <a:spAutoFit/>
          </a:bodyPr>
          <a:lstStyle/>
          <a:p>
            <a:pPr algn="ctr"/>
            <a:r>
              <a:rPr lang="en-US" dirty="0">
                <a:solidFill>
                  <a:srgbClr val="000000"/>
                </a:solidFill>
                <a:latin typeface="Segoe UI" panose="020B0502040204020203" pitchFamily="34" charset="0"/>
              </a:rPr>
              <a:t>Abdul Khader Mohayadeen</a:t>
            </a:r>
          </a:p>
        </p:txBody>
      </p:sp>
      <p:sp>
        <p:nvSpPr>
          <p:cNvPr id="13" name="Rectangle 12"/>
          <p:cNvSpPr/>
          <p:nvPr/>
        </p:nvSpPr>
        <p:spPr>
          <a:xfrm>
            <a:off x="1368147" y="1946986"/>
            <a:ext cx="2102499" cy="646331"/>
          </a:xfrm>
          <a:prstGeom prst="rect">
            <a:avLst/>
          </a:prstGeom>
        </p:spPr>
        <p:txBody>
          <a:bodyPr wrap="none">
            <a:spAutoFit/>
          </a:bodyPr>
          <a:lstStyle/>
          <a:p>
            <a:pPr algn="ctr"/>
            <a:r>
              <a:rPr lang="en-US" dirty="0">
                <a:solidFill>
                  <a:srgbClr val="000000"/>
                </a:solidFill>
                <a:latin typeface="Segoe UI" panose="020B0502040204020203" pitchFamily="34" charset="0"/>
              </a:rPr>
              <a:t>Saravana Bharathi</a:t>
            </a:r>
            <a:r>
              <a:rPr lang="en-US" dirty="0">
                <a:latin typeface="Calibri" panose="020F0502020204030204" pitchFamily="34" charset="0"/>
                <a:ea typeface="Calibri" panose="020F0502020204030204" pitchFamily="34" charset="0"/>
                <a:cs typeface="Times New Roman" panose="02020603050405020304" pitchFamily="18" charset="0"/>
              </a:rPr>
              <a:t>  </a:t>
            </a:r>
          </a:p>
          <a:p>
            <a:pPr algn="ctr"/>
            <a:endParaRPr lang="en-US" dirty="0">
              <a:solidFill>
                <a:srgbClr val="000000"/>
              </a:solidFill>
              <a:latin typeface="Segoe UI" panose="020B0502040204020203" pitchFamily="34" charset="0"/>
            </a:endParaRPr>
          </a:p>
        </p:txBody>
      </p:sp>
    </p:spTree>
    <p:custDataLst>
      <p:tags r:id="rId1"/>
    </p:custDataLst>
    <p:extLst>
      <p:ext uri="{BB962C8B-B14F-4D97-AF65-F5344CB8AC3E}">
        <p14:creationId xmlns:p14="http://schemas.microsoft.com/office/powerpoint/2010/main" val="182697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57200" y="877006"/>
            <a:ext cx="8305800" cy="1077218"/>
          </a:xfrm>
          <a:prstGeom prst="rect">
            <a:avLst/>
          </a:prstGeom>
          <a:noFill/>
          <a:ln w="3175">
            <a:solidFill>
              <a:srgbClr val="92D050"/>
            </a:solidFill>
          </a:ln>
        </p:spPr>
        <p:txBody>
          <a:bodyPr wrap="square" rtlCol="0" anchor="t">
            <a:spAutoFit/>
          </a:bodyPr>
          <a:lstStyle/>
          <a:p>
            <a:r>
              <a:rPr lang="en-US" sz="1200" b="1" dirty="0"/>
              <a:t>VM Details</a:t>
            </a:r>
          </a:p>
          <a:p>
            <a:endParaRPr lang="en-US" sz="1200" dirty="0"/>
          </a:p>
          <a:p>
            <a:pPr marL="171450" indent="-171450">
              <a:buFont typeface="Wingdings" panose="05000000000000000000" pitchFamily="2" charset="2"/>
              <a:buChar char="ü"/>
            </a:pPr>
            <a:r>
              <a:rPr lang="en-US" sz="1000" dirty="0"/>
              <a:t>Machine Name: </a:t>
            </a:r>
          </a:p>
          <a:p>
            <a:pPr marL="171450" indent="-171450">
              <a:buFont typeface="Wingdings" panose="05000000000000000000" pitchFamily="2" charset="2"/>
              <a:buChar char="ü"/>
            </a:pPr>
            <a:r>
              <a:rPr lang="en-US" sz="1000" dirty="0"/>
              <a:t>IP :</a:t>
            </a:r>
          </a:p>
          <a:p>
            <a:pPr marL="171450" indent="-171450">
              <a:buFont typeface="Wingdings" panose="05000000000000000000" pitchFamily="2" charset="2"/>
              <a:buChar char="ü"/>
            </a:pPr>
            <a:r>
              <a:rPr lang="en-US" sz="1000" dirty="0"/>
              <a:t>User Id : </a:t>
            </a:r>
          </a:p>
          <a:p>
            <a:pPr marL="171450" indent="-171450">
              <a:buFont typeface="Wingdings" panose="05000000000000000000" pitchFamily="2" charset="2"/>
              <a:buChar char="ü"/>
            </a:pPr>
            <a:r>
              <a:rPr lang="en-US" sz="1000" dirty="0"/>
              <a:t>Password :</a:t>
            </a:r>
          </a:p>
        </p:txBody>
      </p:sp>
      <p:sp>
        <p:nvSpPr>
          <p:cNvPr id="8" name="TextBox 7"/>
          <p:cNvSpPr txBox="1"/>
          <p:nvPr/>
        </p:nvSpPr>
        <p:spPr>
          <a:xfrm>
            <a:off x="457200" y="2138465"/>
            <a:ext cx="8305800" cy="2739211"/>
          </a:xfrm>
          <a:prstGeom prst="rect">
            <a:avLst/>
          </a:prstGeom>
          <a:noFill/>
          <a:ln w="3175">
            <a:solidFill>
              <a:schemeClr val="tx1"/>
            </a:solidFill>
          </a:ln>
        </p:spPr>
        <p:txBody>
          <a:bodyPr wrap="square" rtlCol="0">
            <a:spAutoFit/>
          </a:bodyPr>
          <a:lstStyle/>
          <a:p>
            <a:r>
              <a:rPr lang="en-US" sz="1200" b="1" dirty="0"/>
              <a:t>How to Execute the Code (Steps)</a:t>
            </a:r>
          </a:p>
          <a:p>
            <a:pPr marL="285750" indent="-285750">
              <a:buFont typeface="+mj-lt"/>
              <a:buAutoNum type="romanLcPeriod"/>
            </a:pPr>
            <a:endParaRPr lang="en-US" sz="1000" dirty="0"/>
          </a:p>
          <a:p>
            <a:pPr marL="285750" indent="-285750">
              <a:buFont typeface="+mj-lt"/>
              <a:buAutoNum type="romanLcPeriod"/>
            </a:pPr>
            <a:endParaRPr lang="en-US" sz="1000" dirty="0"/>
          </a:p>
          <a:p>
            <a:pPr marL="285750" indent="-285750">
              <a:buFont typeface="+mj-lt"/>
              <a:buAutoNum type="romanLcPeriod"/>
            </a:pPr>
            <a:endParaRPr lang="en-US" sz="1000" dirty="0"/>
          </a:p>
          <a:p>
            <a:pPr marL="285750" indent="-285750">
              <a:buFont typeface="+mj-lt"/>
              <a:buAutoNum type="romanLcPeriod"/>
            </a:pPr>
            <a:endParaRPr lang="en-US" sz="1000" dirty="0"/>
          </a:p>
          <a:p>
            <a:pPr marL="285750" indent="-285750">
              <a:buFont typeface="+mj-lt"/>
              <a:buAutoNum type="romanLcPeriod"/>
            </a:pPr>
            <a:endParaRPr lang="en-US" sz="1000" dirty="0"/>
          </a:p>
          <a:p>
            <a:pPr marL="285750" indent="-285750">
              <a:buFont typeface="+mj-lt"/>
              <a:buAutoNum type="romanLcPeriod"/>
            </a:pPr>
            <a:endParaRPr lang="en-US" sz="1000" dirty="0"/>
          </a:p>
          <a:p>
            <a:pPr marL="285750" indent="-285750">
              <a:buFont typeface="+mj-lt"/>
              <a:buAutoNum type="romanLcPeriod"/>
            </a:pPr>
            <a:endParaRPr lang="en-US" sz="1000" dirty="0"/>
          </a:p>
          <a:p>
            <a:pPr marL="285750" indent="-285750">
              <a:buFont typeface="+mj-lt"/>
              <a:buAutoNum type="romanLcPeriod"/>
            </a:pPr>
            <a:endParaRPr lang="en-US" sz="1000" dirty="0"/>
          </a:p>
          <a:p>
            <a:pPr marL="285750" indent="-285750">
              <a:buFont typeface="+mj-lt"/>
              <a:buAutoNum type="romanLcPeriod"/>
            </a:pPr>
            <a:endParaRPr lang="en-US" sz="1000" dirty="0"/>
          </a:p>
          <a:p>
            <a:pPr marL="285750" indent="-285750">
              <a:buFont typeface="+mj-lt"/>
              <a:buAutoNum type="romanLcPeriod"/>
            </a:pPr>
            <a:endParaRPr lang="en-US" sz="1000" dirty="0"/>
          </a:p>
          <a:p>
            <a:pPr marL="285750" indent="-285750">
              <a:buFont typeface="+mj-lt"/>
              <a:buAutoNum type="romanLcPeriod"/>
            </a:pPr>
            <a:endParaRPr lang="en-US" sz="1000" dirty="0"/>
          </a:p>
          <a:p>
            <a:pPr marL="285750" indent="-285750">
              <a:buFont typeface="+mj-lt"/>
              <a:buAutoNum type="romanLcPeriod"/>
            </a:pPr>
            <a:endParaRPr lang="en-US" sz="1000" dirty="0"/>
          </a:p>
          <a:p>
            <a:pPr marL="285750" indent="-285750">
              <a:buFont typeface="+mj-lt"/>
              <a:buAutoNum type="romanLcPeriod"/>
            </a:pPr>
            <a:endParaRPr lang="en-US" sz="1000" dirty="0"/>
          </a:p>
          <a:p>
            <a:pPr marL="285750" indent="-285750">
              <a:buFont typeface="+mj-lt"/>
              <a:buAutoNum type="romanLcPeriod"/>
            </a:pPr>
            <a:endParaRPr lang="en-US" sz="1000" dirty="0"/>
          </a:p>
          <a:p>
            <a:pPr marL="285750" indent="-285750">
              <a:buFont typeface="+mj-lt"/>
              <a:buAutoNum type="romanLcPeriod"/>
            </a:pPr>
            <a:endParaRPr lang="en-US" sz="1000" dirty="0"/>
          </a:p>
          <a:p>
            <a:pPr marL="285750" indent="-285750">
              <a:buFont typeface="+mj-lt"/>
              <a:buAutoNum type="romanLcPeriod"/>
            </a:pPr>
            <a:endParaRPr lang="en-US" sz="1000" dirty="0"/>
          </a:p>
        </p:txBody>
      </p:sp>
      <p:sp>
        <p:nvSpPr>
          <p:cNvPr id="11" name="Title 4"/>
          <p:cNvSpPr txBox="1">
            <a:spLocks/>
          </p:cNvSpPr>
          <p:nvPr/>
        </p:nvSpPr>
        <p:spPr>
          <a:xfrm>
            <a:off x="381000" y="268892"/>
            <a:ext cx="7467600" cy="493983"/>
          </a:xfrm>
          <a:prstGeom prst="rect">
            <a:avLst/>
          </a:prstGeom>
        </p:spPr>
        <p:txBody>
          <a:bodyPr>
            <a:normAutofit/>
          </a:bodyPr>
          <a:lstStyle>
            <a:lvl1pPr algn="l" defTabSz="457200" rtl="0" eaLnBrk="1" latinLnBrk="0" hangingPunct="1">
              <a:spcBef>
                <a:spcPct val="0"/>
              </a:spcBef>
              <a:buNone/>
              <a:defRPr sz="2000" b="1" kern="1200">
                <a:solidFill>
                  <a:schemeClr val="bg1"/>
                </a:solidFill>
                <a:latin typeface="+mj-lt"/>
                <a:ea typeface="+mj-ea"/>
                <a:cs typeface="+mj-cs"/>
              </a:defRPr>
            </a:lvl1pPr>
          </a:lstStyle>
          <a:p>
            <a:r>
              <a:rPr lang="en-US" sz="1600" dirty="0">
                <a:solidFill>
                  <a:schemeClr val="tx1"/>
                </a:solidFill>
              </a:rPr>
              <a:t>VM Details &amp; Instructions to execute code</a:t>
            </a:r>
          </a:p>
        </p:txBody>
      </p:sp>
    </p:spTree>
    <p:extLst>
      <p:ext uri="{BB962C8B-B14F-4D97-AF65-F5344CB8AC3E}">
        <p14:creationId xmlns:p14="http://schemas.microsoft.com/office/powerpoint/2010/main" val="25394866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D1251-6DDB-4BD8-BFB1-9E8264645C94}"/>
              </a:ext>
            </a:extLst>
          </p:cNvPr>
          <p:cNvSpPr>
            <a:spLocks noGrp="1"/>
          </p:cNvSpPr>
          <p:nvPr>
            <p:ph type="title"/>
          </p:nvPr>
        </p:nvSpPr>
        <p:spPr>
          <a:xfrm>
            <a:off x="384048" y="274320"/>
            <a:ext cx="8385048" cy="397565"/>
          </a:xfrm>
        </p:spPr>
        <p:txBody>
          <a:bodyPr/>
          <a:lstStyle/>
          <a:p>
            <a:r>
              <a:rPr lang="en-US" dirty="0"/>
              <a:t>Executive Summary and Business Case</a:t>
            </a:r>
          </a:p>
        </p:txBody>
      </p:sp>
      <p:sp>
        <p:nvSpPr>
          <p:cNvPr id="3" name="Content Placeholder 2">
            <a:extLst>
              <a:ext uri="{FF2B5EF4-FFF2-40B4-BE49-F238E27FC236}">
                <a16:creationId xmlns:a16="http://schemas.microsoft.com/office/drawing/2014/main" id="{A0365374-A107-4AA5-B412-F41E86EF1941}"/>
              </a:ext>
            </a:extLst>
          </p:cNvPr>
          <p:cNvSpPr>
            <a:spLocks noGrp="1"/>
          </p:cNvSpPr>
          <p:nvPr>
            <p:ph idx="1"/>
          </p:nvPr>
        </p:nvSpPr>
        <p:spPr/>
        <p:txBody>
          <a:bodyPr>
            <a:normAutofit lnSpcReduction="10000"/>
          </a:bodyPr>
          <a:lstStyle/>
          <a:p>
            <a:r>
              <a:rPr lang="en-IN" dirty="0"/>
              <a:t> 	Tracks people moving through a venue and allows human detection and recognition. E</a:t>
            </a:r>
            <a:r>
              <a:rPr lang="en-US" dirty="0" err="1"/>
              <a:t>ntry</a:t>
            </a:r>
            <a:r>
              <a:rPr lang="en-US" dirty="0"/>
              <a:t> and exit of an human movement in a private business facility are tracked.</a:t>
            </a:r>
            <a:r>
              <a:rPr lang="en-IN" dirty="0"/>
              <a:t> A video tracking technology recognizes individuals, remote surveillance, collecting their location and movements over time. It can be integrated as a component for video analytics software and CCTV security solutions</a:t>
            </a:r>
          </a:p>
          <a:p>
            <a:r>
              <a:rPr lang="en-IN" dirty="0"/>
              <a:t>	People counting solutions that estimate the number of people in venues such as museums, trade shows and shopping malls. Counts per sector can reflect visitors’ numbers at different times per day, week and month </a:t>
            </a:r>
          </a:p>
          <a:p>
            <a:r>
              <a:rPr lang="en-US" dirty="0"/>
              <a:t>	The main focus of this project is to detect an human </a:t>
            </a:r>
            <a:r>
              <a:rPr lang="en-IN" dirty="0"/>
              <a:t>re-identification using</a:t>
            </a:r>
            <a:r>
              <a:rPr lang="en-US" dirty="0"/>
              <a:t> Azure AI Object Detection algorithm which </a:t>
            </a:r>
            <a:r>
              <a:rPr lang="en-IN" dirty="0"/>
              <a:t>allows following specific individuals over time</a:t>
            </a:r>
            <a:r>
              <a:rPr lang="en-US" dirty="0"/>
              <a:t>.</a:t>
            </a:r>
            <a:br>
              <a:rPr lang="en-US" dirty="0"/>
            </a:br>
            <a:endParaRPr lang="en-US" dirty="0"/>
          </a:p>
        </p:txBody>
      </p:sp>
      <p:sp>
        <p:nvSpPr>
          <p:cNvPr id="4" name="Footer Placeholder 3">
            <a:extLst>
              <a:ext uri="{FF2B5EF4-FFF2-40B4-BE49-F238E27FC236}">
                <a16:creationId xmlns:a16="http://schemas.microsoft.com/office/drawing/2014/main" id="{05A7971E-CF66-4CB2-9D2D-16DF55C70BC5}"/>
              </a:ext>
            </a:extLst>
          </p:cNvPr>
          <p:cNvSpPr>
            <a:spLocks noGrp="1"/>
          </p:cNvSpPr>
          <p:nvPr>
            <p:ph type="ftr" sz="quarter" idx="11"/>
          </p:nvPr>
        </p:nvSpPr>
        <p:spPr/>
        <p:txBody>
          <a:bodyPr/>
          <a:lstStyle/>
          <a:p>
            <a:r>
              <a:rPr lang="en-US" dirty="0"/>
              <a:t>© 2019 Cognizant</a:t>
            </a:r>
          </a:p>
        </p:txBody>
      </p:sp>
      <p:sp>
        <p:nvSpPr>
          <p:cNvPr id="5" name="Slide Number Placeholder 4">
            <a:extLst>
              <a:ext uri="{FF2B5EF4-FFF2-40B4-BE49-F238E27FC236}">
                <a16:creationId xmlns:a16="http://schemas.microsoft.com/office/drawing/2014/main" id="{CF5B5088-0744-46B7-A23D-DF7B86F1F8A1}"/>
              </a:ext>
            </a:extLst>
          </p:cNvPr>
          <p:cNvSpPr>
            <a:spLocks noGrp="1"/>
          </p:cNvSpPr>
          <p:nvPr>
            <p:ph type="sldNum" sz="quarter" idx="12"/>
          </p:nvPr>
        </p:nvSpPr>
        <p:spPr/>
        <p:txBody>
          <a:bodyPr/>
          <a:lstStyle/>
          <a:p>
            <a:fld id="{2EFEF571-C9B4-4D92-A7F7-315B894862A8}" type="slidenum">
              <a:rPr lang="en-US" smtClean="0"/>
              <a:pPr/>
              <a:t>5</a:t>
            </a:fld>
            <a:endParaRPr lang="en-US" dirty="0"/>
          </a:p>
        </p:txBody>
      </p:sp>
    </p:spTree>
    <p:extLst>
      <p:ext uri="{BB962C8B-B14F-4D97-AF65-F5344CB8AC3E}">
        <p14:creationId xmlns:p14="http://schemas.microsoft.com/office/powerpoint/2010/main" val="487781773"/>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D632C-FC62-3C4B-83D2-F8BE6BE9DE7A}"/>
              </a:ext>
            </a:extLst>
          </p:cNvPr>
          <p:cNvSpPr>
            <a:spLocks noGrp="1"/>
          </p:cNvSpPr>
          <p:nvPr>
            <p:ph type="title"/>
          </p:nvPr>
        </p:nvSpPr>
        <p:spPr/>
        <p:txBody>
          <a:bodyPr/>
          <a:lstStyle/>
          <a:p>
            <a:r>
              <a:rPr lang="en-US" dirty="0"/>
              <a:t>Use Case /Idea</a:t>
            </a:r>
          </a:p>
        </p:txBody>
      </p:sp>
      <p:sp>
        <p:nvSpPr>
          <p:cNvPr id="3" name="Content Placeholder 2">
            <a:extLst>
              <a:ext uri="{FF2B5EF4-FFF2-40B4-BE49-F238E27FC236}">
                <a16:creationId xmlns:a16="http://schemas.microsoft.com/office/drawing/2014/main" id="{5C2E9E84-6DEA-9B48-9730-EC9202B931D8}"/>
              </a:ext>
            </a:extLst>
          </p:cNvPr>
          <p:cNvSpPr>
            <a:spLocks noGrp="1"/>
          </p:cNvSpPr>
          <p:nvPr>
            <p:ph idx="1"/>
          </p:nvPr>
        </p:nvSpPr>
        <p:spPr/>
        <p:txBody>
          <a:bodyPr/>
          <a:lstStyle/>
          <a:p>
            <a:r>
              <a:rPr lang="en-IN" dirty="0"/>
              <a:t>E</a:t>
            </a:r>
            <a:r>
              <a:rPr lang="en-US" dirty="0" err="1"/>
              <a:t>ntry</a:t>
            </a:r>
            <a:r>
              <a:rPr lang="en-US" dirty="0"/>
              <a:t> and exit of an human movement in a private business facility are tracked </a:t>
            </a:r>
            <a:r>
              <a:rPr lang="en-IN" dirty="0"/>
              <a:t>and estimate the number of people in venues </a:t>
            </a:r>
            <a:endParaRPr lang="en-US" dirty="0"/>
          </a:p>
        </p:txBody>
      </p:sp>
      <p:sp>
        <p:nvSpPr>
          <p:cNvPr id="4" name="Footer Placeholder 3">
            <a:extLst>
              <a:ext uri="{FF2B5EF4-FFF2-40B4-BE49-F238E27FC236}">
                <a16:creationId xmlns:a16="http://schemas.microsoft.com/office/drawing/2014/main" id="{A62149BC-5636-6E4C-A13B-DAD5386D96E1}"/>
              </a:ext>
            </a:extLst>
          </p:cNvPr>
          <p:cNvSpPr>
            <a:spLocks noGrp="1"/>
          </p:cNvSpPr>
          <p:nvPr>
            <p:ph type="ftr" sz="quarter" idx="11"/>
          </p:nvPr>
        </p:nvSpPr>
        <p:spPr/>
        <p:txBody>
          <a:bodyPr/>
          <a:lstStyle/>
          <a:p>
            <a:r>
              <a:rPr lang="en-US"/>
              <a:t>© 2019 Cognizant</a:t>
            </a:r>
            <a:endParaRPr lang="en-US" dirty="0"/>
          </a:p>
        </p:txBody>
      </p:sp>
      <p:sp>
        <p:nvSpPr>
          <p:cNvPr id="5" name="Slide Number Placeholder 4">
            <a:extLst>
              <a:ext uri="{FF2B5EF4-FFF2-40B4-BE49-F238E27FC236}">
                <a16:creationId xmlns:a16="http://schemas.microsoft.com/office/drawing/2014/main" id="{C864DF26-3B8F-8A4C-9729-28A390871DE8}"/>
              </a:ext>
            </a:extLst>
          </p:cNvPr>
          <p:cNvSpPr>
            <a:spLocks noGrp="1"/>
          </p:cNvSpPr>
          <p:nvPr>
            <p:ph type="sldNum" sz="quarter" idx="12"/>
          </p:nvPr>
        </p:nvSpPr>
        <p:spPr/>
        <p:txBody>
          <a:bodyPr/>
          <a:lstStyle/>
          <a:p>
            <a:fld id="{2EFEF571-C9B4-4D92-A7F7-315B894862A8}" type="slidenum">
              <a:rPr lang="en-US" smtClean="0"/>
              <a:pPr/>
              <a:t>6</a:t>
            </a:fld>
            <a:endParaRPr lang="en-US" dirty="0"/>
          </a:p>
        </p:txBody>
      </p:sp>
    </p:spTree>
    <p:extLst>
      <p:ext uri="{BB962C8B-B14F-4D97-AF65-F5344CB8AC3E}">
        <p14:creationId xmlns:p14="http://schemas.microsoft.com/office/powerpoint/2010/main" val="2493571378"/>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388D2-4ED3-4A14-87C5-99493D226FF8}"/>
              </a:ext>
            </a:extLst>
          </p:cNvPr>
          <p:cNvSpPr>
            <a:spLocks noGrp="1"/>
          </p:cNvSpPr>
          <p:nvPr>
            <p:ph type="title"/>
          </p:nvPr>
        </p:nvSpPr>
        <p:spPr>
          <a:xfrm>
            <a:off x="441197" y="342900"/>
            <a:ext cx="8263890" cy="415499"/>
          </a:xfrm>
          <a:prstGeom prst="rect">
            <a:avLst/>
          </a:prstGeom>
        </p:spPr>
        <p:txBody>
          <a:bodyPr wrap="square" anchor="t">
            <a:normAutofit fontScale="90000"/>
          </a:bodyPr>
          <a:lstStyle/>
          <a:p>
            <a:r>
              <a:rPr lang="en-US" sz="2700" dirty="0">
                <a:solidFill>
                  <a:schemeClr val="tx1"/>
                </a:solidFill>
              </a:rPr>
              <a:t>What Problem are we Solving?</a:t>
            </a:r>
            <a:br>
              <a:rPr lang="en-US" dirty="0"/>
            </a:br>
            <a:br>
              <a:rPr lang="en-US" dirty="0"/>
            </a:br>
            <a:br>
              <a:rPr lang="en-US" sz="1800" dirty="0"/>
            </a:br>
            <a:r>
              <a:rPr lang="en-US" sz="1800" dirty="0"/>
              <a:t> -- Prevent human causalities or accidents at gas stations such as explosion, damaging fuel arms and overfilling.</a:t>
            </a:r>
            <a:br>
              <a:rPr lang="en-US" sz="1800" dirty="0"/>
            </a:br>
            <a:br>
              <a:rPr lang="en-US" sz="1800" dirty="0"/>
            </a:br>
            <a:r>
              <a:rPr lang="en-US" sz="1800" dirty="0"/>
              <a:t>-- Convenience to fill fuel for elder people without even stepping out of your vehicle. </a:t>
            </a:r>
            <a:br>
              <a:rPr lang="en-US" sz="1800" dirty="0"/>
            </a:br>
            <a:br>
              <a:rPr lang="en-US" sz="1800" dirty="0"/>
            </a:br>
            <a:r>
              <a:rPr lang="en-US" sz="1800" dirty="0"/>
              <a:t>-- People can stay warm during extreme weather conditions while fuel fill.</a:t>
            </a:r>
            <a:br>
              <a:rPr lang="en-US" sz="1800" dirty="0"/>
            </a:br>
            <a:br>
              <a:rPr lang="en-US" sz="1800" dirty="0"/>
            </a:br>
            <a:r>
              <a:rPr lang="en-US" sz="1800" dirty="0"/>
              <a:t>-- 24/7 execution with less operational cost.</a:t>
            </a:r>
            <a:br>
              <a:rPr lang="en-US" dirty="0"/>
            </a:br>
            <a:br>
              <a:rPr lang="en-US" dirty="0"/>
            </a:br>
            <a:br>
              <a:rPr lang="en-US" dirty="0"/>
            </a:br>
            <a:r>
              <a:rPr lang="en-US" sz="2700" dirty="0">
                <a:solidFill>
                  <a:schemeClr val="tx1"/>
                </a:solidFill>
              </a:rPr>
              <a:t>Which customers can we target?</a:t>
            </a:r>
            <a:br>
              <a:rPr lang="en-US" dirty="0"/>
            </a:br>
            <a:br>
              <a:rPr lang="en-US" dirty="0"/>
            </a:br>
            <a:r>
              <a:rPr lang="en-US" sz="1800" dirty="0"/>
              <a:t>AI based Robot Fuel Filling System for focused for any fuel station.</a:t>
            </a:r>
          </a:p>
        </p:txBody>
      </p:sp>
      <p:sp>
        <p:nvSpPr>
          <p:cNvPr id="3" name="Slide Number Placeholder 2" hidden="1">
            <a:extLst>
              <a:ext uri="{FF2B5EF4-FFF2-40B4-BE49-F238E27FC236}">
                <a16:creationId xmlns:a16="http://schemas.microsoft.com/office/drawing/2014/main" id="{EEFE018C-8645-484F-AF8A-92DC70320D2F}"/>
              </a:ext>
            </a:extLst>
          </p:cNvPr>
          <p:cNvSpPr>
            <a:spLocks noGrp="1"/>
          </p:cNvSpPr>
          <p:nvPr>
            <p:ph type="sldNum" sz="quarter" idx="4294967295"/>
          </p:nvPr>
        </p:nvSpPr>
        <p:spPr>
          <a:xfrm>
            <a:off x="8704263" y="4786313"/>
            <a:ext cx="439737" cy="325437"/>
          </a:xfrm>
          <a:prstGeom prst="rect">
            <a:avLst/>
          </a:prstGeom>
        </p:spPr>
        <p:txBody>
          <a:bodyPr/>
          <a:lstStyle/>
          <a:p>
            <a:pPr>
              <a:spcAft>
                <a:spcPts val="600"/>
              </a:spcAft>
            </a:pPr>
            <a:fld id="{B32AB80A-78BA-6B42-BA0D-B44ACF890F5A}" type="slidenum">
              <a:rPr lang="en-US" smtClean="0">
                <a:solidFill>
                  <a:prstClr val="white"/>
                </a:solidFill>
              </a:rPr>
              <a:pPr>
                <a:spcAft>
                  <a:spcPts val="600"/>
                </a:spcAft>
              </a:pPr>
              <a:t>7</a:t>
            </a:fld>
            <a:endParaRPr lang="en-US">
              <a:solidFill>
                <a:prstClr val="white"/>
              </a:solidFill>
            </a:endParaRPr>
          </a:p>
        </p:txBody>
      </p:sp>
    </p:spTree>
    <p:extLst>
      <p:ext uri="{BB962C8B-B14F-4D97-AF65-F5344CB8AC3E}">
        <p14:creationId xmlns:p14="http://schemas.microsoft.com/office/powerpoint/2010/main" val="1289586056"/>
      </p:ext>
    </p:extLst>
  </p:cSld>
  <p:clrMapOvr>
    <a:overrideClrMapping bg1="lt1" tx1="dk1" bg2="lt2" tx2="dk2" accent1="accent1" accent2="accent2" accent3="accent3" accent4="accent4" accent5="accent5" accent6="accent6" hlink="hlink" folHlink="folHlink"/>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BA290-2129-F340-AEBC-DE6FE5C8E385}"/>
              </a:ext>
            </a:extLst>
          </p:cNvPr>
          <p:cNvSpPr>
            <a:spLocks noGrp="1"/>
          </p:cNvSpPr>
          <p:nvPr>
            <p:ph type="title"/>
          </p:nvPr>
        </p:nvSpPr>
        <p:spPr/>
        <p:txBody>
          <a:bodyPr/>
          <a:lstStyle/>
          <a:p>
            <a:r>
              <a:rPr lang="en-US" dirty="0"/>
              <a:t>Software Requirements</a:t>
            </a:r>
          </a:p>
        </p:txBody>
      </p:sp>
      <p:sp>
        <p:nvSpPr>
          <p:cNvPr id="3" name="Content Placeholder 2">
            <a:extLst>
              <a:ext uri="{FF2B5EF4-FFF2-40B4-BE49-F238E27FC236}">
                <a16:creationId xmlns:a16="http://schemas.microsoft.com/office/drawing/2014/main" id="{7CB309EE-4026-9E43-847B-B7167E77D95C}"/>
              </a:ext>
            </a:extLst>
          </p:cNvPr>
          <p:cNvSpPr>
            <a:spLocks noGrp="1"/>
          </p:cNvSpPr>
          <p:nvPr>
            <p:ph idx="1"/>
          </p:nvPr>
        </p:nvSpPr>
        <p:spPr>
          <a:xfrm>
            <a:off x="772949" y="866776"/>
            <a:ext cx="7950949" cy="3649779"/>
          </a:xfrm>
        </p:spPr>
        <p:txBody>
          <a:bodyPr>
            <a:normAutofit fontScale="32500" lnSpcReduction="20000"/>
          </a:bodyPr>
          <a:lstStyle/>
          <a:p>
            <a:pPr marL="971550" lvl="1" indent="-742950">
              <a:buFont typeface="+mj-lt"/>
              <a:buAutoNum type="arabicParenR"/>
            </a:pPr>
            <a:r>
              <a:rPr lang="en-US" sz="4300" dirty="0"/>
              <a:t>Anaconda Python 3.7 </a:t>
            </a:r>
          </a:p>
          <a:p>
            <a:pPr marL="971550" lvl="1" indent="-742950">
              <a:buFont typeface="+mj-lt"/>
              <a:buAutoNum type="arabicParenR"/>
            </a:pPr>
            <a:r>
              <a:rPr lang="en-US" sz="4300" dirty="0"/>
              <a:t>Tensorflow</a:t>
            </a:r>
          </a:p>
          <a:p>
            <a:pPr marL="971550" lvl="1" indent="-742950">
              <a:buFont typeface="+mj-lt"/>
              <a:buAutoNum type="arabicParenR"/>
            </a:pPr>
            <a:r>
              <a:rPr lang="en-US" sz="4300" dirty="0"/>
              <a:t>CUDA Toolkit</a:t>
            </a:r>
          </a:p>
          <a:p>
            <a:pPr marL="971550" lvl="1" indent="-742950">
              <a:buFont typeface="+mj-lt"/>
              <a:buAutoNum type="arabicParenR"/>
            </a:pPr>
            <a:r>
              <a:rPr lang="en-US" sz="4300" dirty="0"/>
              <a:t>Prerequisite packages</a:t>
            </a:r>
          </a:p>
          <a:p>
            <a:pPr lvl="4" indent="0">
              <a:buNone/>
            </a:pPr>
            <a:r>
              <a:rPr lang="en-US" sz="4100" dirty="0"/>
              <a:t>=====================================</a:t>
            </a:r>
          </a:p>
          <a:p>
            <a:pPr lvl="4" indent="0">
              <a:buNone/>
            </a:pPr>
            <a:r>
              <a:rPr lang="en-US" sz="4100" dirty="0"/>
              <a:t>Name                    Tutorial version-build</a:t>
            </a:r>
          </a:p>
          <a:p>
            <a:pPr lvl="4" indent="0">
              <a:buNone/>
            </a:pPr>
            <a:r>
              <a:rPr lang="en-US" sz="4100" dirty="0"/>
              <a:t>----------------------------------------------</a:t>
            </a:r>
          </a:p>
          <a:p>
            <a:pPr lvl="4" indent="0">
              <a:buNone/>
            </a:pPr>
            <a:r>
              <a:rPr lang="en-US" sz="4100" dirty="0"/>
              <a:t>pillow                 	 5.4.1-py36hdc69c19_0</a:t>
            </a:r>
          </a:p>
          <a:p>
            <a:pPr lvl="4" indent="0">
              <a:buNone/>
            </a:pPr>
            <a:r>
              <a:rPr lang="en-US" sz="4100" dirty="0" err="1"/>
              <a:t>lxml</a:t>
            </a:r>
            <a:r>
              <a:rPr lang="en-US" sz="4100" dirty="0"/>
              <a:t>                    	 4.3.1-py36h1350720_0</a:t>
            </a:r>
          </a:p>
          <a:p>
            <a:pPr lvl="4" indent="0">
              <a:buNone/>
            </a:pPr>
            <a:r>
              <a:rPr lang="en-US" sz="4100" dirty="0" err="1"/>
              <a:t>jupyter</a:t>
            </a:r>
            <a:r>
              <a:rPr lang="en-US" sz="4100" dirty="0"/>
              <a:t>                 	 1.0.0-py36_7</a:t>
            </a:r>
          </a:p>
          <a:p>
            <a:pPr lvl="4" indent="0">
              <a:buNone/>
            </a:pPr>
            <a:r>
              <a:rPr lang="en-US" sz="4100" dirty="0" err="1"/>
              <a:t>matplotlib</a:t>
            </a:r>
            <a:r>
              <a:rPr lang="en-US" sz="4100" dirty="0"/>
              <a:t>           	 3.0.2-py36hc8f65d3_0</a:t>
            </a:r>
          </a:p>
          <a:p>
            <a:pPr lvl="4" indent="0">
              <a:buNone/>
            </a:pPr>
            <a:r>
              <a:rPr lang="en-US" sz="4100" dirty="0" err="1"/>
              <a:t>opencv</a:t>
            </a:r>
            <a:r>
              <a:rPr lang="en-US" sz="4100" dirty="0"/>
              <a:t>                 	 3.4.2-py36h40b0b35_0</a:t>
            </a:r>
          </a:p>
          <a:p>
            <a:pPr lvl="4" indent="0">
              <a:buNone/>
            </a:pPr>
            <a:r>
              <a:rPr lang="en-US" sz="4100" dirty="0"/>
              <a:t>=====================================</a:t>
            </a:r>
          </a:p>
          <a:p>
            <a:pPr marL="971550" lvl="1" indent="-742950">
              <a:buFont typeface="+mj-lt"/>
              <a:buAutoNum type="arabicParenR"/>
            </a:pPr>
            <a:r>
              <a:rPr lang="en-US" sz="4400" dirty="0"/>
              <a:t>TensorFlow Pretrained Models</a:t>
            </a:r>
          </a:p>
          <a:p>
            <a:pPr marL="971550" lvl="1" indent="-742950">
              <a:buFont typeface="+mj-lt"/>
              <a:buAutoNum type="arabicParenR"/>
            </a:pPr>
            <a:r>
              <a:rPr lang="en-US" sz="4400" dirty="0"/>
              <a:t>Protobuf</a:t>
            </a:r>
          </a:p>
          <a:p>
            <a:pPr marL="971550" lvl="1" indent="-742950">
              <a:buFont typeface="+mj-lt"/>
              <a:buAutoNum type="arabicParenR"/>
            </a:pPr>
            <a:r>
              <a:rPr lang="en-US" sz="4400" dirty="0"/>
              <a:t>LabelImg Installation</a:t>
            </a:r>
          </a:p>
          <a:p>
            <a:endParaRPr lang="en-US" dirty="0"/>
          </a:p>
        </p:txBody>
      </p:sp>
      <p:sp>
        <p:nvSpPr>
          <p:cNvPr id="4" name="Footer Placeholder 3">
            <a:extLst>
              <a:ext uri="{FF2B5EF4-FFF2-40B4-BE49-F238E27FC236}">
                <a16:creationId xmlns:a16="http://schemas.microsoft.com/office/drawing/2014/main" id="{8638B5ED-FA4B-D14C-9FAD-0194E8ADF45A}"/>
              </a:ext>
            </a:extLst>
          </p:cNvPr>
          <p:cNvSpPr>
            <a:spLocks noGrp="1"/>
          </p:cNvSpPr>
          <p:nvPr>
            <p:ph type="ftr" sz="quarter" idx="11"/>
          </p:nvPr>
        </p:nvSpPr>
        <p:spPr/>
        <p:txBody>
          <a:bodyPr/>
          <a:lstStyle/>
          <a:p>
            <a:r>
              <a:rPr lang="en-US"/>
              <a:t>© 2019 Cognizant</a:t>
            </a:r>
            <a:endParaRPr lang="en-US" dirty="0"/>
          </a:p>
        </p:txBody>
      </p:sp>
      <p:sp>
        <p:nvSpPr>
          <p:cNvPr id="5" name="Slide Number Placeholder 4">
            <a:extLst>
              <a:ext uri="{FF2B5EF4-FFF2-40B4-BE49-F238E27FC236}">
                <a16:creationId xmlns:a16="http://schemas.microsoft.com/office/drawing/2014/main" id="{2C26BA65-F7AD-8C4D-8951-45DB1209CF62}"/>
              </a:ext>
            </a:extLst>
          </p:cNvPr>
          <p:cNvSpPr>
            <a:spLocks noGrp="1"/>
          </p:cNvSpPr>
          <p:nvPr>
            <p:ph type="sldNum" sz="quarter" idx="12"/>
          </p:nvPr>
        </p:nvSpPr>
        <p:spPr/>
        <p:txBody>
          <a:bodyPr/>
          <a:lstStyle/>
          <a:p>
            <a:fld id="{2EFEF571-C9B4-4D92-A7F7-315B894862A8}" type="slidenum">
              <a:rPr lang="en-US" smtClean="0"/>
              <a:pPr/>
              <a:t>8</a:t>
            </a:fld>
            <a:endParaRPr lang="en-US" dirty="0"/>
          </a:p>
        </p:txBody>
      </p:sp>
    </p:spTree>
    <p:extLst>
      <p:ext uri="{BB962C8B-B14F-4D97-AF65-F5344CB8AC3E}">
        <p14:creationId xmlns:p14="http://schemas.microsoft.com/office/powerpoint/2010/main" val="3432486412"/>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6923E4-D460-4BDF-8A38-86840C734AA1}"/>
              </a:ext>
            </a:extLst>
          </p:cNvPr>
          <p:cNvSpPr>
            <a:spLocks noGrp="1"/>
          </p:cNvSpPr>
          <p:nvPr>
            <p:ph type="body" sz="quarter" idx="13"/>
          </p:nvPr>
        </p:nvSpPr>
        <p:spPr>
          <a:xfrm>
            <a:off x="1490472" y="1225296"/>
            <a:ext cx="6720840" cy="871861"/>
          </a:xfrm>
        </p:spPr>
        <p:txBody>
          <a:bodyPr/>
          <a:lstStyle/>
          <a:p>
            <a:r>
              <a:rPr lang="en-US" dirty="0"/>
              <a:t>Introduction to Solution</a:t>
            </a:r>
          </a:p>
        </p:txBody>
      </p:sp>
      <p:sp>
        <p:nvSpPr>
          <p:cNvPr id="2" name="Footer Placeholder 1">
            <a:extLst>
              <a:ext uri="{FF2B5EF4-FFF2-40B4-BE49-F238E27FC236}">
                <a16:creationId xmlns:a16="http://schemas.microsoft.com/office/drawing/2014/main" id="{ACDCF456-8A85-4826-994B-CAAF4713B393}"/>
              </a:ext>
            </a:extLst>
          </p:cNvPr>
          <p:cNvSpPr>
            <a:spLocks noGrp="1"/>
          </p:cNvSpPr>
          <p:nvPr>
            <p:ph type="ftr" sz="quarter" idx="15"/>
          </p:nvPr>
        </p:nvSpPr>
        <p:spPr/>
        <p:txBody>
          <a:bodyPr/>
          <a:lstStyle/>
          <a:p>
            <a:r>
              <a:rPr lang="en-US" dirty="0"/>
              <a:t>© 2019 Cognizant</a:t>
            </a:r>
          </a:p>
        </p:txBody>
      </p:sp>
      <p:sp>
        <p:nvSpPr>
          <p:cNvPr id="4" name="Slide Number Placeholder 3">
            <a:extLst>
              <a:ext uri="{FF2B5EF4-FFF2-40B4-BE49-F238E27FC236}">
                <a16:creationId xmlns:a16="http://schemas.microsoft.com/office/drawing/2014/main" id="{F334EEBB-1E60-45ED-B24E-E27CEFA679D1}"/>
              </a:ext>
            </a:extLst>
          </p:cNvPr>
          <p:cNvSpPr>
            <a:spLocks noGrp="1"/>
          </p:cNvSpPr>
          <p:nvPr>
            <p:ph type="sldNum" sz="quarter" idx="16"/>
          </p:nvPr>
        </p:nvSpPr>
        <p:spPr/>
        <p:txBody>
          <a:bodyPr/>
          <a:lstStyle/>
          <a:p>
            <a:fld id="{2EFEF571-C9B4-4D92-A7F7-315B894862A8}" type="slidenum">
              <a:rPr lang="en-US" smtClean="0"/>
              <a:pPr/>
              <a:t>9</a:t>
            </a:fld>
            <a:endParaRPr lang="en-US" dirty="0"/>
          </a:p>
        </p:txBody>
      </p:sp>
    </p:spTree>
    <p:extLst>
      <p:ext uri="{BB962C8B-B14F-4D97-AF65-F5344CB8AC3E}">
        <p14:creationId xmlns:p14="http://schemas.microsoft.com/office/powerpoint/2010/main" val="197625987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Cognizant">
  <a:themeElements>
    <a:clrScheme name="Cognizant 180722">
      <a:dk1>
        <a:srgbClr val="0033A0"/>
      </a:dk1>
      <a:lt1>
        <a:srgbClr val="FFFFFF"/>
      </a:lt1>
      <a:dk2>
        <a:srgbClr val="000000"/>
      </a:dk2>
      <a:lt2>
        <a:srgbClr val="FFFFFF"/>
      </a:lt2>
      <a:accent1>
        <a:srgbClr val="0033B4"/>
      </a:accent1>
      <a:accent2>
        <a:srgbClr val="00195A"/>
      </a:accent2>
      <a:accent3>
        <a:srgbClr val="3871FF"/>
      </a:accent3>
      <a:accent4>
        <a:srgbClr val="7BA0FF"/>
      </a:accent4>
      <a:accent5>
        <a:srgbClr val="BDCFFF"/>
      </a:accent5>
      <a:accent6>
        <a:srgbClr val="00B140"/>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Caiber  2019 Hackathon.potx" id="{BC7A11B1-2C38-AE48-A68B-F8A9FD0A8E88}" vid="{D428396F-DCD8-4944-B7EB-408E3821CE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Cognizant 180722">
    <a:dk1>
      <a:srgbClr val="0033A0"/>
    </a:dk1>
    <a:lt1>
      <a:srgbClr val="FFFFFF"/>
    </a:lt1>
    <a:dk2>
      <a:srgbClr val="000000"/>
    </a:dk2>
    <a:lt2>
      <a:srgbClr val="FFFFFF"/>
    </a:lt2>
    <a:accent1>
      <a:srgbClr val="0033B4"/>
    </a:accent1>
    <a:accent2>
      <a:srgbClr val="00195A"/>
    </a:accent2>
    <a:accent3>
      <a:srgbClr val="3871FF"/>
    </a:accent3>
    <a:accent4>
      <a:srgbClr val="7BA0FF"/>
    </a:accent4>
    <a:accent5>
      <a:srgbClr val="BDCFFF"/>
    </a:accent5>
    <a:accent6>
      <a:srgbClr val="00B140"/>
    </a:accent6>
    <a:hlink>
      <a:srgbClr val="0033B4"/>
    </a:hlink>
    <a:folHlink>
      <a:srgbClr val="7BA0FF"/>
    </a:folHlink>
  </a:clrScheme>
</a:themeOverride>
</file>

<file path=ppt/theme/themeOverride2.xml><?xml version="1.0" encoding="utf-8"?>
<a:themeOverride xmlns:a="http://schemas.openxmlformats.org/drawingml/2006/main">
  <a:clrScheme name="Cognizant 180722">
    <a:dk1>
      <a:srgbClr val="0033A0"/>
    </a:dk1>
    <a:lt1>
      <a:srgbClr val="FFFFFF"/>
    </a:lt1>
    <a:dk2>
      <a:srgbClr val="000000"/>
    </a:dk2>
    <a:lt2>
      <a:srgbClr val="FFFFFF"/>
    </a:lt2>
    <a:accent1>
      <a:srgbClr val="0033B4"/>
    </a:accent1>
    <a:accent2>
      <a:srgbClr val="00195A"/>
    </a:accent2>
    <a:accent3>
      <a:srgbClr val="3871FF"/>
    </a:accent3>
    <a:accent4>
      <a:srgbClr val="7BA0FF"/>
    </a:accent4>
    <a:accent5>
      <a:srgbClr val="BDCFFF"/>
    </a:accent5>
    <a:accent6>
      <a:srgbClr val="00B140"/>
    </a:accent6>
    <a:hlink>
      <a:srgbClr val="0033B4"/>
    </a:hlink>
    <a:folHlink>
      <a:srgbClr val="7BA0FF"/>
    </a:folHlink>
  </a:clrScheme>
</a:themeOverride>
</file>

<file path=ppt/theme/themeOverride3.xml><?xml version="1.0" encoding="utf-8"?>
<a:themeOverride xmlns:a="http://schemas.openxmlformats.org/drawingml/2006/main">
  <a:clrScheme name="Cognizant 180722">
    <a:dk1>
      <a:srgbClr val="0033A0"/>
    </a:dk1>
    <a:lt1>
      <a:srgbClr val="FFFFFF"/>
    </a:lt1>
    <a:dk2>
      <a:srgbClr val="000000"/>
    </a:dk2>
    <a:lt2>
      <a:srgbClr val="FFFFFF"/>
    </a:lt2>
    <a:accent1>
      <a:srgbClr val="0033B4"/>
    </a:accent1>
    <a:accent2>
      <a:srgbClr val="00195A"/>
    </a:accent2>
    <a:accent3>
      <a:srgbClr val="3871FF"/>
    </a:accent3>
    <a:accent4>
      <a:srgbClr val="7BA0FF"/>
    </a:accent4>
    <a:accent5>
      <a:srgbClr val="BDCFFF"/>
    </a:accent5>
    <a:accent6>
      <a:srgbClr val="00B140"/>
    </a:accent6>
    <a:hlink>
      <a:srgbClr val="0033B4"/>
    </a:hlink>
    <a:folHlink>
      <a:srgbClr val="7BA0FF"/>
    </a:folHlink>
  </a:clrScheme>
</a:themeOverride>
</file>

<file path=ppt/theme/themeOverride4.xml><?xml version="1.0" encoding="utf-8"?>
<a:themeOverride xmlns:a="http://schemas.openxmlformats.org/drawingml/2006/main">
  <a:clrScheme name="Cognizant 180722">
    <a:dk1>
      <a:srgbClr val="0033A0"/>
    </a:dk1>
    <a:lt1>
      <a:srgbClr val="FFFFFF"/>
    </a:lt1>
    <a:dk2>
      <a:srgbClr val="000000"/>
    </a:dk2>
    <a:lt2>
      <a:srgbClr val="FFFFFF"/>
    </a:lt2>
    <a:accent1>
      <a:srgbClr val="0033B4"/>
    </a:accent1>
    <a:accent2>
      <a:srgbClr val="00195A"/>
    </a:accent2>
    <a:accent3>
      <a:srgbClr val="3871FF"/>
    </a:accent3>
    <a:accent4>
      <a:srgbClr val="7BA0FF"/>
    </a:accent4>
    <a:accent5>
      <a:srgbClr val="BDCFFF"/>
    </a:accent5>
    <a:accent6>
      <a:srgbClr val="00B140"/>
    </a:accent6>
    <a:hlink>
      <a:srgbClr val="0033B4"/>
    </a:hlink>
    <a:folHlink>
      <a:srgbClr val="7BA0FF"/>
    </a:folHlink>
  </a:clrScheme>
</a:themeOverride>
</file>

<file path=ppt/theme/themeOverride5.xml><?xml version="1.0" encoding="utf-8"?>
<a:themeOverride xmlns:a="http://schemas.openxmlformats.org/drawingml/2006/main">
  <a:clrScheme name="Cognizant 180722">
    <a:dk1>
      <a:srgbClr val="0033A0"/>
    </a:dk1>
    <a:lt1>
      <a:srgbClr val="FFFFFF"/>
    </a:lt1>
    <a:dk2>
      <a:srgbClr val="000000"/>
    </a:dk2>
    <a:lt2>
      <a:srgbClr val="FFFFFF"/>
    </a:lt2>
    <a:accent1>
      <a:srgbClr val="0033B4"/>
    </a:accent1>
    <a:accent2>
      <a:srgbClr val="00195A"/>
    </a:accent2>
    <a:accent3>
      <a:srgbClr val="3871FF"/>
    </a:accent3>
    <a:accent4>
      <a:srgbClr val="7BA0FF"/>
    </a:accent4>
    <a:accent5>
      <a:srgbClr val="BDCFFF"/>
    </a:accent5>
    <a:accent6>
      <a:srgbClr val="00B140"/>
    </a:accent6>
    <a:hlink>
      <a:srgbClr val="0033B4"/>
    </a:hlink>
    <a:folHlink>
      <a:srgbClr val="7BA0FF"/>
    </a:folHlink>
  </a:clrScheme>
</a:themeOverride>
</file>

<file path=ppt/theme/themeOverride6.xml><?xml version="1.0" encoding="utf-8"?>
<a:themeOverride xmlns:a="http://schemas.openxmlformats.org/drawingml/2006/main">
  <a:clrScheme name="Cognizant 180722">
    <a:dk1>
      <a:srgbClr val="0033A0"/>
    </a:dk1>
    <a:lt1>
      <a:srgbClr val="FFFFFF"/>
    </a:lt1>
    <a:dk2>
      <a:srgbClr val="000000"/>
    </a:dk2>
    <a:lt2>
      <a:srgbClr val="FFFFFF"/>
    </a:lt2>
    <a:accent1>
      <a:srgbClr val="0033B4"/>
    </a:accent1>
    <a:accent2>
      <a:srgbClr val="00195A"/>
    </a:accent2>
    <a:accent3>
      <a:srgbClr val="3871FF"/>
    </a:accent3>
    <a:accent4>
      <a:srgbClr val="7BA0FF"/>
    </a:accent4>
    <a:accent5>
      <a:srgbClr val="BDCFFF"/>
    </a:accent5>
    <a:accent6>
      <a:srgbClr val="00B140"/>
    </a:accent6>
    <a:hlink>
      <a:srgbClr val="0033B4"/>
    </a:hlink>
    <a:folHlink>
      <a:srgbClr val="7BA0FF"/>
    </a:folHlink>
  </a:clrScheme>
</a:themeOverride>
</file>

<file path=ppt/theme/themeOverride7.xml><?xml version="1.0" encoding="utf-8"?>
<a:themeOverride xmlns:a="http://schemas.openxmlformats.org/drawingml/2006/main">
  <a:clrScheme name="Cognizant 180722">
    <a:dk1>
      <a:srgbClr val="0033A0"/>
    </a:dk1>
    <a:lt1>
      <a:srgbClr val="FFFFFF"/>
    </a:lt1>
    <a:dk2>
      <a:srgbClr val="000000"/>
    </a:dk2>
    <a:lt2>
      <a:srgbClr val="FFFFFF"/>
    </a:lt2>
    <a:accent1>
      <a:srgbClr val="0033B4"/>
    </a:accent1>
    <a:accent2>
      <a:srgbClr val="00195A"/>
    </a:accent2>
    <a:accent3>
      <a:srgbClr val="3871FF"/>
    </a:accent3>
    <a:accent4>
      <a:srgbClr val="7BA0FF"/>
    </a:accent4>
    <a:accent5>
      <a:srgbClr val="BDCFFF"/>
    </a:accent5>
    <a:accent6>
      <a:srgbClr val="00B140"/>
    </a:accent6>
    <a:hlink>
      <a:srgbClr val="0033B4"/>
    </a:hlink>
    <a:folHlink>
      <a:srgbClr val="7BA0F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466EDEAF395BD459B8E9A18B7023565" ma:contentTypeVersion="4" ma:contentTypeDescription="Create a new document." ma:contentTypeScope="" ma:versionID="532b93298bb95a38693dd90d063f1d99">
  <xsd:schema xmlns:xsd="http://www.w3.org/2001/XMLSchema" xmlns:xs="http://www.w3.org/2001/XMLSchema" xmlns:p="http://schemas.microsoft.com/office/2006/metadata/properties" xmlns:ns2="6f2e4e21-b5ba-4305-b0cc-6f93ded45426" xmlns:ns3="795fac82-301e-4a08-9baa-a5f9658ab683" targetNamespace="http://schemas.microsoft.com/office/2006/metadata/properties" ma:root="true" ma:fieldsID="68147757308aba0b152338e1bc3e7435" ns2:_="" ns3:_="">
    <xsd:import namespace="6f2e4e21-b5ba-4305-b0cc-6f93ded45426"/>
    <xsd:import namespace="795fac82-301e-4a08-9baa-a5f9658ab683"/>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f2e4e21-b5ba-4305-b0cc-6f93ded4542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95fac82-301e-4a08-9baa-a5f9658ab683"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068C04B-5B18-4859-8F90-B10C28EB65A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f2e4e21-b5ba-4305-b0cc-6f93ded45426"/>
    <ds:schemaRef ds:uri="795fac82-301e-4a08-9baa-a5f9658ab68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BCF0B44-27DF-4B2D-A951-DC363BD665A2}">
  <ds:schemaRefs>
    <ds:schemaRef ds:uri="http://schemas.microsoft.com/sharepoint/v3/contenttype/forms"/>
  </ds:schemaRefs>
</ds:datastoreItem>
</file>

<file path=customXml/itemProps3.xml><?xml version="1.0" encoding="utf-8"?>
<ds:datastoreItem xmlns:ds="http://schemas.openxmlformats.org/officeDocument/2006/customXml" ds:itemID="{3D7ADC4F-965C-401F-9373-24AC9A8C8157}">
  <ds:schemaRefs>
    <ds:schemaRef ds:uri="http://schemas.openxmlformats.org/package/2006/metadata/core-properties"/>
    <ds:schemaRef ds:uri="6f2e4e21-b5ba-4305-b0cc-6f93ded45426"/>
    <ds:schemaRef ds:uri="http://schemas.microsoft.com/office/2006/documentManagement/types"/>
    <ds:schemaRef ds:uri="http://purl.org/dc/terms/"/>
    <ds:schemaRef ds:uri="http://www.w3.org/XML/1998/namespace"/>
    <ds:schemaRef ds:uri="http://purl.org/dc/dcmitype/"/>
    <ds:schemaRef ds:uri="http://schemas.microsoft.com/office/2006/metadata/properties"/>
    <ds:schemaRef ds:uri="http://schemas.microsoft.com/office/infopath/2007/PartnerControls"/>
    <ds:schemaRef ds:uri="795fac82-301e-4a08-9baa-a5f9658ab683"/>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1707</TotalTime>
  <Words>834</Words>
  <Application>Microsoft Office PowerPoint</Application>
  <PresentationFormat>On-screen Show (16:9)</PresentationFormat>
  <Paragraphs>214</Paragraphs>
  <Slides>25</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Courier New</vt:lpstr>
      <vt:lpstr>Segoe UI</vt:lpstr>
      <vt:lpstr>Wingdings</vt:lpstr>
      <vt:lpstr>Cognizant</vt:lpstr>
      <vt:lpstr>PowerPoint Presentation</vt:lpstr>
      <vt:lpstr>PowerPoint Presentation</vt:lpstr>
      <vt:lpstr>Introduction of the Team with Pictures</vt:lpstr>
      <vt:lpstr>PowerPoint Presentation</vt:lpstr>
      <vt:lpstr>Executive Summary and Business Case</vt:lpstr>
      <vt:lpstr>Use Case /Idea</vt:lpstr>
      <vt:lpstr>What Problem are we Solving?    -- Prevent human causalities or accidents at gas stations such as explosion, damaging fuel arms and overfilling.  -- Convenience to fill fuel for elder people without even stepping out of your vehicle.   -- People can stay warm during extreme weather conditions while fuel fill.  -- 24/7 execution with less operational cost.   Which customers can we target?  AI based Robot Fuel Filling System for focused for any fuel station.</vt:lpstr>
      <vt:lpstr>Software Requirements</vt:lpstr>
      <vt:lpstr>PowerPoint Presentation</vt:lpstr>
      <vt:lpstr>PowerPoint Presentation</vt:lpstr>
      <vt:lpstr>Detailed Architecture Diagram</vt:lpstr>
      <vt:lpstr>Architecture Explanation: Robotic Fuel Filling – Process </vt:lpstr>
      <vt:lpstr>Assumptions - Robotic Fuel Filling - MVP</vt:lpstr>
      <vt:lpstr>Training the Model</vt:lpstr>
      <vt:lpstr>PowerPoint Presentation</vt:lpstr>
      <vt:lpstr>PowerPoint Presentation</vt:lpstr>
      <vt:lpstr>PowerPoint Presentation</vt:lpstr>
      <vt:lpstr>Technical Details (Explain why you have chosen particular components in your architecture)</vt:lpstr>
      <vt:lpstr>Demo Link and Demo File</vt:lpstr>
      <vt:lpstr>Sample Execution Flow: AI Image Training – Process </vt:lpstr>
      <vt:lpstr>Execution Flow Explanation: AI Image Training – Process </vt:lpstr>
      <vt:lpstr>Execution Flow Explanation: contd  </vt:lpstr>
      <vt:lpstr>Advantages / Benefits</vt:lpstr>
      <vt:lpstr>Next Steps / Future Roadmap</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Pankaj Agrawal</dc:creator>
  <cp:keywords/>
  <dc:description/>
  <cp:lastModifiedBy>Mohayadeen Abdul khader</cp:lastModifiedBy>
  <cp:revision>73</cp:revision>
  <cp:lastPrinted>2017-02-17T19:35:46Z</cp:lastPrinted>
  <dcterms:created xsi:type="dcterms:W3CDTF">2019-05-22T02:26:34Z</dcterms:created>
  <dcterms:modified xsi:type="dcterms:W3CDTF">2020-04-08T12:40:07Z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pankaga@microsoft.com</vt:lpwstr>
  </property>
  <property fmtid="{D5CDD505-2E9C-101B-9397-08002B2CF9AE}" pid="5" name="MSIP_Label_f42aa342-8706-4288-bd11-ebb85995028c_SetDate">
    <vt:lpwstr>2019-05-22T02:31:31.1613144Z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75ef9bfe-1539-415f-b168-58b16b51b5ed</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0x0101003466EDEAF395BD459B8E9A18B7023565</vt:lpwstr>
  </property>
</Properties>
</file>