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DE956-94E2-DCF5-EBAD-40C98B65A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3D233E-2F6A-FD0B-47B1-399B5DD2C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97DBCE-81C9-A3B9-9DFF-FEFE4DFE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C5AF-7EAE-B84B-8D36-9FD6D4C72191}" type="datetimeFigureOut">
              <a:rPr lang="ru-BY" smtClean="0"/>
              <a:t>22.11.2024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57AE19-1BFC-26E0-02D6-18A08E36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BA3040-09C4-8CE7-EBC9-C13BFF9F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14DA-A545-3842-A046-4A1E1A788F2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76107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42CE0-4281-142E-F112-C9058FC9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BE4A7DD-F2DA-E65E-A020-43E93F2F1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44CB12-368F-FA91-A14C-C0081368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C5AF-7EAE-B84B-8D36-9FD6D4C72191}" type="datetimeFigureOut">
              <a:rPr lang="ru-BY" smtClean="0"/>
              <a:t>22.11.2024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6FC8D9-EF15-6E9B-1D26-402FEFB6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940A48-A26D-DA3B-4772-8F05E85D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14DA-A545-3842-A046-4A1E1A788F2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95964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67AF88D-077F-C95D-6189-40C897C5E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B98C76-6D4E-B579-65CF-95DAED474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07CEBB-6DFF-FB97-CE54-C5B5DF3A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C5AF-7EAE-B84B-8D36-9FD6D4C72191}" type="datetimeFigureOut">
              <a:rPr lang="ru-BY" smtClean="0"/>
              <a:t>22.11.2024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2B4694-CE34-D62D-F730-835C3F57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8641E6-CD1F-657F-BF83-55B4C182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14DA-A545-3842-A046-4A1E1A788F2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0501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D92BD5-AFCE-EA49-9C5D-E27AFCA3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FA3C6B-4939-65F5-7BD4-9B2820392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528609-6F3A-86B2-C5D2-88638ED1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C5AF-7EAE-B84B-8D36-9FD6D4C72191}" type="datetimeFigureOut">
              <a:rPr lang="ru-BY" smtClean="0"/>
              <a:t>22.11.2024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3959C5-8395-8F6E-4780-9783852D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0CD886-E138-6639-E8D9-1F53A6A7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14DA-A545-3842-A046-4A1E1A788F2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7746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BCC1EB-0E76-7E84-ED2D-C4EBCDD1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0367E0-36FD-35CD-9B09-8C164D824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9B67E3-658B-855E-6D82-15209E2D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C5AF-7EAE-B84B-8D36-9FD6D4C72191}" type="datetimeFigureOut">
              <a:rPr lang="ru-BY" smtClean="0"/>
              <a:t>22.11.2024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5F5CF5-A329-892D-F1BE-7E069A72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09EABD-9AF2-0D68-D13E-27607CD7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14DA-A545-3842-A046-4A1E1A788F2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5336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61FD7-C7A1-FF7D-4167-031AC867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B48A76-9C74-4570-9B84-A8187C7E9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FD924F-BD01-1710-683A-CE6764A61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0BBEED-72CD-B284-4199-5E3D1BC9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C5AF-7EAE-B84B-8D36-9FD6D4C72191}" type="datetimeFigureOut">
              <a:rPr lang="ru-BY" smtClean="0"/>
              <a:t>22.11.2024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4B81CF-7E25-1594-8981-466971AC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402DA4-3C24-965F-829A-DCEFF55A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14DA-A545-3842-A046-4A1E1A788F2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2253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55BB2-EF6B-E2DF-F401-50CB91368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C8AA02-B1C9-6868-05E0-43BEFE94A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040488-EBBE-1C64-4491-23EC2562F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ABA546-6017-DB80-6FF5-449606712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76125B-B122-0974-A34A-CEF267DEE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B235409-BAAE-70ED-DC93-62AEE52D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C5AF-7EAE-B84B-8D36-9FD6D4C72191}" type="datetimeFigureOut">
              <a:rPr lang="ru-BY" smtClean="0"/>
              <a:t>22.11.2024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D020E3B-B6B8-7023-62CF-F0EC6E56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C78E75-C4BD-7052-9745-97FD6DF9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14DA-A545-3842-A046-4A1E1A788F2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29754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5E7F6-BD6D-FEA1-441F-4892BA90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BA512B-B316-7001-6D48-27BE59A5B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C5AF-7EAE-B84B-8D36-9FD6D4C72191}" type="datetimeFigureOut">
              <a:rPr lang="ru-BY" smtClean="0"/>
              <a:t>22.11.2024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11AC4F-14B4-792F-515E-0B427C6B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E7D7E5-84F2-8460-959E-4F8D6EF5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14DA-A545-3842-A046-4A1E1A788F2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584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F46090-5F95-C808-F1E5-125C43BF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C5AF-7EAE-B84B-8D36-9FD6D4C72191}" type="datetimeFigureOut">
              <a:rPr lang="ru-BY" smtClean="0"/>
              <a:t>22.11.2024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C0113CB-B19D-1150-B4FF-7D9D1F3B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469EE6-2AEA-869B-40C8-1612F8E5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14DA-A545-3842-A046-4A1E1A788F2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6148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05F4C-FBD8-9A4E-0E89-082534353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076A3B-4C05-A561-820C-53EDC8383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56A287-1BF8-172E-68F3-CBFFCC991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6DE404-29DC-8F10-E2F9-8FEFEAD0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C5AF-7EAE-B84B-8D36-9FD6D4C72191}" type="datetimeFigureOut">
              <a:rPr lang="ru-BY" smtClean="0"/>
              <a:t>22.11.2024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0823C9-8063-255A-71F8-12A29B7E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C2469F-68E0-28D5-ED99-701C6BF8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14DA-A545-3842-A046-4A1E1A788F2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0102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C6F70-82DC-DD28-E2E2-EB1C5E61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6D50A6-8407-526F-1D20-10D672833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9861F4D-381B-6A4B-E664-0A90DF442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20C2BD-DD97-41EA-3B1C-F592F23C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C5AF-7EAE-B84B-8D36-9FD6D4C72191}" type="datetimeFigureOut">
              <a:rPr lang="ru-BY" smtClean="0"/>
              <a:t>22.11.2024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2E6873-6D20-5A5A-EB55-5FE4D1826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0EB39A-320F-B832-F83F-29503BD3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14DA-A545-3842-A046-4A1E1A788F2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0347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66B6C-A8DB-39F7-8B9A-81C8700B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65EAD4-3C58-1723-72AE-B34E4F6ED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5579DE-AEC2-B691-7ADF-E5C491A09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76C5AF-7EAE-B84B-8D36-9FD6D4C72191}" type="datetimeFigureOut">
              <a:rPr lang="ru-BY" smtClean="0"/>
              <a:t>22.11.2024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9C6E2D-2C33-5EAF-D714-AA4283290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DB489F-49E8-13BD-365E-C65985553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C614DA-A545-3842-A046-4A1E1A788F2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3200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2F348-D353-2C11-20CE-5A9E29D0ED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F28AF4-276C-7F47-1DAC-9C58EB42A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936647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</cp:revision>
  <dcterms:created xsi:type="dcterms:W3CDTF">2024-11-22T15:42:34Z</dcterms:created>
  <dcterms:modified xsi:type="dcterms:W3CDTF">2024-11-22T15:42:39Z</dcterms:modified>
</cp:coreProperties>
</file>