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16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4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6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21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9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1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7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5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6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194870" y="224248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024990" y="2650839"/>
            <a:ext cx="6157375" cy="777485"/>
            <a:chOff x="942365" y="377872"/>
            <a:chExt cx="3514207" cy="443736"/>
          </a:xfrm>
        </p:grpSpPr>
        <p:sp>
          <p:nvSpPr>
            <p:cNvPr id="7" name="직사각형 6"/>
            <p:cNvSpPr/>
            <p:nvPr/>
          </p:nvSpPr>
          <p:spPr>
            <a:xfrm>
              <a:off x="1035906" y="431464"/>
              <a:ext cx="3420666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3102253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영화 사이트 제작</a:t>
              </a:r>
              <a:r>
                <a:rPr lang="en-US" altLang="ko-KR" sz="28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</a:t>
              </a: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188887" y="3635264"/>
            <a:ext cx="1990630" cy="24750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이어진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8F5710-7BE6-453A-8E47-001136097ACC}"/>
              </a:ext>
            </a:extLst>
          </p:cNvPr>
          <p:cNvSpPr/>
          <p:nvPr/>
        </p:nvSpPr>
        <p:spPr>
          <a:xfrm>
            <a:off x="3202445" y="3965958"/>
            <a:ext cx="5979920" cy="24750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https://github.com/leeeojin0915</a:t>
            </a:r>
            <a:endParaRPr lang="ko-KR" altLang="en-US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1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954" y="863988"/>
            <a:ext cx="11366223" cy="5708829"/>
            <a:chOff x="463954" y="863988"/>
            <a:chExt cx="11366223" cy="5708829"/>
          </a:xfrm>
        </p:grpSpPr>
        <p:sp>
          <p:nvSpPr>
            <p:cNvPr id="19" name="직사각형 18"/>
            <p:cNvSpPr/>
            <p:nvPr/>
          </p:nvSpPr>
          <p:spPr>
            <a:xfrm>
              <a:off x="552855" y="966808"/>
              <a:ext cx="11277322" cy="5606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3954" y="863988"/>
              <a:ext cx="11273133" cy="5609241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87053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</a:rPr>
                <a:t>p1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목표</a:t>
              </a:r>
              <a:endParaRPr lang="en-US" altLang="ko-KR" sz="24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394718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AB2C7DC2-811C-45C3-BE9E-CE79AFC16043}"/>
              </a:ext>
            </a:extLst>
          </p:cNvPr>
          <p:cNvSpPr/>
          <p:nvPr/>
        </p:nvSpPr>
        <p:spPr>
          <a:xfrm>
            <a:off x="5199587" y="4028684"/>
            <a:ext cx="2019634" cy="2019634"/>
          </a:xfrm>
          <a:prstGeom prst="ellipse">
            <a:avLst/>
          </a:prstGeom>
          <a:solidFill>
            <a:srgbClr val="B38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로그인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8FA1DE8-DE78-4B7A-8E56-C3F13D07FE60}"/>
              </a:ext>
            </a:extLst>
          </p:cNvPr>
          <p:cNvSpPr/>
          <p:nvPr/>
        </p:nvSpPr>
        <p:spPr>
          <a:xfrm>
            <a:off x="7171657" y="3999893"/>
            <a:ext cx="2019634" cy="2019634"/>
          </a:xfrm>
          <a:prstGeom prst="ellipse">
            <a:avLst/>
          </a:prstGeom>
          <a:solidFill>
            <a:srgbClr val="B38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회원가입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3C70D5B-A78D-40A1-AA76-192C30F0974F}"/>
              </a:ext>
            </a:extLst>
          </p:cNvPr>
          <p:cNvSpPr/>
          <p:nvPr/>
        </p:nvSpPr>
        <p:spPr>
          <a:xfrm>
            <a:off x="9160374" y="3934135"/>
            <a:ext cx="2151150" cy="2151150"/>
          </a:xfrm>
          <a:prstGeom prst="ellipse">
            <a:avLst/>
          </a:prstGeom>
          <a:solidFill>
            <a:srgbClr val="B38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영화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상세정보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0E28514-48F1-46DE-A2E8-EA3D52DC0D7B}"/>
              </a:ext>
            </a:extLst>
          </p:cNvPr>
          <p:cNvSpPr/>
          <p:nvPr/>
        </p:nvSpPr>
        <p:spPr>
          <a:xfrm>
            <a:off x="9172911" y="2237651"/>
            <a:ext cx="2019634" cy="2019634"/>
          </a:xfrm>
          <a:prstGeom prst="ellipse">
            <a:avLst/>
          </a:prstGeom>
          <a:solidFill>
            <a:srgbClr val="FB9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영화 데이터 베이스 활용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59389B2-235B-43B6-8CFE-A32ED48854C3}"/>
              </a:ext>
            </a:extLst>
          </p:cNvPr>
          <p:cNvSpPr/>
          <p:nvPr/>
        </p:nvSpPr>
        <p:spPr>
          <a:xfrm>
            <a:off x="833176" y="1115301"/>
            <a:ext cx="2019634" cy="2019634"/>
          </a:xfrm>
          <a:prstGeom prst="ellipse">
            <a:avLst/>
          </a:prstGeom>
          <a:solidFill>
            <a:srgbClr val="B38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꿈꾸던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목표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78DBCC1-2548-4E5A-BB8B-34C482E9BAD0}"/>
              </a:ext>
            </a:extLst>
          </p:cNvPr>
          <p:cNvSpPr/>
          <p:nvPr/>
        </p:nvSpPr>
        <p:spPr>
          <a:xfrm>
            <a:off x="2612691" y="1227834"/>
            <a:ext cx="2019634" cy="2019634"/>
          </a:xfrm>
          <a:prstGeom prst="ellipse">
            <a:avLst/>
          </a:prstGeom>
          <a:solidFill>
            <a:srgbClr val="FB9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영화 예매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예매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포인트적립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F6750D6-2F82-4C38-A83A-1307AB6B9685}"/>
              </a:ext>
            </a:extLst>
          </p:cNvPr>
          <p:cNvSpPr/>
          <p:nvPr/>
        </p:nvSpPr>
        <p:spPr>
          <a:xfrm>
            <a:off x="3227516" y="4028684"/>
            <a:ext cx="2019634" cy="2019634"/>
          </a:xfrm>
          <a:prstGeom prst="ellipse">
            <a:avLst/>
          </a:prstGeom>
          <a:solidFill>
            <a:srgbClr val="FB9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현실</a:t>
            </a:r>
            <a:r>
              <a:rPr lang="en-US" altLang="ko-KR" sz="2400" b="1" dirty="0">
                <a:solidFill>
                  <a:prstClr val="white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5006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EDF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7777" y="1121509"/>
            <a:ext cx="11459311" cy="5521812"/>
            <a:chOff x="370866" y="1134208"/>
            <a:chExt cx="11459311" cy="5521812"/>
          </a:xfrm>
        </p:grpSpPr>
        <p:sp>
          <p:nvSpPr>
            <p:cNvPr id="19" name="직사각형 18"/>
            <p:cNvSpPr/>
            <p:nvPr/>
          </p:nvSpPr>
          <p:spPr>
            <a:xfrm>
              <a:off x="552855" y="1237028"/>
              <a:ext cx="11277322" cy="54189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0866" y="1134208"/>
              <a:ext cx="11366222" cy="5418992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14372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개발일정</a:t>
              </a: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691476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D828D0-8E12-4EDB-A0F2-E8D593C55677}"/>
              </a:ext>
            </a:extLst>
          </p:cNvPr>
          <p:cNvSpPr/>
          <p:nvPr/>
        </p:nvSpPr>
        <p:spPr>
          <a:xfrm>
            <a:off x="1599055" y="2477612"/>
            <a:ext cx="1062755" cy="369332"/>
          </a:xfrm>
          <a:prstGeom prst="rect">
            <a:avLst/>
          </a:prstGeom>
          <a:solidFill>
            <a:srgbClr val="FB9D9B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기획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AB1FC0-98F7-4F43-A833-8DD59FFEDCEF}"/>
              </a:ext>
            </a:extLst>
          </p:cNvPr>
          <p:cNvSpPr txBox="1"/>
          <p:nvPr/>
        </p:nvSpPr>
        <p:spPr>
          <a:xfrm>
            <a:off x="1495740" y="1927710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11/22(</a:t>
            </a:r>
            <a:r>
              <a:rPr lang="ko-KR" altLang="en-US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일</a:t>
            </a:r>
            <a:r>
              <a:rPr lang="en-US" altLang="ko-KR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12C4A-B3BD-45DA-980C-E4541C38B507}"/>
              </a:ext>
            </a:extLst>
          </p:cNvPr>
          <p:cNvSpPr txBox="1"/>
          <p:nvPr/>
        </p:nvSpPr>
        <p:spPr>
          <a:xfrm>
            <a:off x="2598218" y="1927710"/>
            <a:ext cx="11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11/23(</a:t>
            </a:r>
            <a:r>
              <a:rPr lang="ko-KR" altLang="en-US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월</a:t>
            </a:r>
            <a:r>
              <a:rPr lang="en-US" altLang="ko-KR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DBFEDA-C160-4845-B1C7-F83FF7065E24}"/>
              </a:ext>
            </a:extLst>
          </p:cNvPr>
          <p:cNvSpPr txBox="1"/>
          <p:nvPr/>
        </p:nvSpPr>
        <p:spPr>
          <a:xfrm>
            <a:off x="5870395" y="1927710"/>
            <a:ext cx="154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11/26</a:t>
            </a:r>
            <a:r>
              <a:rPr lang="ko-KR" altLang="en-US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일</a:t>
            </a:r>
            <a:r>
              <a:rPr lang="en-US" altLang="ko-KR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(</a:t>
            </a:r>
            <a:r>
              <a:rPr lang="ko-KR" altLang="en-US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목</a:t>
            </a:r>
            <a:r>
              <a:rPr lang="en-US" altLang="ko-KR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6D9536-27F1-4F6E-9037-429BC39D1628}"/>
              </a:ext>
            </a:extLst>
          </p:cNvPr>
          <p:cNvSpPr txBox="1"/>
          <p:nvPr/>
        </p:nvSpPr>
        <p:spPr>
          <a:xfrm>
            <a:off x="4792881" y="1927710"/>
            <a:ext cx="11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11/25(</a:t>
            </a:r>
            <a:r>
              <a:rPr lang="ko-KR" altLang="en-US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수</a:t>
            </a:r>
            <a:r>
              <a:rPr lang="en-US" altLang="ko-KR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62388D-6277-4607-A948-7087D2403B30}"/>
              </a:ext>
            </a:extLst>
          </p:cNvPr>
          <p:cNvSpPr txBox="1"/>
          <p:nvPr/>
        </p:nvSpPr>
        <p:spPr>
          <a:xfrm>
            <a:off x="3692434" y="1927710"/>
            <a:ext cx="134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11/24(</a:t>
            </a:r>
            <a:r>
              <a:rPr lang="ko-KR" altLang="en-US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화</a:t>
            </a:r>
            <a:r>
              <a:rPr lang="en-US" altLang="ko-KR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4DB784-19EA-43AD-A213-BCE6F62BA96A}"/>
              </a:ext>
            </a:extLst>
          </p:cNvPr>
          <p:cNvSpPr txBox="1"/>
          <p:nvPr/>
        </p:nvSpPr>
        <p:spPr>
          <a:xfrm>
            <a:off x="7188954" y="1927710"/>
            <a:ext cx="154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11/26</a:t>
            </a:r>
            <a:r>
              <a:rPr lang="ko-KR" altLang="en-US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일</a:t>
            </a:r>
            <a:r>
              <a:rPr lang="en-US" altLang="ko-KR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(</a:t>
            </a:r>
            <a:r>
              <a:rPr lang="ko-KR" altLang="en-US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금</a:t>
            </a:r>
            <a:r>
              <a:rPr lang="en-US" altLang="ko-KR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05F62F-BE77-4841-AEE3-34A306C576CB}"/>
              </a:ext>
            </a:extLst>
          </p:cNvPr>
          <p:cNvSpPr txBox="1"/>
          <p:nvPr/>
        </p:nvSpPr>
        <p:spPr>
          <a:xfrm>
            <a:off x="8554121" y="1927710"/>
            <a:ext cx="154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11/26</a:t>
            </a:r>
            <a:r>
              <a:rPr lang="ko-KR" altLang="en-US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일</a:t>
            </a:r>
            <a:r>
              <a:rPr lang="en-US" altLang="ko-KR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(</a:t>
            </a:r>
            <a:r>
              <a:rPr lang="ko-KR" altLang="en-US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토</a:t>
            </a:r>
            <a:r>
              <a:rPr lang="en-US" altLang="ko-KR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02EF98-53D9-455B-B371-1EB2022D0708}"/>
              </a:ext>
            </a:extLst>
          </p:cNvPr>
          <p:cNvSpPr txBox="1"/>
          <p:nvPr/>
        </p:nvSpPr>
        <p:spPr>
          <a:xfrm>
            <a:off x="9856084" y="1927710"/>
            <a:ext cx="154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11/26</a:t>
            </a:r>
            <a:r>
              <a:rPr lang="ko-KR" altLang="en-US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일</a:t>
            </a:r>
            <a:r>
              <a:rPr lang="en-US" altLang="ko-KR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(</a:t>
            </a:r>
            <a:r>
              <a:rPr lang="ko-KR" altLang="en-US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일</a:t>
            </a:r>
            <a:r>
              <a:rPr lang="en-US" altLang="ko-KR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4B7E51-0F1A-44C5-84E0-AC0582B241A3}"/>
              </a:ext>
            </a:extLst>
          </p:cNvPr>
          <p:cNvSpPr/>
          <p:nvPr/>
        </p:nvSpPr>
        <p:spPr>
          <a:xfrm>
            <a:off x="2503776" y="2924177"/>
            <a:ext cx="1248617" cy="369332"/>
          </a:xfrm>
          <a:prstGeom prst="rect">
            <a:avLst/>
          </a:prstGeom>
          <a:solidFill>
            <a:srgbClr val="FB9D9B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페이지구현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47FE6E-DEAB-464E-B4B4-939AE0E537F8}"/>
              </a:ext>
            </a:extLst>
          </p:cNvPr>
          <p:cNvSpPr/>
          <p:nvPr/>
        </p:nvSpPr>
        <p:spPr>
          <a:xfrm>
            <a:off x="3302895" y="3398633"/>
            <a:ext cx="7908030" cy="369332"/>
          </a:xfrm>
          <a:prstGeom prst="rect">
            <a:avLst/>
          </a:prstGeom>
          <a:solidFill>
            <a:srgbClr val="FB9D9B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</a:rPr>
              <a:t>개발 코딩 및 테스트</a:t>
            </a:r>
          </a:p>
        </p:txBody>
      </p:sp>
    </p:spTree>
    <p:extLst>
      <p:ext uri="{BB962C8B-B14F-4D97-AF65-F5344CB8AC3E}">
        <p14:creationId xmlns:p14="http://schemas.microsoft.com/office/powerpoint/2010/main" val="94369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7777" y="1121509"/>
            <a:ext cx="11459311" cy="5521812"/>
            <a:chOff x="370866" y="1134208"/>
            <a:chExt cx="11459311" cy="5521812"/>
          </a:xfrm>
        </p:grpSpPr>
        <p:sp>
          <p:nvSpPr>
            <p:cNvPr id="19" name="직사각형 18"/>
            <p:cNvSpPr/>
            <p:nvPr/>
          </p:nvSpPr>
          <p:spPr>
            <a:xfrm>
              <a:off x="552855" y="1237028"/>
              <a:ext cx="11277322" cy="54189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0866" y="1134208"/>
              <a:ext cx="11366222" cy="5418992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14372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ERD</a:t>
              </a:r>
              <a:r>
                <a:rPr lang="ko-KR" altLang="en-US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</a:t>
              </a:r>
              <a:r>
                <a: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&amp;</a:t>
              </a:r>
              <a:r>
                <a:rPr lang="ko-KR" altLang="en-US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클래스 관계도</a:t>
              </a: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691476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45C1DD4C-C5E8-4ECB-BE7D-F067C878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426" y="1802666"/>
            <a:ext cx="26670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1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7777" y="1121509"/>
            <a:ext cx="11459311" cy="5521812"/>
            <a:chOff x="370866" y="1134208"/>
            <a:chExt cx="11459311" cy="5521812"/>
          </a:xfrm>
        </p:grpSpPr>
        <p:sp>
          <p:nvSpPr>
            <p:cNvPr id="19" name="직사각형 18"/>
            <p:cNvSpPr/>
            <p:nvPr/>
          </p:nvSpPr>
          <p:spPr>
            <a:xfrm>
              <a:off x="552855" y="1237028"/>
              <a:ext cx="11277322" cy="54189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0866" y="1134208"/>
              <a:ext cx="11366222" cy="5418992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14372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ERD</a:t>
              </a:r>
              <a:r>
                <a:rPr lang="ko-KR" altLang="en-US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</a:t>
              </a:r>
              <a:r>
                <a:rPr lang="en-US" altLang="ko-KR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&amp;</a:t>
              </a:r>
              <a:r>
                <a:rPr lang="ko-KR" altLang="en-US" sz="2400" b="1" i="1" kern="0" dirty="0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 클래스 관계도</a:t>
              </a: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691476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B4BDA488-8E83-4A22-9625-6D840E8CE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38" y="1321763"/>
            <a:ext cx="6280388" cy="377715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89D50F2-B30E-4E42-BCF9-BF2E4A554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75" y="1321763"/>
            <a:ext cx="4519873" cy="44045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26DB8D-130D-4344-8443-FC514BCCD076}"/>
              </a:ext>
            </a:extLst>
          </p:cNvPr>
          <p:cNvSpPr txBox="1"/>
          <p:nvPr/>
        </p:nvSpPr>
        <p:spPr>
          <a:xfrm>
            <a:off x="1535460" y="5948737"/>
            <a:ext cx="234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모드 클래스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6DFB6-1381-4639-B987-6CA883A53D05}"/>
              </a:ext>
            </a:extLst>
          </p:cNvPr>
          <p:cNvSpPr txBox="1"/>
          <p:nvPr/>
        </p:nvSpPr>
        <p:spPr>
          <a:xfrm>
            <a:off x="7820212" y="5490868"/>
            <a:ext cx="14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895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7777" y="1080094"/>
            <a:ext cx="11459311" cy="5521812"/>
            <a:chOff x="370866" y="1134208"/>
            <a:chExt cx="11459311" cy="5521812"/>
          </a:xfrm>
        </p:grpSpPr>
        <p:sp>
          <p:nvSpPr>
            <p:cNvPr id="19" name="직사각형 18"/>
            <p:cNvSpPr/>
            <p:nvPr/>
          </p:nvSpPr>
          <p:spPr>
            <a:xfrm>
              <a:off x="552855" y="1237028"/>
              <a:ext cx="11277322" cy="54189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0866" y="1134208"/>
              <a:ext cx="11366222" cy="5418992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0865" y="314372"/>
            <a:ext cx="10246334" cy="625428"/>
            <a:chOff x="942365" y="377872"/>
            <a:chExt cx="7714976" cy="470916"/>
          </a:xfrm>
        </p:grpSpPr>
        <p:sp>
          <p:nvSpPr>
            <p:cNvPr id="7" name="직사각형 6"/>
            <p:cNvSpPr/>
            <p:nvPr/>
          </p:nvSpPr>
          <p:spPr>
            <a:xfrm>
              <a:off x="1079394" y="458644"/>
              <a:ext cx="7577947" cy="390144"/>
            </a:xfrm>
            <a:prstGeom prst="rect">
              <a:avLst/>
            </a:prstGeom>
            <a:solidFill>
              <a:srgbClr val="FB9D9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65" y="377872"/>
              <a:ext cx="369382" cy="390144"/>
            </a:xfrm>
            <a:prstGeom prst="rect">
              <a:avLst/>
            </a:prstGeom>
            <a:solidFill>
              <a:srgbClr val="B386E5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11746" y="377872"/>
              <a:ext cx="7269096" cy="390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 err="1">
                  <a:ln>
                    <a:solidFill>
                      <a:sysClr val="windowText" lastClr="000000"/>
                    </a:solidFill>
                  </a:ln>
                  <a:solidFill>
                    <a:srgbClr val="B386E5"/>
                  </a:solidFill>
                </a:rPr>
                <a:t>느낀점</a:t>
              </a: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1043644" y="48971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824187" y="691476"/>
            <a:ext cx="912901" cy="249463"/>
            <a:chOff x="10963887" y="779236"/>
            <a:chExt cx="912901" cy="249463"/>
          </a:xfrm>
        </p:grpSpPr>
        <p:sp>
          <p:nvSpPr>
            <p:cNvPr id="10" name="직사각형 9"/>
            <p:cNvSpPr/>
            <p:nvPr/>
          </p:nvSpPr>
          <p:spPr>
            <a:xfrm>
              <a:off x="10963887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295606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325" y="779236"/>
              <a:ext cx="249463" cy="2494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350625" y="834388"/>
              <a:ext cx="139157" cy="1391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016618" y="960945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2700000">
              <a:off x="11687201" y="888524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8900000">
              <a:off x="11687200" y="88568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99A4B37-6020-410C-A9C0-6DD2AB572640}"/>
              </a:ext>
            </a:extLst>
          </p:cNvPr>
          <p:cNvSpPr txBox="1"/>
          <p:nvPr/>
        </p:nvSpPr>
        <p:spPr>
          <a:xfrm>
            <a:off x="692012" y="2424418"/>
            <a:ext cx="10658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첫 개발 프로젝트 였는데 어떻게 기획하고 코드를 짜야 하나 많이 막막했습니다</a:t>
            </a:r>
            <a:r>
              <a:rPr lang="en-US" altLang="ko-KR" sz="18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.</a:t>
            </a:r>
          </a:p>
          <a:p>
            <a:pPr algn="ctr"/>
            <a:r>
              <a:rPr lang="ko-KR" altLang="en-US" sz="18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너무 큰 틀로만 기획을 하고 나니까 일주일동안 저 혼자서 할 수 있는 양은 아니었습니다</a:t>
            </a:r>
            <a:r>
              <a:rPr lang="en-US" altLang="ko-KR" sz="18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.</a:t>
            </a:r>
          </a:p>
          <a:p>
            <a:pPr algn="ctr"/>
            <a:r>
              <a:rPr lang="ko-KR" altLang="en-US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그래도 </a:t>
            </a:r>
            <a:r>
              <a:rPr lang="ko-KR" altLang="en-US" sz="18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기획하고 개발하면서 코드는 하나도 모르던 제가 로그인을 만들고 </a:t>
            </a:r>
            <a:endParaRPr lang="en-US" altLang="ko-KR" sz="1800" b="1" i="1" kern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</a:endParaRPr>
          </a:p>
          <a:p>
            <a:pPr algn="ctr"/>
            <a:r>
              <a:rPr lang="ko-KR" altLang="en-US" sz="18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회원가입 창을 만들 수 있게 된 것에 </a:t>
            </a:r>
            <a:r>
              <a:rPr lang="ko-KR" altLang="en-US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대해 뿌듯함을 느꼈습니다</a:t>
            </a:r>
            <a:endParaRPr lang="en-US" altLang="ko-KR" b="1" i="1" kern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</a:endParaRPr>
          </a:p>
          <a:p>
            <a:pPr algn="ctr"/>
            <a:endParaRPr lang="en-US" altLang="ko-KR" sz="1800" b="1" i="1" kern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</a:endParaRPr>
          </a:p>
          <a:p>
            <a:pPr algn="ctr"/>
            <a:r>
              <a:rPr lang="ko-KR" altLang="en-US" sz="1800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물론 완성도 못하고 기획 한 것에 많이 벗어나는 결과물 이지만 </a:t>
            </a:r>
            <a:endParaRPr lang="en-US" altLang="ko-KR" sz="1800" b="1" i="1" kern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</a:endParaRPr>
          </a:p>
          <a:p>
            <a:pPr algn="ctr"/>
            <a:r>
              <a:rPr lang="ko-KR" altLang="en-US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이 기회를 통해 다음 프로젝트는 어떻게 기획하고 개발해야 할 지 조금은 알게 되어 </a:t>
            </a:r>
            <a:endParaRPr lang="en-US" altLang="ko-KR" b="1" i="1" kern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</a:endParaRPr>
          </a:p>
          <a:p>
            <a:pPr algn="ctr"/>
            <a:r>
              <a:rPr lang="ko-KR" altLang="en-US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좋은 경험이었습니다</a:t>
            </a:r>
            <a:r>
              <a:rPr lang="en-US" altLang="ko-KR" b="1" i="1" kern="0" dirty="0">
                <a:ln>
                  <a:solidFill>
                    <a:sysClr val="windowText" lastClr="000000"/>
                  </a:solidFill>
                </a:ln>
                <a:solidFill>
                  <a:srgbClr val="B386E5"/>
                </a:solidFill>
              </a:rPr>
              <a:t>.</a:t>
            </a:r>
          </a:p>
          <a:p>
            <a:pPr algn="ctr"/>
            <a:endParaRPr lang="en-US" altLang="ko-KR" sz="1800" b="1" i="1" kern="0" dirty="0">
              <a:ln>
                <a:solidFill>
                  <a:sysClr val="windowText" lastClr="000000"/>
                </a:solidFill>
              </a:ln>
              <a:solidFill>
                <a:srgbClr val="B386E5"/>
              </a:solidFill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41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158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 EOJIN</cp:lastModifiedBy>
  <cp:revision>6</cp:revision>
  <dcterms:created xsi:type="dcterms:W3CDTF">2020-11-20T02:05:44Z</dcterms:created>
  <dcterms:modified xsi:type="dcterms:W3CDTF">2020-11-30T01:48:42Z</dcterms:modified>
</cp:coreProperties>
</file>