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D2A23A6A-CA4C-438E-8212-43242643FCBB}"/>
              </a:ext>
            </a:extLst>
          </p:cNvPr>
          <p:cNvSpPr/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3278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4A66AC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4800EE-11AF-44FC-BA46-C0CCB20924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0002" y="1449150"/>
            <a:ext cx="10572000" cy="297105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4801FB-910E-480A-959D-EB3ADD79F4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0002" y="5280842"/>
            <a:ext cx="10572000" cy="434970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ADDE12-94C4-4833-B942-72856ACE29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E47B14-15C8-4C9A-A440-E86CC9D298E5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49C33-6523-4D1F-B816-6226C8B88F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BEAB2B-8FBB-4F3B-ABD6-EB82F1CD35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44FFC7-0060-498B-A191-9FDAB43808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9247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16FF-3083-4159-A01E-10A753C2FD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2" y="4800600"/>
            <a:ext cx="10561420" cy="566735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9456BCE4-99BE-4B99-BB6D-B4248716F74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4800600"/>
          </a:xfrm>
          <a:ln w="9528" cap="rnd">
            <a:solidFill>
              <a:srgbClr val="ACCBF9"/>
            </a:solidFill>
            <a:prstDash val="solid"/>
          </a:ln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AA5CF-9EDF-4DAA-A19B-C4793C6EAD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0002" y="5367335"/>
            <a:ext cx="10561420" cy="493711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D8F72-F745-42AC-9153-1441A4024D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8F6442-9870-460C-912B-B371B105A3F0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EA7B2-82DC-4C02-8D26-0B893F9071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F18D5-3948-47CE-B0CC-EC162AE816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F7707C-2E8C-4720-A6CB-E345806E453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B860CC18-6549-4EF3-B4A4-7A0B589BFF8D}"/>
              </a:ext>
            </a:extLst>
          </p:cNvPr>
          <p:cNvSpPr/>
          <p:nvPr/>
        </p:nvSpPr>
        <p:spPr>
          <a:xfrm>
            <a:off x="631694" y="1081451"/>
            <a:ext cx="6332412" cy="3239188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4A66AC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2614D7-E36E-4866-96EC-F0EF9D065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0986" y="1238499"/>
            <a:ext cx="5893838" cy="2645907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B65BAC3-7025-4D2B-863C-12FE7A6700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3190" y="4443682"/>
            <a:ext cx="5891634" cy="713241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9E0C811-D0E3-4C9F-9FA8-58AD9FC734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74642" y="1081451"/>
            <a:ext cx="3810003" cy="4075462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65CDFCA-41D4-4FEC-9E9A-1B2FFE3335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63F871-7569-4899-B9BD-F52192578274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AE8C64-5842-49C5-86CE-7AF07635C5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01D408C-6B08-474E-AC66-9467B3B9F4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F3A40F-3504-45B6-995E-90B046B7CAF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34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7FF2713E-D18C-4531-8726-1B4513408D56}"/>
              </a:ext>
            </a:extLst>
          </p:cNvPr>
          <p:cNvSpPr/>
          <p:nvPr/>
        </p:nvSpPr>
        <p:spPr>
          <a:xfrm>
            <a:off x="1140887" y="2286585"/>
            <a:ext cx="4895112" cy="250397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4A66AC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22A9DA-0C3F-4F96-A70D-755502F47C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7088" y="2435952"/>
            <a:ext cx="4382518" cy="200778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96F48BA-3C18-4E11-972F-BA6A6C7E24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55996" y="2286000"/>
            <a:ext cx="4880299" cy="2295528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25BAF224-9D1F-4B5E-9117-4A78195A94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AA8AA3-16A2-40CE-9E77-61F37329E157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8334B0E-E1D4-41ED-944E-913968FBEA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41AE6F7-8C7E-422E-9CCB-8CD2636E00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F1D8B5-425E-4CBA-BACD-4F301CFB0A3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2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82023A43-6806-4134-987F-BCE18D113A9C}"/>
              </a:ext>
            </a:extLst>
          </p:cNvPr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4A66AC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4DC575-A630-475D-957B-B468EDEA18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BA9A76D3-149A-4211-80DA-F4089291522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112130-45EF-49FF-83F8-D2424B8132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D75D16-C9DB-441B-81CF-2D7E9EB239CB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AAE13-6CD0-4796-A8A2-B562DCBA90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9C2405-C41E-4340-B1BE-4CE4FDB94A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3F6146-45A0-4E4B-9918-0DED31FF21E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280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8DC210EF-850C-4F4D-A378-AB4CA13B6173}"/>
              </a:ext>
            </a:extLst>
          </p:cNvPr>
          <p:cNvSpPr/>
          <p:nvPr/>
        </p:nvSpPr>
        <p:spPr>
          <a:xfrm>
            <a:off x="7669648" y="446090"/>
            <a:ext cx="4522348" cy="5414957"/>
          </a:xfrm>
          <a:custGeom>
            <a:avLst/>
            <a:gdLst>
              <a:gd name="f0" fmla="val w"/>
              <a:gd name="f1" fmla="val h"/>
              <a:gd name="f2" fmla="val 0"/>
              <a:gd name="f3" fmla="val 2879"/>
              <a:gd name="f4" fmla="val 4320"/>
              <a:gd name="f5" fmla="val 183"/>
              <a:gd name="f6" fmla="val 1197"/>
              <a:gd name="f7" fmla="val 8"/>
              <a:gd name="f8" fmla="val 1372"/>
              <a:gd name="f9" fmla="val 6"/>
              <a:gd name="f10" fmla="val 1376"/>
              <a:gd name="f11" fmla="val 3"/>
              <a:gd name="f12" fmla="val 1382"/>
              <a:gd name="f13" fmla="val 1387"/>
              <a:gd name="f14" fmla="val 1393"/>
              <a:gd name="f15" fmla="val 1399"/>
              <a:gd name="f16" fmla="val 1404"/>
              <a:gd name="f17" fmla="val 1410"/>
              <a:gd name="f18" fmla="val 1414"/>
              <a:gd name="f19" fmla="val 1589"/>
              <a:gd name="f20" fmla="*/ f0 1 2879"/>
              <a:gd name="f21" fmla="*/ f1 1 4320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2879"/>
              <a:gd name="f28" fmla="*/ f25 1 4320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2879" h="4320">
                <a:moveTo>
                  <a:pt x="f5" y="f2"/>
                </a:moveTo>
                <a:lnTo>
                  <a:pt x="f5" y="f6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2" y="f13"/>
                </a:lnTo>
                <a:lnTo>
                  <a:pt x="f2" y="f14"/>
                </a:lnTo>
                <a:lnTo>
                  <a:pt x="f2" y="f15"/>
                </a:lnTo>
                <a:lnTo>
                  <a:pt x="f11" y="f16"/>
                </a:lnTo>
                <a:lnTo>
                  <a:pt x="f9" y="f17"/>
                </a:lnTo>
                <a:lnTo>
                  <a:pt x="f7" y="f18"/>
                </a:lnTo>
                <a:lnTo>
                  <a:pt x="f5" y="f19"/>
                </a:lnTo>
                <a:lnTo>
                  <a:pt x="f5" y="f4"/>
                </a:lnTo>
                <a:lnTo>
                  <a:pt x="f3" y="f4"/>
                </a:lnTo>
                <a:lnTo>
                  <a:pt x="f3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4A66AC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Vertical Title 1">
            <a:extLst>
              <a:ext uri="{FF2B5EF4-FFF2-40B4-BE49-F238E27FC236}">
                <a16:creationId xmlns:a16="http://schemas.microsoft.com/office/drawing/2014/main" id="{EF359421-F823-4F57-8375-D55DCAA219F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183541" y="586166"/>
            <a:ext cx="2494794" cy="513479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735CB492-3427-4751-898D-A400F56950F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10002" y="446090"/>
            <a:ext cx="6611541" cy="5414957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CCCBFE-407C-4BE7-9CDB-D251208FEE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8DAC7C-6D14-4BBC-A3A3-E93234B63896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A8ACA3-5732-4144-8E3D-18B6F63E63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67B849-07AF-4603-9A40-1AA21C8CB0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678F26-03EF-4650-9583-4B24076D389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2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AF932300-D4BF-463C-9E9C-FC1A4CF9FE26}"/>
              </a:ext>
            </a:extLst>
          </p:cNvPr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4A66AC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AE79EB-EB40-4EB6-9090-65DB01339A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D5E5D6-8699-40AD-BD02-478144D8B7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10554571" cy="36365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3D8559-7C89-4653-9189-A3FB1B2D9E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A9FB07-B16F-40B8-97A8-D45945C7A828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357BCA-6D44-4D34-9DD5-792E9112D1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5E4BC9-F856-487A-8C6E-274BF2802A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E916B0-1135-4FD4-A5DC-01C3D9C0944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9211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7A64AC8F-6BB8-4264-AD08-194C0A086FAA}"/>
              </a:ext>
            </a:extLst>
          </p:cNvPr>
          <p:cNvSpPr/>
          <p:nvPr/>
        </p:nvSpPr>
        <p:spPr>
          <a:xfrm>
            <a:off x="0" y="0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4817"/>
              <a:gd name="f7" fmla="val 4637"/>
              <a:gd name="f8" fmla="val 3270"/>
              <a:gd name="f9" fmla="val 4633"/>
              <a:gd name="f10" fmla="val 3272"/>
              <a:gd name="f11" fmla="val 4627"/>
              <a:gd name="f12" fmla="val 3275"/>
              <a:gd name="f13" fmla="val 4621"/>
              <a:gd name="f14" fmla="val 4616"/>
              <a:gd name="f15" fmla="val 4610"/>
              <a:gd name="f16" fmla="val 4605"/>
              <a:gd name="f17" fmla="val 4599"/>
              <a:gd name="f18" fmla="val 4595"/>
              <a:gd name="f19" fmla="val 4415"/>
              <a:gd name="f20" fmla="*/ f0 1 5760"/>
              <a:gd name="f21" fmla="*/ f1 1 3278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3278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3278">
                <a:moveTo>
                  <a:pt x="f2" y="f2"/>
                </a:moveTo>
                <a:lnTo>
                  <a:pt x="f3" y="f2"/>
                </a:lnTo>
                <a:lnTo>
                  <a:pt x="f3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2" y="f5"/>
                </a:lnTo>
                <a:lnTo>
                  <a:pt x="f2" y="f2"/>
                </a:lnTo>
                <a:lnTo>
                  <a:pt x="f2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4A66AC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8B604F-F4AE-43B5-B825-2FD4EC600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2" y="2951399"/>
            <a:ext cx="10561420" cy="14688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45CCC89-9787-42E3-8ABD-81D544B3E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0002" y="5281199"/>
            <a:ext cx="10561420" cy="433955"/>
          </a:xfrm>
        </p:spPr>
        <p:txBody>
          <a:bodyPr anchor="t"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A17FBB-A984-4AE9-83FA-76FA87D505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951DBD-2511-4F77-9129-C6BBCF31BA51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B0D15A-9EE3-4135-A623-C27AD474DA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6E11C2-76E8-49F8-8689-A72EB55620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B48AE0-79F4-4E8D-9E51-A69268F3F48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1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7C33299E-8547-4861-A4F4-C3C4F1CBF691}"/>
              </a:ext>
            </a:extLst>
          </p:cNvPr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4A66AC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425CB8-6630-4B3A-BC3F-13E7625D42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AB8AD1-1C9A-4CAE-B1B0-F22AE02AFB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5185873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60D4BB-63D4-4B6E-9181-6B5D9649EC4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87415" y="2222284"/>
            <a:ext cx="5194587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9739E50-0358-4061-98AA-761AC04848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1DC1DF-163F-4D54-9EF1-D93ABF9545D9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B7B9D0D-47C3-496D-8EFA-FEA56A2310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501FFD0-8A30-4DA5-B4AC-23F5F47477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952E75-B3AA-4C21-AA8E-D1E88E9D09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BC622845-42E9-48E2-A768-5F1A1BA21F28}"/>
              </a:ext>
            </a:extLst>
          </p:cNvPr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4A66AC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A515FA-5663-4410-A213-67A181C530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8469A3-89E8-4FAB-8D87-8E8A5DB9AB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4730" y="2174872"/>
            <a:ext cx="5189860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E983EB6-AF0E-404C-81B7-F51EC6E0A5B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14730" y="2751136"/>
            <a:ext cx="5189860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A2E5FC4-BCB7-49BA-ABA7-51CBCE12AB4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87415" y="2174872"/>
            <a:ext cx="5194587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255BC43-2C2C-4E91-97F2-B3C228EB389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87415" y="2751136"/>
            <a:ext cx="5194587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9787415-01B4-4C96-AD24-1B2A1EFE79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A4B94A-A481-41B6-9782-D96C9955E166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9F4C6B89-14FD-4822-8FE4-FAD583C0B9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9BDD462C-9F9D-48F8-B5A1-47EA2958EA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542C42-4D38-4A4A-87E9-A95D20F2098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19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067DD6AA-C515-4EC0-BB5A-AE40D459DCA1}"/>
              </a:ext>
            </a:extLst>
          </p:cNvPr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4A66AC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F55F47-494F-45A0-B228-803F5E05AE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B2B55E5-9883-4D10-970E-188209E5A1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19AE65-4ECF-4702-B982-2FC1CA4F58C2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AF4BD79-7819-4AB0-9DBB-E240F7B62D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896099-5552-4031-8BDE-C3543FBFF7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0FA1FF-D1A2-4A0F-B380-B4CD2B88A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0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3B1EF-FB8E-47F2-B7E9-D5E1387573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226406-8D78-4C17-9C0A-5E7FC9F04BE4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461DF-03A8-4FDE-B5B1-00A80FD7E9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F82D3-AC40-4B9F-B90A-F106532B95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B0D827-E76D-4D5E-8234-17231ED4768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0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3AA4B90D-DFC3-4A33-AAAA-E001D8BEC745}"/>
              </a:ext>
            </a:extLst>
          </p:cNvPr>
          <p:cNvSpPr/>
          <p:nvPr/>
        </p:nvSpPr>
        <p:spPr>
          <a:xfrm>
            <a:off x="1073148" y="446090"/>
            <a:ext cx="3547533" cy="181465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4A66AC"/>
            </a:solidFill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F0A25E-1258-4C75-9D99-141243A69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3148" y="446090"/>
            <a:ext cx="3547533" cy="1618396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9B8F8B-C83C-4E38-A40D-DDA4981E75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55628" y="446090"/>
            <a:ext cx="6252630" cy="54149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4D99F59-B5CA-4CEB-A071-6761B2103C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3148" y="2260735"/>
            <a:ext cx="3547533" cy="360031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3543CE9-1A2F-45DF-A6C9-C2EEB7EDAC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6E44E8-F29C-4B2E-9720-4A1648D045A4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9BFACF8-F8C8-4C6D-811D-5EE3C28278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8CF42D1-A891-4E76-9F07-0BB58481C0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BE596B-96E5-4220-828E-A8DB6D30036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97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FD64-AB5C-4A75-8366-712D4975EE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730" y="727524"/>
            <a:ext cx="4852985" cy="1617162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424AFA22-4F68-4E31-A004-0467BA86A96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098115" y="0"/>
            <a:ext cx="6093881" cy="6858000"/>
          </a:xfrm>
          <a:ln w="9528">
            <a:solidFill>
              <a:srgbClr val="ACCBF9"/>
            </a:solidFill>
            <a:prstDash val="solid"/>
            <a:round/>
          </a:ln>
        </p:spPr>
        <p:txBody>
          <a:bodyPr anchor="t" anchorCtr="1"/>
          <a:lstStyle>
            <a:lvl1pPr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F1362-6E4F-4870-81B9-D00F6279948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4730" y="2344686"/>
            <a:ext cx="4852985" cy="3516361"/>
          </a:xfrm>
        </p:spPr>
        <p:txBody>
          <a:bodyPr anchor="t"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D8EFC-0F6F-4CE1-8FDE-E3C7CC7970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3885806" y="6041358"/>
            <a:ext cx="97688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893919C-F928-41F3-A68A-6FCFA2D9E886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9763-C6FB-49AD-B475-8858A87E84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90391" y="6041358"/>
            <a:ext cx="3295415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3E012-6361-4E78-BDC8-B27C4E395B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62687" y="5915884"/>
            <a:ext cx="1062157" cy="490603"/>
          </a:xfrm>
        </p:spPr>
        <p:txBody>
          <a:bodyPr/>
          <a:lstStyle>
            <a:lvl1pPr>
              <a:defRPr/>
            </a:lvl1pPr>
          </a:lstStyle>
          <a:p>
            <a:pPr lvl="0"/>
            <a:fld id="{1BC9260F-4F4C-4AD2-9FCD-13EDBB7696A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044D-DE9F-434B-882B-65040FC6EC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2" y="447187"/>
            <a:ext cx="10572000" cy="970452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60000"/>
              </a:srgbClr>
            </a:outerShdw>
          </a:effectLst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4E268-73FF-4F47-88A4-C3A94E5618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0002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CF6FA2-8CAE-41F3-82F6-3BF6D9C70F0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1512" y="6041358"/>
            <a:ext cx="864431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9DCA07-A02E-4BEB-8844-EE27046DF29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334624" y="6041358"/>
            <a:ext cx="13437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0E643E08-4F37-43D7-BA7B-4DB53B374BFD}" type="datetime1">
              <a:rPr lang="en-GB"/>
              <a:pPr lvl="0"/>
              <a:t>06/12/2019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295E-5F98-4CB9-B458-81B81F494D1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78326" y="5915884"/>
            <a:ext cx="1062157" cy="490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10799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2000" b="0" i="0" u="none" strike="noStrike" kern="1200" cap="none" spc="0" baseline="0">
                <a:solidFill>
                  <a:srgbClr val="4A66AC"/>
                </a:solidFill>
                <a:uFillTx/>
                <a:latin typeface="Century Gothic"/>
              </a:defRPr>
            </a:lvl1pPr>
          </a:lstStyle>
          <a:p>
            <a:pPr lvl="0"/>
            <a:fld id="{59654E68-71C1-4A93-8037-7857B17F3F18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0" baseline="0">
          <a:solidFill>
            <a:srgbClr val="FEFEFE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4A66AC"/>
        </a:buClr>
        <a:buSzPct val="100000"/>
        <a:buFont typeface="Wingdings 2"/>
        <a:buChar char="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4A66AC"/>
        </a:buClr>
        <a:buSzPct val="100000"/>
        <a:buFont typeface="Wingdings 2"/>
        <a:buChar char="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4A66AC"/>
        </a:buClr>
        <a:buSzPct val="100000"/>
        <a:buFont typeface="Wingdings 2"/>
        <a:buChar char=""/>
        <a:tabLst/>
        <a:defRPr lang="en-US" sz="1400" b="0" i="0" u="none" strike="noStrike" kern="1200" cap="none" spc="0" baseline="0">
          <a:solidFill>
            <a:srgbClr val="FFFFFF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4A66AC"/>
        </a:buClr>
        <a:buSzPct val="100000"/>
        <a:buFont typeface="Wingdings 2"/>
        <a:buChar char=""/>
        <a:tabLst/>
        <a:defRPr lang="en-US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4A66AC"/>
        </a:buClr>
        <a:buSzPct val="100000"/>
        <a:buFont typeface="Wingdings 2"/>
        <a:buChar char=""/>
        <a:tabLst/>
        <a:defRPr lang="en-US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93A7-E02D-4BFD-A1C2-D29A83DA1BC3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CMP303-Network Systems for Game Development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76FB7-E5CF-465C-993B-063056309D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/>
              <a:t>Tanks Online Networked game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072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9DEB-8BCA-48C4-B034-35A79607C4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C2CB-C329-4FFC-9BCB-E3D3C59E678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Client-Server Architecture.</a:t>
            </a:r>
          </a:p>
          <a:p>
            <a:pPr lvl="0"/>
            <a:r>
              <a:rPr lang="en-GB"/>
              <a:t>Few disputes – Server holds master game state.</a:t>
            </a:r>
          </a:p>
          <a:p>
            <a:pPr lvl="0"/>
            <a:r>
              <a:rPr lang="en-GB"/>
              <a:t>Important for projectile hit registering.</a:t>
            </a:r>
          </a:p>
          <a:p>
            <a:pPr lvl="0"/>
            <a:r>
              <a:rPr lang="en-GB"/>
              <a:t>A player with bad connection doesn’t affect other players’ games.</a:t>
            </a:r>
          </a:p>
          <a:p>
            <a:pPr lvl="0"/>
            <a:r>
              <a:rPr lang="en-GB"/>
              <a:t>Easily scalable for more clients (if need be).</a:t>
            </a: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72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F212-0E14-4215-A59D-757E166589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Transport Layer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ED48-A623-4884-B11D-2757CA826AE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UDP.</a:t>
            </a:r>
          </a:p>
          <a:p>
            <a:pPr lvl="0"/>
            <a:r>
              <a:rPr lang="en-GB"/>
              <a:t>Data being sent is being sent constantly so a lost packet won’t matter.</a:t>
            </a:r>
          </a:p>
          <a:p>
            <a:pPr lvl="0"/>
            <a:r>
              <a:rPr lang="en-GB"/>
              <a:t>If using TCP, any lost packets would cause latency that wouldn’t be easy to hide.</a:t>
            </a:r>
          </a:p>
          <a:p>
            <a:pPr lvl="0"/>
            <a:r>
              <a:rPr lang="en-GB"/>
              <a:t>UDP socket allows broadcasting to entire network so we can find out which application running is the server.</a:t>
            </a:r>
          </a:p>
          <a:p>
            <a:pPr lvl="0"/>
            <a:r>
              <a:rPr lang="en-GB"/>
              <a:t>UDP socket set in non-blocking mode.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072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D79F-E421-408B-99E0-5DA61B9034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Prediction/Interpolation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85CA-8C6F-4091-82B6-CA125088A0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>
              <a:lnSpc>
                <a:spcPct val="80000"/>
              </a:lnSpc>
            </a:pPr>
            <a:r>
              <a:rPr lang="en-GB" sz="1500"/>
              <a:t>Linear prediction is used with bullet position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GB" sz="1400"/>
              <a:t>Bullet travels in the same direction and a constant speed once fired.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GB" sz="1400"/>
              <a:t>Simple path.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GB" sz="1400"/>
              <a:t>Less updates.</a:t>
            </a:r>
          </a:p>
          <a:p>
            <a:pPr lvl="0">
              <a:lnSpc>
                <a:spcPct val="80000"/>
              </a:lnSpc>
            </a:pPr>
            <a:r>
              <a:rPr lang="en-GB" sz="1500"/>
              <a:t>Linear prediction and interpolation is used with the player’s position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GB" sz="1400"/>
              <a:t>Since tanks are so slow models don’t make much difference.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GB" sz="1400"/>
              <a:t>Interpolation makes path look smooth anyway so either model is good.</a:t>
            </a:r>
          </a:p>
          <a:p>
            <a:pPr lvl="0">
              <a:lnSpc>
                <a:spcPct val="80000"/>
              </a:lnSpc>
            </a:pPr>
            <a:r>
              <a:rPr lang="en-GB" sz="1500"/>
              <a:t>Linear Prediction used with player rotation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GB" sz="1400"/>
              <a:t>Angle to rotate to increases very slowly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GB" sz="1400"/>
              <a:t>Simple.</a:t>
            </a:r>
          </a:p>
          <a:p>
            <a:pPr lvl="0">
              <a:lnSpc>
                <a:spcPct val="80000"/>
              </a:lnSpc>
            </a:pPr>
            <a:r>
              <a:rPr lang="en-GB" sz="1500"/>
              <a:t>No prediction on gun rotation.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r>
              <a:rPr lang="en-GB" sz="1400"/>
              <a:t>More likely to be wrong more often. </a:t>
            </a:r>
          </a:p>
          <a:p>
            <a:pPr lvl="1">
              <a:lnSpc>
                <a:spcPct val="80000"/>
              </a:lnSpc>
              <a:spcBef>
                <a:spcPts val="300"/>
              </a:spcBef>
            </a:pPr>
            <a:endParaRPr lang="en-GB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D79F-E421-408B-99E0-5DA61B9034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Clumsy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85CA-8C6F-4091-82B6-CA125088A0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indent="-285750">
              <a:lnSpc>
                <a:spcPct val="80000"/>
              </a:lnSpc>
              <a:spcBef>
                <a:spcPts val="300"/>
              </a:spcBef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7099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C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D79F-E421-408B-99E0-5DA61B9034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Effectiveness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85CA-8C6F-4091-82B6-CA125088A0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10554571" cy="4293926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GB" sz="1600" dirty="0"/>
              <a:t>I think the solution is effective for the task’s requirements.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GB" sz="1600" dirty="0"/>
              <a:t>The server does its job in clearing up as many disputes as possible.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GB" sz="1600" dirty="0"/>
              <a:t>Some disputes will still remain as player’s who are not aware of who is correct in terms of disputes may think that their game state must be correct.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GB" sz="1600" dirty="0"/>
              <a:t>UDP works well as the selected transport protocol, even when data is lost, duplicated or sent out of order the game continues on.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GB" sz="1600" dirty="0"/>
              <a:t>Prediction works well enough so that players know when there is high latency but it doesn’t make too much of a difference in the game.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GB" sz="1600" dirty="0"/>
              <a:t>It is unlikely that the game will be attacked or tampered with in a local networked game. However this application doesn’t handle it very well.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GB" sz="1600" dirty="0"/>
              <a:t>If we were to expand this application to run across the internet, measures would need to be put in place to prevent cheating.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GB" sz="1600" dirty="0"/>
              <a:t>Do checks on each of these spoofed values to see if they make sense or not, if not then get rid of them, if they do then use them.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GB" sz="1600" dirty="0"/>
              <a:t>Since a client-server architecture is used, the application can be easily scaled from 2 players to 4 if we wanted to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GB" sz="1600" dirty="0"/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58299151"/>
      </p:ext>
    </p:extLst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TM03457503%5b%5bfn=Quotable%5d%5d</Template>
  <TotalTime>197</TotalTime>
  <Words>422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2</vt:lpstr>
      <vt:lpstr>Quotable</vt:lpstr>
      <vt:lpstr>CMP303-Network Systems for Game Development Assessment</vt:lpstr>
      <vt:lpstr>Network Architecture</vt:lpstr>
      <vt:lpstr>Transport Layer Protocol</vt:lpstr>
      <vt:lpstr>Prediction/Interpolation</vt:lpstr>
      <vt:lpstr>Clumsy Results</vt:lpstr>
      <vt:lpstr>Effectiveness of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CMP303-Network Systems for Game Development Assessment</dc:title>
  <dc:creator>lee esplin</dc:creator>
  <cp:lastModifiedBy>lee esplin</cp:lastModifiedBy>
  <cp:revision>9</cp:revision>
  <dcterms:created xsi:type="dcterms:W3CDTF">2019-12-05T18:41:40Z</dcterms:created>
  <dcterms:modified xsi:type="dcterms:W3CDTF">2019-12-06T19:11:33Z</dcterms:modified>
</cp:coreProperties>
</file>