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8" r:id="rId6"/>
    <p:sldId id="264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7C8-19A9-493F-9FAC-66252E5B4C8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35AC-1FAF-49A1-B918-EB4D723A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7C8-19A9-493F-9FAC-66252E5B4C8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35AC-1FAF-49A1-B918-EB4D723A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8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7C8-19A9-493F-9FAC-66252E5B4C8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35AC-1FAF-49A1-B918-EB4D723A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3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7C8-19A9-493F-9FAC-66252E5B4C8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35AC-1FAF-49A1-B918-EB4D723A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8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7C8-19A9-493F-9FAC-66252E5B4C8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35AC-1FAF-49A1-B918-EB4D723A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0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7C8-19A9-493F-9FAC-66252E5B4C8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35AC-1FAF-49A1-B918-EB4D723A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3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7C8-19A9-493F-9FAC-66252E5B4C8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35AC-1FAF-49A1-B918-EB4D723A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5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7C8-19A9-493F-9FAC-66252E5B4C8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35AC-1FAF-49A1-B918-EB4D723A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0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7C8-19A9-493F-9FAC-66252E5B4C8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35AC-1FAF-49A1-B918-EB4D723A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2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7C8-19A9-493F-9FAC-66252E5B4C8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35AC-1FAF-49A1-B918-EB4D723A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2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7C8-19A9-493F-9FAC-66252E5B4C8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35AC-1FAF-49A1-B918-EB4D723A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1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5F7C8-19A9-493F-9FAC-66252E5B4C82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35AC-1FAF-49A1-B918-EB4D723A2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7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25585" y="556951"/>
            <a:ext cx="5552902" cy="5852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75810" y="1770611"/>
            <a:ext cx="1014152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추가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125585" y="1411102"/>
            <a:ext cx="5494713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2985" y="822048"/>
            <a:ext cx="149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모드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323610" y="1770611"/>
            <a:ext cx="1014152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수정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6771410" y="1783115"/>
            <a:ext cx="1014152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재고관리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482639" y="3195777"/>
            <a:ext cx="1014152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매출관리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168043" y="3211484"/>
            <a:ext cx="1014152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60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706" y="324197"/>
            <a:ext cx="12186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모드에 들어가면 메뉴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일일 매출액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관리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메뉴 추가를 할거야 그러면 일단 대충 우리가 </a:t>
            </a:r>
            <a:r>
              <a:rPr lang="ko-KR" altLang="en-US" dirty="0" err="1" smtClean="0"/>
              <a:t>구상해놓은</a:t>
            </a:r>
            <a:r>
              <a:rPr lang="ko-KR" altLang="en-US" dirty="0" smtClean="0"/>
              <a:t> 메뉴 필드 만들어두고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여기에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넣는거지</a:t>
            </a:r>
            <a:r>
              <a:rPr lang="ko-KR" altLang="en-US" dirty="0" smtClean="0"/>
              <a:t> 여기서 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43684"/>
              </p:ext>
            </p:extLst>
          </p:nvPr>
        </p:nvGraphicFramePr>
        <p:xfrm>
          <a:off x="1749368" y="2614968"/>
          <a:ext cx="8128001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415200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758507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886358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0710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467619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974826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2260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메뉴이름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사진 </a:t>
                      </a:r>
                      <a:r>
                        <a:rPr lang="en-US" altLang="ko-KR" dirty="0" err="1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3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err="1" smtClean="0"/>
                        <a:t>딸기딸기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아메리카노</a:t>
                      </a:r>
                      <a:r>
                        <a:rPr lang="ko-KR" altLang="en-US" dirty="0" smtClean="0"/>
                        <a:t> 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7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라떼</a:t>
                      </a:r>
                      <a:r>
                        <a:rPr lang="ko-KR" altLang="en-US" dirty="0" smtClean="0"/>
                        <a:t> 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에스프레소 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7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8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2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66902" y="473823"/>
            <a:ext cx="5552902" cy="5852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66902" y="1327974"/>
            <a:ext cx="5494713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9962" y="716233"/>
            <a:ext cx="23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추가 클릭 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015048" y="1699987"/>
            <a:ext cx="1421477" cy="6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15048" y="2774389"/>
            <a:ext cx="1421477" cy="6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음료수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546273" y="1670889"/>
            <a:ext cx="1421477" cy="6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46272" y="2774389"/>
            <a:ext cx="1421477" cy="6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디저트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03519" y="3877889"/>
            <a:ext cx="1421477" cy="6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12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316777" y="460772"/>
            <a:ext cx="5552902" cy="5852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316777" y="1236534"/>
            <a:ext cx="5494713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10742" y="534522"/>
            <a:ext cx="230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커피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디저트</a:t>
            </a:r>
            <a:r>
              <a:rPr lang="en-US" altLang="ko-KR" dirty="0" smtClean="0"/>
              <a:t>, MD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7229" y="1471353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40232" y="1840685"/>
            <a:ext cx="3075709" cy="33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07229" y="235902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가격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07229" y="2777650"/>
            <a:ext cx="3042458" cy="403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40232" y="338685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40232" y="3752612"/>
            <a:ext cx="3075709" cy="486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2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17025" y="415634"/>
            <a:ext cx="5552902" cy="5852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17025" y="1269785"/>
            <a:ext cx="5494713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40085" y="658044"/>
            <a:ext cx="23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수정 클릭 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965171" y="1641798"/>
            <a:ext cx="1421477" cy="6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65171" y="2718292"/>
            <a:ext cx="1421477" cy="6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음료수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496396" y="1612700"/>
            <a:ext cx="1421477" cy="6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496395" y="2716200"/>
            <a:ext cx="1421477" cy="6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디저트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253642" y="3819700"/>
            <a:ext cx="1421477" cy="6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99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08218" y="469085"/>
            <a:ext cx="5552902" cy="5852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408218" y="1244847"/>
            <a:ext cx="5494713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2183" y="542835"/>
            <a:ext cx="230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커피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디저트</a:t>
            </a:r>
            <a:r>
              <a:rPr lang="en-US" altLang="ko-KR" dirty="0" smtClean="0"/>
              <a:t>, MD</a:t>
            </a:r>
            <a:r>
              <a:rPr lang="ko-KR" altLang="en-US" dirty="0" smtClean="0"/>
              <a:t> 클릭 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98670" y="1479666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31673" y="1848998"/>
            <a:ext cx="3075709" cy="33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98670" y="236734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가격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98670" y="2785963"/>
            <a:ext cx="3042458" cy="403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1673" y="3395165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 </a:t>
            </a:r>
            <a:r>
              <a:rPr lang="en-US" altLang="ko-KR" dirty="0" err="1" smtClean="0"/>
              <a:t>url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31673" y="3760925"/>
            <a:ext cx="3075709" cy="486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7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2457" y="507074"/>
            <a:ext cx="5552902" cy="5852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042457" y="1361225"/>
            <a:ext cx="5494713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65517" y="749484"/>
            <a:ext cx="23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재고 관리 클릭 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79073" y="3178620"/>
            <a:ext cx="1421477" cy="6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빨대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79072" y="1669205"/>
            <a:ext cx="1421477" cy="6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컵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79072" y="4527614"/>
            <a:ext cx="1421477" cy="68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컵 홀더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38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87930" y="491651"/>
            <a:ext cx="5552902" cy="5852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217025" y="1560731"/>
            <a:ext cx="5494713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78975" y="801147"/>
            <a:ext cx="320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빨대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컵 홀더 클릭 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7477" y="2683225"/>
            <a:ext cx="16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재고량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40480" y="3097969"/>
            <a:ext cx="3042458" cy="403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7105" y="4294432"/>
            <a:ext cx="3042458" cy="403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437" y="3891232"/>
            <a:ext cx="154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재고량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53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13116" y="608028"/>
            <a:ext cx="5552902" cy="5852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142211" y="1677108"/>
            <a:ext cx="5494713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5271" y="1065367"/>
            <a:ext cx="23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매출 관리 클릭 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8318" y="304899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매출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81056" y="3669052"/>
            <a:ext cx="3042458" cy="403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7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38053" y="450086"/>
            <a:ext cx="5552902" cy="5852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167148" y="1519166"/>
            <a:ext cx="5494713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90208" y="907425"/>
            <a:ext cx="23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관리 클릭 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73978" y="2356961"/>
            <a:ext cx="3042458" cy="403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73978" y="3643670"/>
            <a:ext cx="3042458" cy="403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73978" y="3142260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쿠폰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3978" y="1909026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0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136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804</dc:creator>
  <cp:lastModifiedBy>804</cp:lastModifiedBy>
  <cp:revision>13</cp:revision>
  <dcterms:created xsi:type="dcterms:W3CDTF">2023-12-19T06:44:42Z</dcterms:created>
  <dcterms:modified xsi:type="dcterms:W3CDTF">2023-12-21T06:41:01Z</dcterms:modified>
</cp:coreProperties>
</file>