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2" r:id="rId4"/>
    <p:sldId id="285" r:id="rId5"/>
    <p:sldId id="269" r:id="rId6"/>
    <p:sldId id="284" r:id="rId7"/>
    <p:sldId id="270" r:id="rId8"/>
    <p:sldId id="278" r:id="rId9"/>
    <p:sldId id="286" r:id="rId10"/>
    <p:sldId id="287" r:id="rId11"/>
    <p:sldId id="288" r:id="rId12"/>
    <p:sldId id="289" r:id="rId13"/>
    <p:sldId id="29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22"/>
    </p:embeddedFont>
    <p:embeddedFont>
      <p:font typeface="Corbel" panose="020B0503020204020204" pitchFamily="34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AC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 autoAdjust="0"/>
    <p:restoredTop sz="94843" autoAdjust="0"/>
  </p:normalViewPr>
  <p:slideViewPr>
    <p:cSldViewPr>
      <p:cViewPr varScale="1">
        <p:scale>
          <a:sx n="74" d="100"/>
          <a:sy n="74" d="100"/>
        </p:scale>
        <p:origin x="547" y="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fld id="{B09C9EC2-5C80-451A-AC99-976FB0F26441}" type="datetime1">
              <a:rPr lang="ko-KR" altLang="en-US"/>
              <a:pPr lvl="0">
                <a:defRPr/>
              </a:pPr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a옛날목욕탕L"/>
                <a:ea typeface="a옛날목욕탕L"/>
              </a:defRPr>
            </a:lvl1pPr>
          </a:lstStyle>
          <a:p>
            <a:pPr lvl="0">
              <a:defRPr/>
            </a:pPr>
            <a:fld id="{363CDCCF-A8C4-4904-BCC7-B9BBA43973D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a옛날목욕탕L"/>
        <a:ea typeface="a옛날목욕탕L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 altLang="en-US"/>
            </a:pPr>
            <a:fld id="{152A8D0F-43F9-4162-9C69-315F78AC9CC4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06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149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87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41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23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15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08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52A8D0F-43F9-4162-9C69-315F78AC9CC4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fld id="{1BAD6368-FC96-42FA-B734-0A9AE35818EC}" type="datetime1">
              <a:rPr lang="ko-KR" altLang="en-US" smtClean="0"/>
              <a:pPr>
                <a:defRPr lang="ko-KR" altLang="en-US"/>
              </a:pPr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 lang="ko-KR" altLang="en-US"/>
            </a:pPr>
            <a:fld id="{81DE179D-4423-486F-9ECD-240AFE7F58C5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9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4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5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0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4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2019-10-17</a:t>
            </a:fld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srgbClr val="4A66A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0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fld id="{1BAD6368-FC96-42FA-B734-0A9AE35818EC}" type="datetime1">
              <a:rPr lang="ko-KR" altLang="en-US" smtClean="0">
                <a:solidFill>
                  <a:srgbClr val="4A66AC"/>
                </a:solidFill>
              </a:rPr>
              <a:pPr defTabSz="457200" latinLnBrk="0">
                <a:defRPr lang="ko-KR" altLang="en-US"/>
              </a:pPr>
              <a:t>2019-10-17</a:t>
            </a:fld>
            <a:endParaRPr lang="ko-KR" altLang="en-US" dirty="0">
              <a:solidFill>
                <a:srgbClr val="4A66A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endParaRPr lang="ko-KR" altLang="en-US" dirty="0">
              <a:solidFill>
                <a:srgbClr val="4A66A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defRPr>
            </a:lvl1pPr>
          </a:lstStyle>
          <a:p>
            <a:pPr defTabSz="457200" latinLnBrk="0">
              <a:defRPr lang="ko-KR" altLang="en-US"/>
            </a:pPr>
            <a:fld id="{81DE179D-4423-486F-9ECD-240AFE7F58C5}" type="slidenum">
              <a:rPr lang="ko-KR" altLang="en-US" smtClean="0">
                <a:solidFill>
                  <a:srgbClr val="4A66AC"/>
                </a:solidFill>
              </a:rPr>
              <a:pPr defTabSz="457200" latinLnBrk="0">
                <a:defRPr lang="ko-KR" altLang="en-US"/>
              </a:pPr>
              <a:t>‹#›</a:t>
            </a:fld>
            <a:endParaRPr lang="ko-KR" altLang="en-US" dirty="0">
              <a:solidFill>
                <a:srgbClr val="4A66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4pPr>
      <a:lvl5pPr marL="92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a옛날목욕탕L" panose="02020600000000000000" pitchFamily="18" charset="-127"/>
          <a:ea typeface="a옛날목욕탕L" panose="02020600000000000000" pitchFamily="18" charset="-127"/>
          <a:cs typeface="+mn-cs"/>
        </a:defRPr>
      </a:lvl5pPr>
      <a:lvl6pPr marL="11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3888" y="3789040"/>
            <a:ext cx="4915494" cy="24391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>
                <a:rot lat="0" lon="0" rev="1200000"/>
              </a:lightRig>
            </a:scene3d>
          </a:bodyPr>
          <a:lstStyle>
            <a:defPPr>
              <a:defRPr lang="ko-KR"/>
            </a:defPPr>
            <a:lvl1pPr algn="dist">
              <a:defRPr>
                <a:ln w="9525">
                  <a:solidFill>
                    <a:schemeClr val="bg1">
                      <a:alpha val="0"/>
                    </a:schemeClr>
                  </a:solidFill>
                </a:ln>
                <a:latin typeface="Yoon 윤고딕 520_TT"/>
                <a:ea typeface="Yoon 윤고딕 520_TT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캡스톤</a:t>
            </a:r>
            <a:r>
              <a:rPr lang="ko-KR" altLang="en-US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디자인 </a:t>
            </a:r>
            <a:r>
              <a:rPr lang="en-US" altLang="ko-KR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G</a:t>
            </a:r>
            <a:r>
              <a:rPr lang="ko-KR" altLang="en-US" sz="24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</a:t>
            </a:r>
            <a:endParaRPr lang="en-US" altLang="ko-KR" sz="24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20154308 </a:t>
            </a:r>
            <a:r>
              <a:rPr lang="ko-KR" altLang="en-US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이은진 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20154307 </a:t>
            </a:r>
            <a:r>
              <a:rPr lang="ko-KR" altLang="en-US" sz="20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김보령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20154228 </a:t>
            </a:r>
            <a:r>
              <a:rPr lang="ko-KR" altLang="en-US" sz="2000" b="1" spc="3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정혜수</a:t>
            </a:r>
            <a:endParaRPr lang="en-US" altLang="ko-KR" sz="2000" b="1" spc="300" dirty="0">
              <a:ln w="6600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prstClr val="black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20154227 </a:t>
            </a:r>
            <a:r>
              <a:rPr lang="ko-KR" altLang="en-US" sz="2000" b="1" spc="3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김다현</a:t>
            </a:r>
            <a:endParaRPr lang="en-US" altLang="ko-KR" sz="2000" b="1" spc="300" dirty="0">
              <a:ln w="9525">
                <a:solidFill>
                  <a:schemeClr val="tx2">
                    <a:alpha val="0"/>
                  </a:schemeClr>
                </a:solidFill>
              </a:ln>
              <a:solidFill>
                <a:srgbClr val="92D050"/>
              </a:solidFill>
              <a:effectLst>
                <a:outerShdw dist="63500" dir="600000" sx="56000" sy="56000" algn="l" rotWithShape="0">
                  <a:prstClr val="black">
                    <a:alpha val="0"/>
                  </a:prstClr>
                </a:outerShdw>
              </a:effectLst>
              <a:latin typeface="a옛날목욕탕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636912"/>
            <a:ext cx="6552728" cy="936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 defTabSz="457200" latinLnBrk="0">
              <a:defRPr lang="ko-KR" altLang="en-US"/>
            </a:pPr>
            <a:r>
              <a:rPr lang="ko-KR" altLang="en-US" sz="5400" b="1" spc="600" dirty="0" err="1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유니스크</a:t>
            </a:r>
            <a:r>
              <a:rPr lang="en-US" altLang="ko-KR" sz="5400" b="1" spc="600" dirty="0">
                <a:ln w="6600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prstClr val="black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-UNISK</a:t>
            </a:r>
          </a:p>
        </p:txBody>
      </p:sp>
    </p:spTree>
    <p:extLst>
      <p:ext uri="{BB962C8B-B14F-4D97-AF65-F5344CB8AC3E}">
        <p14:creationId xmlns:p14="http://schemas.microsoft.com/office/powerpoint/2010/main" val="348262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95EE11-5849-4A09-B2EA-A445E2856218}"/>
              </a:ext>
            </a:extLst>
          </p:cNvPr>
          <p:cNvSpPr/>
          <p:nvPr/>
        </p:nvSpPr>
        <p:spPr>
          <a:xfrm>
            <a:off x="971600" y="2083607"/>
            <a:ext cx="1777441" cy="177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동작 원리</a:t>
            </a:r>
          </a:p>
        </p:txBody>
      </p:sp>
    </p:spTree>
    <p:extLst>
      <p:ext uri="{BB962C8B-B14F-4D97-AF65-F5344CB8AC3E}">
        <p14:creationId xmlns:p14="http://schemas.microsoft.com/office/powerpoint/2010/main" val="404160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5DD20A-ED5E-465B-9094-76830A534422}"/>
              </a:ext>
            </a:extLst>
          </p:cNvPr>
          <p:cNvSpPr/>
          <p:nvPr/>
        </p:nvSpPr>
        <p:spPr>
          <a:xfrm>
            <a:off x="971600" y="2083607"/>
            <a:ext cx="1777441" cy="177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아두이노와</a:t>
            </a:r>
            <a:endParaRPr lang="en-US" altLang="ko-K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연결과정</a:t>
            </a:r>
          </a:p>
        </p:txBody>
      </p:sp>
    </p:spTree>
    <p:extLst>
      <p:ext uri="{BB962C8B-B14F-4D97-AF65-F5344CB8AC3E}">
        <p14:creationId xmlns:p14="http://schemas.microsoft.com/office/powerpoint/2010/main" val="375793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연동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E318195-69B3-4E1C-8AD9-06EF4767E6BB}"/>
              </a:ext>
            </a:extLst>
          </p:cNvPr>
          <p:cNvSpPr/>
          <p:nvPr/>
        </p:nvSpPr>
        <p:spPr>
          <a:xfrm>
            <a:off x="971600" y="2083607"/>
            <a:ext cx="1777441" cy="177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구동 영상</a:t>
            </a:r>
          </a:p>
        </p:txBody>
      </p:sp>
    </p:spTree>
    <p:extLst>
      <p:ext uri="{BB962C8B-B14F-4D97-AF65-F5344CB8AC3E}">
        <p14:creationId xmlns:p14="http://schemas.microsoft.com/office/powerpoint/2010/main" val="241463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안내 음성 추가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2-3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17583F-ACED-4944-A501-DCCA30564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4" t="4891" r="19288" b="9401"/>
          <a:stretch/>
        </p:blipFill>
        <p:spPr>
          <a:xfrm>
            <a:off x="1331640" y="1501851"/>
            <a:ext cx="5868725" cy="4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Github</a:t>
            </a:r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업로드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149080"/>
            <a:ext cx="727280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5085184"/>
            <a:ext cx="7272808" cy="3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3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63688" y="2852936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진행계획</a:t>
            </a:r>
          </a:p>
        </p:txBody>
      </p:sp>
    </p:spTree>
    <p:extLst>
      <p:ext uri="{BB962C8B-B14F-4D97-AF65-F5344CB8AC3E}">
        <p14:creationId xmlns:p14="http://schemas.microsoft.com/office/powerpoint/2010/main" val="159461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E2D4EA-FE2A-4E8E-9A06-65084E6B760D}"/>
              </a:ext>
            </a:extLst>
          </p:cNvPr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CE92-8345-461A-9BE8-9DE36CA286F2}"/>
              </a:ext>
            </a:extLst>
          </p:cNvPr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 계획</a:t>
            </a: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0C44093-9D5E-47A3-9003-2D3E05D32FCA}"/>
              </a:ext>
            </a:extLst>
          </p:cNvPr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E953-F7F6-41FD-8FA4-EC3FD132AFA3}"/>
              </a:ext>
            </a:extLst>
          </p:cNvPr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03663A-F04C-4968-888A-24641EF134E6}"/>
              </a:ext>
            </a:extLst>
          </p:cNvPr>
          <p:cNvSpPr/>
          <p:nvPr/>
        </p:nvSpPr>
        <p:spPr>
          <a:xfrm>
            <a:off x="863588" y="1916832"/>
            <a:ext cx="7416824" cy="3988043"/>
          </a:xfrm>
          <a:prstGeom prst="rect">
            <a:avLst/>
          </a:prstGeom>
          <a:solidFill>
            <a:srgbClr val="D8D3D9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83BD-3832-4E60-B9A6-D05DA576B11C}"/>
              </a:ext>
            </a:extLst>
          </p:cNvPr>
          <p:cNvSpPr txBox="1"/>
          <p:nvPr/>
        </p:nvSpPr>
        <p:spPr>
          <a:xfrm>
            <a:off x="1251186" y="2204864"/>
            <a:ext cx="6641628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제작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적외선 센서를 이용한 구동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2.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&amp;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센서 모듈 연결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소프트웨어 제작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1. 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앱 상에서 장바구니 만들기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47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E2D4EA-FE2A-4E8E-9A06-65084E6B760D}"/>
              </a:ext>
            </a:extLst>
          </p:cNvPr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CE92-8345-461A-9BE8-9DE36CA286F2}"/>
              </a:ext>
            </a:extLst>
          </p:cNvPr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개발 일정</a:t>
            </a: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0C44093-9D5E-47A3-9003-2D3E05D32FCA}"/>
              </a:ext>
            </a:extLst>
          </p:cNvPr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E953-F7F6-41FD-8FA4-EC3FD132AFA3}"/>
              </a:ext>
            </a:extLst>
          </p:cNvPr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3-2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DC073B-DD2D-49C4-B99B-22839C08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24997"/>
              </p:ext>
            </p:extLst>
          </p:nvPr>
        </p:nvGraphicFramePr>
        <p:xfrm>
          <a:off x="803570" y="1994142"/>
          <a:ext cx="7611562" cy="402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427">
                  <a:extLst>
                    <a:ext uri="{9D8B030D-6E8A-4147-A177-3AD203B41FA5}">
                      <a16:colId xmlns:a16="http://schemas.microsoft.com/office/drawing/2014/main" val="319299880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90381169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274897094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38376855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150396182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9208964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622418246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340035123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872501149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005954628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640052794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4194596527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744895471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448430882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345956795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2899957023"/>
                    </a:ext>
                  </a:extLst>
                </a:gridCol>
              </a:tblGrid>
              <a:tr h="566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개발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6696219"/>
                  </a:ext>
                </a:extLst>
              </a:tr>
              <a:tr h="362678">
                <a:tc v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9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11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12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13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14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0" baseline="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15</a:t>
                      </a:r>
                      <a:endParaRPr lang="ko-KR" altLang="en-US" sz="1000" b="1" spc="0" baseline="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106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주제선정 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기초 자료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430570"/>
                  </a:ext>
                </a:extLst>
              </a:tr>
              <a:tr h="691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하드웨어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7851482"/>
                  </a:ext>
                </a:extLst>
              </a:tr>
              <a:tr h="626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소프트웨어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400583"/>
                  </a:ext>
                </a:extLst>
              </a:tr>
              <a:tr h="511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구현 및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811997"/>
                  </a:ext>
                </a:extLst>
              </a:tr>
              <a:tr h="621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보고서 작성 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C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3479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F88DFCC-2CCE-4943-A814-F44113461B8D}"/>
              </a:ext>
            </a:extLst>
          </p:cNvPr>
          <p:cNvSpPr/>
          <p:nvPr/>
        </p:nvSpPr>
        <p:spPr>
          <a:xfrm>
            <a:off x="2915815" y="3068960"/>
            <a:ext cx="1833479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A5053C-BC9E-423C-AC74-2970EAA9EECF}"/>
              </a:ext>
            </a:extLst>
          </p:cNvPr>
          <p:cNvSpPr/>
          <p:nvPr/>
        </p:nvSpPr>
        <p:spPr>
          <a:xfrm>
            <a:off x="5098188" y="3777113"/>
            <a:ext cx="1118850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CB21B5-E7DB-446C-97AF-B0D775BA9D9A}"/>
              </a:ext>
            </a:extLst>
          </p:cNvPr>
          <p:cNvSpPr/>
          <p:nvPr/>
        </p:nvSpPr>
        <p:spPr>
          <a:xfrm>
            <a:off x="4749294" y="4455717"/>
            <a:ext cx="830818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393410-A87D-4FAE-97BC-780DCCEBBDFD}"/>
              </a:ext>
            </a:extLst>
          </p:cNvPr>
          <p:cNvSpPr/>
          <p:nvPr/>
        </p:nvSpPr>
        <p:spPr>
          <a:xfrm>
            <a:off x="5485812" y="4455717"/>
            <a:ext cx="146245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509E3-9A58-47DD-BBA8-82C7A03DA357}"/>
              </a:ext>
            </a:extLst>
          </p:cNvPr>
          <p:cNvSpPr/>
          <p:nvPr/>
        </p:nvSpPr>
        <p:spPr>
          <a:xfrm>
            <a:off x="5485812" y="5013176"/>
            <a:ext cx="254257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000AC7-A918-4E52-B6FE-5C1EA818A8F8}"/>
              </a:ext>
            </a:extLst>
          </p:cNvPr>
          <p:cNvSpPr/>
          <p:nvPr/>
        </p:nvSpPr>
        <p:spPr>
          <a:xfrm>
            <a:off x="7308304" y="5589240"/>
            <a:ext cx="110241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D5AF8-FE1B-4982-A8E0-A47FF7D38F8C}"/>
              </a:ext>
            </a:extLst>
          </p:cNvPr>
          <p:cNvSpPr/>
          <p:nvPr/>
        </p:nvSpPr>
        <p:spPr>
          <a:xfrm>
            <a:off x="4377949" y="4455717"/>
            <a:ext cx="1107863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A1FDE6-505B-48AD-9A0E-C952D5AF3CE0}"/>
              </a:ext>
            </a:extLst>
          </p:cNvPr>
          <p:cNvSpPr/>
          <p:nvPr/>
        </p:nvSpPr>
        <p:spPr>
          <a:xfrm>
            <a:off x="5098189" y="3777113"/>
            <a:ext cx="387624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2564904"/>
            <a:ext cx="820891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71600" y="2828836"/>
            <a:ext cx="715327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dirty="0"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0000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Q &amp; A</a:t>
            </a:r>
            <a:endParaRPr lang="ko-KR" altLang="en-US" sz="6600" b="1" cap="none" dirty="0"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36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2564904"/>
            <a:ext cx="8208912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6"/>
          <p:cNvSpPr txBox="1">
            <a:spLocks/>
          </p:cNvSpPr>
          <p:nvPr/>
        </p:nvSpPr>
        <p:spPr>
          <a:xfrm>
            <a:off x="971600" y="2828836"/>
            <a:ext cx="715327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dirty="0"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000000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THANK YOU</a:t>
            </a:r>
            <a:endParaRPr lang="ko-KR" altLang="en-US" sz="6600" b="1" cap="none" dirty="0"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rgbClr val="FFFFFF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평행 사변형 13"/>
          <p:cNvSpPr/>
          <p:nvPr/>
        </p:nvSpPr>
        <p:spPr>
          <a:xfrm>
            <a:off x="1601670" y="443280"/>
            <a:ext cx="4356484" cy="864096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직사각형 2"/>
          <p:cNvSpPr/>
          <p:nvPr/>
        </p:nvSpPr>
        <p:spPr>
          <a:xfrm>
            <a:off x="413538" y="443280"/>
            <a:ext cx="1332148" cy="864096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98592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45686" y="498592"/>
            <a:ext cx="3492388" cy="8940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유니스크</a:t>
            </a:r>
            <a:endParaRPr lang="ko-KR" altLang="en-US" sz="36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BFC3-285B-414C-8BCE-AC8D9D0E97DE}"/>
              </a:ext>
            </a:extLst>
          </p:cNvPr>
          <p:cNvSpPr txBox="1"/>
          <p:nvPr/>
        </p:nvSpPr>
        <p:spPr>
          <a:xfrm>
            <a:off x="1601670" y="1988840"/>
            <a:ext cx="5487706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피드백 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다음주 진행 목표</a:t>
            </a:r>
            <a:endParaRPr lang="en-US" altLang="ko-KR" sz="3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5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979712" y="2852936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피드백 사항</a:t>
            </a:r>
          </a:p>
        </p:txBody>
      </p:sp>
    </p:spTree>
    <p:extLst>
      <p:ext uri="{BB962C8B-B14F-4D97-AF65-F5344CB8AC3E}">
        <p14:creationId xmlns:p14="http://schemas.microsoft.com/office/powerpoint/2010/main" val="181344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52536" y="1844824"/>
            <a:ext cx="9505056" cy="4680520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</p:spPr>
      </p:sp>
      <p:sp>
        <p:nvSpPr>
          <p:cNvPr id="3" name="평행 사변형 2"/>
          <p:cNvSpPr/>
          <p:nvPr/>
        </p:nvSpPr>
        <p:spPr>
          <a:xfrm>
            <a:off x="1547664" y="392490"/>
            <a:ext cx="4968552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511857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피드백 사항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359532" y="392490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71456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B07CE-9BE8-4B5F-88A9-BDEFF0581D92}"/>
              </a:ext>
            </a:extLst>
          </p:cNvPr>
          <p:cNvSpPr txBox="1"/>
          <p:nvPr/>
        </p:nvSpPr>
        <p:spPr>
          <a:xfrm>
            <a:off x="395536" y="1660287"/>
            <a:ext cx="8424936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이용해 웹페이지에 접속하여 결제하는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부분에 대해서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유효한 웹사이트에 경우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2checkout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라는 회사에서 계정과 도메인이 허락된 사이트를 연결하면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30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일이내에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서류심사를 거쳐 판매가 가능할 수 있게 됩니다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결과적으로 실제 웹페이지 상에서 결제 서비스가능은 하나 사업자 등록을 해야 하므로 실제 결제 직전까지의 과정까지 완료하였습니다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방법으로는 시중에 사용되는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포스기와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연결가능 여부를 찾아보았는데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POSS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데모 프로그램은 있으나 실제로 사용할 수 없음으로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QR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코드로 결제모드는 이것으로 마치게 되었습니다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76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말풍선: 사각형 15"/>
          <p:cNvSpPr/>
          <p:nvPr/>
        </p:nvSpPr>
        <p:spPr>
          <a:xfrm>
            <a:off x="503548" y="2492896"/>
            <a:ext cx="8064896" cy="1800200"/>
          </a:xfrm>
          <a:prstGeom prst="wedgeRectCallout">
            <a:avLst>
              <a:gd name="adj1" fmla="val 35529"/>
              <a:gd name="adj2" fmla="val 8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763688" y="2852936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진행사항</a:t>
            </a:r>
          </a:p>
        </p:txBody>
      </p:sp>
    </p:spTree>
    <p:extLst>
      <p:ext uri="{BB962C8B-B14F-4D97-AF65-F5344CB8AC3E}">
        <p14:creationId xmlns:p14="http://schemas.microsoft.com/office/powerpoint/2010/main" val="27914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2BE2D4EA-FE2A-4E8E-9A06-65084E6B760D}"/>
              </a:ext>
            </a:extLst>
          </p:cNvPr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BCE92-8345-461A-9BE8-9DE36CA286F2}"/>
              </a:ext>
            </a:extLst>
          </p:cNvPr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이번주 진행 사항</a:t>
            </a:r>
          </a:p>
        </p:txBody>
      </p:sp>
      <p:sp>
        <p:nvSpPr>
          <p:cNvPr id="34" name="직사각형 2">
            <a:extLst>
              <a:ext uri="{FF2B5EF4-FFF2-40B4-BE49-F238E27FC236}">
                <a16:creationId xmlns:a16="http://schemas.microsoft.com/office/drawing/2014/main" id="{F0C44093-9D5E-47A3-9003-2D3E05D32FCA}"/>
              </a:ext>
            </a:extLst>
          </p:cNvPr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8E953-F7F6-41FD-8FA4-EC3FD132AFA3}"/>
              </a:ext>
            </a:extLst>
          </p:cNvPr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03663A-F04C-4968-888A-24641EF134E6}"/>
              </a:ext>
            </a:extLst>
          </p:cNvPr>
          <p:cNvSpPr/>
          <p:nvPr/>
        </p:nvSpPr>
        <p:spPr>
          <a:xfrm>
            <a:off x="863588" y="1916832"/>
            <a:ext cx="7416824" cy="3988043"/>
          </a:xfrm>
          <a:prstGeom prst="rect">
            <a:avLst/>
          </a:prstGeom>
          <a:solidFill>
            <a:srgbClr val="D8D3D9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83BD-3832-4E60-B9A6-D05DA576B11C}"/>
              </a:ext>
            </a:extLst>
          </p:cNvPr>
          <p:cNvSpPr txBox="1"/>
          <p:nvPr/>
        </p:nvSpPr>
        <p:spPr>
          <a:xfrm>
            <a:off x="1261356" y="2060848"/>
            <a:ext cx="6641628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제작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</a:t>
            </a: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레일과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구동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2. 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센서모듈과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연결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소프트웨어 제작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1. 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키오스크 </a:t>
            </a:r>
            <a:r>
              <a:rPr lang="ko-KR" altLang="en-US" sz="28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앱안에</a:t>
            </a:r>
            <a:r>
              <a:rPr lang="ko-KR" altLang="en-US" sz="28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음성안내 파일 추가</a:t>
            </a:r>
            <a:endParaRPr lang="en-US" altLang="ko-KR" sz="28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3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레일 구동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263F36C-9145-4E2C-AB97-CC775084BCC1}"/>
              </a:ext>
            </a:extLst>
          </p:cNvPr>
          <p:cNvSpPr/>
          <p:nvPr/>
        </p:nvSpPr>
        <p:spPr>
          <a:xfrm>
            <a:off x="971600" y="2083607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동작원리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3C7C09-C53B-4801-885E-2C135FF86FF9}"/>
              </a:ext>
            </a:extLst>
          </p:cNvPr>
          <p:cNvSpPr/>
          <p:nvPr/>
        </p:nvSpPr>
        <p:spPr>
          <a:xfrm>
            <a:off x="5220072" y="1980666"/>
            <a:ext cx="108012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</a:t>
            </a:r>
            <a:endParaRPr lang="en-US" altLang="ko-KR" dirty="0"/>
          </a:p>
          <a:p>
            <a:pPr algn="ctr"/>
            <a:r>
              <a:rPr lang="ko-KR" altLang="en-US" dirty="0" err="1"/>
              <a:t>이노</a:t>
            </a:r>
            <a:endParaRPr lang="ko-KR" altLang="en-US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7F5467AB-C966-49C8-8A57-F28135C51D45}"/>
              </a:ext>
            </a:extLst>
          </p:cNvPr>
          <p:cNvSpPr/>
          <p:nvPr/>
        </p:nvSpPr>
        <p:spPr>
          <a:xfrm>
            <a:off x="4103948" y="1764642"/>
            <a:ext cx="288032" cy="45365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8A4C3CAD-4046-4F3D-9FCE-8730B86445BE}"/>
              </a:ext>
            </a:extLst>
          </p:cNvPr>
          <p:cNvSpPr/>
          <p:nvPr/>
        </p:nvSpPr>
        <p:spPr>
          <a:xfrm>
            <a:off x="3473878" y="2196690"/>
            <a:ext cx="1260140" cy="1080120"/>
          </a:xfrm>
          <a:prstGeom prst="cube">
            <a:avLst>
              <a:gd name="adj" fmla="val 696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키오스크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1FE88E-2CF1-4E84-A334-F07064B0C4D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4658820" y="2774349"/>
            <a:ext cx="561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D80C1A-4FDD-464D-B1D8-E86EB4A7C17B}"/>
              </a:ext>
            </a:extLst>
          </p:cNvPr>
          <p:cNvCxnSpPr/>
          <p:nvPr/>
        </p:nvCxnSpPr>
        <p:spPr>
          <a:xfrm flipH="1">
            <a:off x="6300192" y="2736750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0C9BF3-FF22-4D1F-B31D-35AA8CD27098}"/>
              </a:ext>
            </a:extLst>
          </p:cNvPr>
          <p:cNvSpPr/>
          <p:nvPr/>
        </p:nvSpPr>
        <p:spPr>
          <a:xfrm>
            <a:off x="7646299" y="1980666"/>
            <a:ext cx="1080120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6287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레일 구동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95EE11-5849-4A09-B2EA-A445E2856218}"/>
              </a:ext>
            </a:extLst>
          </p:cNvPr>
          <p:cNvSpPr/>
          <p:nvPr/>
        </p:nvSpPr>
        <p:spPr>
          <a:xfrm>
            <a:off x="971600" y="2083607"/>
            <a:ext cx="1777441" cy="177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아두이노와</a:t>
            </a:r>
            <a:endParaRPr lang="en-US" altLang="ko-K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연결과정</a:t>
            </a:r>
          </a:p>
        </p:txBody>
      </p:sp>
    </p:spTree>
    <p:extLst>
      <p:ext uri="{BB962C8B-B14F-4D97-AF65-F5344CB8AC3E}">
        <p14:creationId xmlns:p14="http://schemas.microsoft.com/office/powerpoint/2010/main" val="12622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619672" y="404664"/>
            <a:ext cx="6984776" cy="948278"/>
          </a:xfrm>
          <a:prstGeom prst="parallelogram">
            <a:avLst>
              <a:gd name="adj" fmla="val 28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708" y="524031"/>
            <a:ext cx="6372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리니어 레일 구동</a:t>
            </a:r>
          </a:p>
        </p:txBody>
      </p:sp>
      <p:sp>
        <p:nvSpPr>
          <p:cNvPr id="5" name="직사각형 2"/>
          <p:cNvSpPr/>
          <p:nvPr/>
        </p:nvSpPr>
        <p:spPr>
          <a:xfrm>
            <a:off x="431540" y="404664"/>
            <a:ext cx="1332148" cy="948278"/>
          </a:xfrm>
          <a:custGeom>
            <a:avLst/>
            <a:gdLst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5262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02386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02386 w 526211"/>
              <a:gd name="connsiteY2" fmla="*/ 35188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80461"/>
              <a:gd name="connsiteX1" fmla="*/ 526211 w 526211"/>
              <a:gd name="connsiteY1" fmla="*/ 0 h 380461"/>
              <a:gd name="connsiteX2" fmla="*/ 450011 w 526211"/>
              <a:gd name="connsiteY2" fmla="*/ 380461 h 380461"/>
              <a:gd name="connsiteX3" fmla="*/ 0 w 526211"/>
              <a:gd name="connsiteY3" fmla="*/ 370936 h 380461"/>
              <a:gd name="connsiteX4" fmla="*/ 0 w 526211"/>
              <a:gd name="connsiteY4" fmla="*/ 0 h 380461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4236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61411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26211"/>
              <a:gd name="connsiteY0" fmla="*/ 0 h 370936"/>
              <a:gd name="connsiteX1" fmla="*/ 526211 w 526211"/>
              <a:gd name="connsiteY1" fmla="*/ 0 h 370936"/>
              <a:gd name="connsiteX2" fmla="*/ 450011 w 526211"/>
              <a:gd name="connsiteY2" fmla="*/ 370936 h 370936"/>
              <a:gd name="connsiteX3" fmla="*/ 0 w 526211"/>
              <a:gd name="connsiteY3" fmla="*/ 370936 h 370936"/>
              <a:gd name="connsiteX4" fmla="*/ 0 w 526211"/>
              <a:gd name="connsiteY4" fmla="*/ 0 h 370936"/>
              <a:gd name="connsiteX0" fmla="*/ 0 w 583361"/>
              <a:gd name="connsiteY0" fmla="*/ 9525 h 380461"/>
              <a:gd name="connsiteX1" fmla="*/ 583361 w 583361"/>
              <a:gd name="connsiteY1" fmla="*/ 0 h 380461"/>
              <a:gd name="connsiteX2" fmla="*/ 450011 w 583361"/>
              <a:gd name="connsiteY2" fmla="*/ 380461 h 380461"/>
              <a:gd name="connsiteX3" fmla="*/ 0 w 583361"/>
              <a:gd name="connsiteY3" fmla="*/ 380461 h 380461"/>
              <a:gd name="connsiteX4" fmla="*/ 0 w 583361"/>
              <a:gd name="connsiteY4" fmla="*/ 9525 h 380461"/>
              <a:gd name="connsiteX0" fmla="*/ 0 w 611936"/>
              <a:gd name="connsiteY0" fmla="*/ 0 h 370936"/>
              <a:gd name="connsiteX1" fmla="*/ 611936 w 611936"/>
              <a:gd name="connsiteY1" fmla="*/ 9525 h 370936"/>
              <a:gd name="connsiteX2" fmla="*/ 450011 w 611936"/>
              <a:gd name="connsiteY2" fmla="*/ 370936 h 370936"/>
              <a:gd name="connsiteX3" fmla="*/ 0 w 611936"/>
              <a:gd name="connsiteY3" fmla="*/ 370936 h 370936"/>
              <a:gd name="connsiteX4" fmla="*/ 0 w 611936"/>
              <a:gd name="connsiteY4" fmla="*/ 0 h 370936"/>
              <a:gd name="connsiteX0" fmla="*/ 0 w 573836"/>
              <a:gd name="connsiteY0" fmla="*/ 0 h 370936"/>
              <a:gd name="connsiteX1" fmla="*/ 573836 w 573836"/>
              <a:gd name="connsiteY1" fmla="*/ 0 h 370936"/>
              <a:gd name="connsiteX2" fmla="*/ 450011 w 573836"/>
              <a:gd name="connsiteY2" fmla="*/ 370936 h 370936"/>
              <a:gd name="connsiteX3" fmla="*/ 0 w 573836"/>
              <a:gd name="connsiteY3" fmla="*/ 370936 h 370936"/>
              <a:gd name="connsiteX4" fmla="*/ 0 w 573836"/>
              <a:gd name="connsiteY4" fmla="*/ 0 h 370936"/>
              <a:gd name="connsiteX0" fmla="*/ 0 w 564311"/>
              <a:gd name="connsiteY0" fmla="*/ 0 h 370936"/>
              <a:gd name="connsiteX1" fmla="*/ 564311 w 564311"/>
              <a:gd name="connsiteY1" fmla="*/ 0 h 370936"/>
              <a:gd name="connsiteX2" fmla="*/ 450011 w 564311"/>
              <a:gd name="connsiteY2" fmla="*/ 370936 h 370936"/>
              <a:gd name="connsiteX3" fmla="*/ 0 w 564311"/>
              <a:gd name="connsiteY3" fmla="*/ 370936 h 370936"/>
              <a:gd name="connsiteX4" fmla="*/ 0 w 564311"/>
              <a:gd name="connsiteY4" fmla="*/ 0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11" h="370936">
                <a:moveTo>
                  <a:pt x="0" y="0"/>
                </a:moveTo>
                <a:lnTo>
                  <a:pt x="564311" y="0"/>
                </a:lnTo>
                <a:lnTo>
                  <a:pt x="450011" y="370936"/>
                </a:lnTo>
                <a:lnTo>
                  <a:pt x="0" y="3709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36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2-1</a:t>
            </a:r>
            <a:endParaRPr lang="ko-KR" altLang="en-US" sz="32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tx1"/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95EE11-5849-4A09-B2EA-A445E2856218}"/>
              </a:ext>
            </a:extLst>
          </p:cNvPr>
          <p:cNvSpPr/>
          <p:nvPr/>
        </p:nvSpPr>
        <p:spPr>
          <a:xfrm>
            <a:off x="971600" y="2083607"/>
            <a:ext cx="1777441" cy="1777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구동 영상</a:t>
            </a:r>
          </a:p>
        </p:txBody>
      </p:sp>
    </p:spTree>
    <p:extLst>
      <p:ext uri="{BB962C8B-B14F-4D97-AF65-F5344CB8AC3E}">
        <p14:creationId xmlns:p14="http://schemas.microsoft.com/office/powerpoint/2010/main" val="122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사용자 지정 3">
      <a:dk1>
        <a:sysClr val="windowText" lastClr="000000"/>
      </a:dk1>
      <a:lt1>
        <a:srgbClr val="F1F3F9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화면 슬라이드 쇼(4:3)</PresentationFormat>
  <Paragraphs>110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a옛날목욕탕L</vt:lpstr>
      <vt:lpstr>Arial</vt:lpstr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7조</dc:creator>
  <cp:lastModifiedBy>정 혜수</cp:lastModifiedBy>
  <cp:revision>234</cp:revision>
  <dcterms:created xsi:type="dcterms:W3CDTF">2017-05-25T09:40:08Z</dcterms:created>
  <dcterms:modified xsi:type="dcterms:W3CDTF">2019-10-17T08:54:53Z</dcterms:modified>
  <cp:version>1000.0000.01</cp:version>
</cp:coreProperties>
</file>