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3" r:id="rId4"/>
    <p:sldId id="269" r:id="rId5"/>
    <p:sldId id="289" r:id="rId6"/>
    <p:sldId id="288" r:id="rId7"/>
    <p:sldId id="294" r:id="rId8"/>
    <p:sldId id="291" r:id="rId9"/>
    <p:sldId id="292" r:id="rId10"/>
    <p:sldId id="293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26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69"/>
    <a:srgbClr val="D4D8DD"/>
    <a:srgbClr val="6393CF"/>
    <a:srgbClr val="8B9BB0"/>
    <a:srgbClr val="64BBCE"/>
    <a:srgbClr val="C1D5EE"/>
    <a:srgbClr val="1C658E"/>
    <a:srgbClr val="72B2E3"/>
    <a:srgbClr val="B7D7EC"/>
    <a:srgbClr val="1A335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175" autoAdjust="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4602A5-1A7E-6DD4-BCB7-2B78794F90D2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FE9D61-53F2-F84C-4E76-C8EDBEF6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FEBE-8A97-4855-8104-A03E1EFF1A94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CAFA26-B456-B923-4DA6-CF2382D8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88207F-7B9F-AE7A-65AC-1BD181C6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5FA9-61DE-4DD2-9BA2-4DC9AF79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64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4602A5-1A7E-6DD4-BCB7-2B78794F90D2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FE9D61-53F2-F84C-4E76-C8EDBEF6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FEBE-8A97-4855-8104-A03E1EFF1A94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CAFA26-B456-B923-4DA6-CF2382D8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88207F-7B9F-AE7A-65AC-1BD181C6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5FA9-61DE-4DD2-9BA2-4DC9AF79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10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608CD1-91EE-E281-CE92-D7C5A5BE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FA8CB7-992D-CEC9-8D71-AB31FA7C7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58386-4013-1EE8-771B-058C77374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FEBE-8A97-4855-8104-A03E1EFF1A94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7E9D0-EEB1-C603-7E65-0F11F6B8E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B4662-5E86-3989-A8CE-41AE1996C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5FA9-61DE-4DD2-9BA2-4DC9AF79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9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4945"/>
            <a:ext cx="12182061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7AA1E4F-8432-AAB9-2E83-40E77F2BF584}"/>
              </a:ext>
            </a:extLst>
          </p:cNvPr>
          <p:cNvSpPr/>
          <p:nvPr/>
        </p:nvSpPr>
        <p:spPr>
          <a:xfrm>
            <a:off x="-9940" y="-24945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FC8205-673D-EC51-5910-A731A63C739F}"/>
              </a:ext>
            </a:extLst>
          </p:cNvPr>
          <p:cNvSpPr txBox="1"/>
          <p:nvPr/>
        </p:nvSpPr>
        <p:spPr>
          <a:xfrm>
            <a:off x="4056255" y="1860002"/>
            <a:ext cx="35332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LINK</a:t>
            </a:r>
            <a:endParaRPr lang="ko-KR" altLang="en-US" sz="6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D9C1B5-009C-3561-3C26-BD000D90613E}"/>
              </a:ext>
            </a:extLst>
          </p:cNvPr>
          <p:cNvSpPr txBox="1"/>
          <p:nvPr/>
        </p:nvSpPr>
        <p:spPr>
          <a:xfrm>
            <a:off x="89210" y="99950"/>
            <a:ext cx="184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100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97033E-F1BC-14BD-500F-1BBD25C3859D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154680" y="2967998"/>
            <a:ext cx="549656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2271196" y="3080889"/>
            <a:ext cx="7263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팀원마다 생각은 다를 수도 있지만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,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 작품은 하나로 연결되어 있다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The Teams different about thinking , but we linked each others. </a:t>
            </a:r>
          </a:p>
        </p:txBody>
      </p:sp>
    </p:spTree>
    <p:extLst>
      <p:ext uri="{BB962C8B-B14F-4D97-AF65-F5344CB8AC3E}">
        <p14:creationId xmlns:p14="http://schemas.microsoft.com/office/powerpoint/2010/main" val="420853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B5DC55-E3AC-4BDB-A37D-92014C2B84A9}"/>
              </a:ext>
            </a:extLst>
          </p:cNvPr>
          <p:cNvSpPr txBox="1"/>
          <p:nvPr/>
        </p:nvSpPr>
        <p:spPr>
          <a:xfrm>
            <a:off x="781679" y="144966"/>
            <a:ext cx="382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프로젝트 설계</a:t>
            </a:r>
            <a:endParaRPr lang="ko-KR" alt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81679" y="498855"/>
            <a:ext cx="21111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2. </a:t>
            </a:r>
            <a:r>
              <a:rPr lang="ko-KR" altLang="en-US" sz="1050" dirty="0" smtClean="0"/>
              <a:t>데이터 베이스 </a:t>
            </a:r>
            <a:r>
              <a:rPr lang="ko-KR" altLang="en-US" sz="1050" dirty="0"/>
              <a:t>테</a:t>
            </a:r>
            <a:r>
              <a:rPr lang="ko-KR" altLang="en-US" sz="1050" dirty="0" smtClean="0"/>
              <a:t>이블 구조화</a:t>
            </a:r>
            <a:endParaRPr lang="ko-KR" altLang="en-US" sz="1050" dirty="0"/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207126" y="752771"/>
            <a:ext cx="11563350" cy="2545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733" y="1052799"/>
            <a:ext cx="9336135" cy="530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8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150EDB-54A9-241B-7BB8-FBE9C2BBC64A}"/>
              </a:ext>
            </a:extLst>
          </p:cNvPr>
          <p:cNvSpPr txBox="1"/>
          <p:nvPr/>
        </p:nvSpPr>
        <p:spPr>
          <a:xfrm>
            <a:off x="362796" y="435801"/>
            <a:ext cx="2172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</a:rPr>
              <a:t>Part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A65560-91DE-4287-4E61-6F7F98826C6D}"/>
              </a:ext>
            </a:extLst>
          </p:cNvPr>
          <p:cNvSpPr txBox="1"/>
          <p:nvPr/>
        </p:nvSpPr>
        <p:spPr>
          <a:xfrm>
            <a:off x="-249381" y="1269163"/>
            <a:ext cx="65753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chemeClr val="bg1"/>
                </a:solidFill>
                <a:latin typeface="+mj-ea"/>
                <a:ea typeface="+mj-ea"/>
              </a:rPr>
              <a:t>UI/</a:t>
            </a:r>
            <a:r>
              <a:rPr lang="ko-KR" altLang="en-US" sz="6600" b="1" dirty="0" smtClean="0">
                <a:solidFill>
                  <a:schemeClr val="bg1"/>
                </a:solidFill>
                <a:latin typeface="+mj-ea"/>
                <a:ea typeface="+mj-ea"/>
              </a:rPr>
              <a:t>기능 소개</a:t>
            </a:r>
            <a:endParaRPr lang="ko-KR" altLang="en-US" sz="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2795" y="3136443"/>
            <a:ext cx="4001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3-1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메인 화면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2796" y="3820176"/>
            <a:ext cx="4641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3-2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로그인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2795" y="4503909"/>
            <a:ext cx="4001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3-3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회원가입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796" y="5187642"/>
            <a:ext cx="4641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3-4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게시판 목록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0388" y="3136443"/>
            <a:ext cx="4001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3-5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마이 페이지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40389" y="3820176"/>
            <a:ext cx="4641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3-6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글쓰기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40389" y="4503909"/>
            <a:ext cx="4641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3-7 1:1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문의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17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B5DC55-E3AC-4BDB-A37D-92014C2B84A9}"/>
              </a:ext>
            </a:extLst>
          </p:cNvPr>
          <p:cNvSpPr txBox="1"/>
          <p:nvPr/>
        </p:nvSpPr>
        <p:spPr>
          <a:xfrm>
            <a:off x="781679" y="144966"/>
            <a:ext cx="382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UI/</a:t>
            </a:r>
            <a:r>
              <a:rPr lang="ko-KR" altLang="en-US" sz="2000" b="1" dirty="0" smtClean="0"/>
              <a:t>기능 소개</a:t>
            </a:r>
            <a:endParaRPr lang="ko-KR" alt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81679" y="498855"/>
            <a:ext cx="21111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메인 페이지</a:t>
            </a:r>
            <a:endParaRPr lang="ko-KR" altLang="en-US" sz="1050" dirty="0"/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207126" y="752771"/>
            <a:ext cx="11563350" cy="2545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01" y="1225248"/>
            <a:ext cx="8317696" cy="29560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5500" y="4380807"/>
            <a:ext cx="74452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로그인 후 메인화면이다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메뉴 구성 차이가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로그인 전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회원가입 로그인 게임시작</a:t>
            </a:r>
            <a:endParaRPr lang="en-US" altLang="ko-KR" sz="1600" dirty="0" smtClean="0"/>
          </a:p>
          <a:p>
            <a:r>
              <a:rPr lang="ko-KR" altLang="en-US" sz="1600" dirty="0" smtClean="0"/>
              <a:t>로그인 후</a:t>
            </a:r>
            <a:r>
              <a:rPr lang="en-US" altLang="ko-KR" sz="1600" dirty="0" smtClean="0"/>
              <a:t>-&gt; </a:t>
            </a:r>
            <a:r>
              <a:rPr lang="ko-KR" altLang="en-US" sz="1600" dirty="0" err="1" smtClean="0"/>
              <a:t>마이페이지</a:t>
            </a:r>
            <a:r>
              <a:rPr lang="ko-KR" altLang="en-US" sz="1600" dirty="0" smtClean="0"/>
              <a:t> 로그아웃 게임시작</a:t>
            </a:r>
            <a:endParaRPr lang="en-US" altLang="ko-KR" sz="1600" dirty="0" smtClean="0"/>
          </a:p>
          <a:p>
            <a:r>
              <a:rPr lang="ko-KR" altLang="en-US" sz="1600" dirty="0" smtClean="0"/>
              <a:t>아래 </a:t>
            </a:r>
            <a:r>
              <a:rPr lang="ko-KR" altLang="en-US" sz="1600" dirty="0" err="1" smtClean="0"/>
              <a:t>스와이퍼로</a:t>
            </a:r>
            <a:r>
              <a:rPr lang="ko-KR" altLang="en-US" sz="1600" dirty="0" smtClean="0"/>
              <a:t> 실제 게임 플레이화면을 보여준다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공지사항과 업데이트를 배치해 새로 올라온 글을 바로 확인할 수 있게 해준다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74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B5DC55-E3AC-4BDB-A37D-92014C2B84A9}"/>
              </a:ext>
            </a:extLst>
          </p:cNvPr>
          <p:cNvSpPr txBox="1"/>
          <p:nvPr/>
        </p:nvSpPr>
        <p:spPr>
          <a:xfrm>
            <a:off x="781679" y="144966"/>
            <a:ext cx="382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UI/</a:t>
            </a:r>
            <a:r>
              <a:rPr lang="ko-KR" altLang="en-US" sz="2000" b="1" dirty="0" smtClean="0"/>
              <a:t>기능 소개</a:t>
            </a:r>
            <a:endParaRPr lang="ko-KR" alt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81679" y="498855"/>
            <a:ext cx="21111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2. </a:t>
            </a:r>
            <a:r>
              <a:rPr lang="ko-KR" altLang="en-US" sz="1050" dirty="0" smtClean="0"/>
              <a:t>로그인</a:t>
            </a:r>
            <a:endParaRPr lang="ko-KR" altLang="en-US" sz="1050" dirty="0"/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207126" y="752771"/>
            <a:ext cx="11563350" cy="2545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46" y="1909100"/>
            <a:ext cx="5484822" cy="34712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90532" y="2859578"/>
            <a:ext cx="49513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로그인 창이다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err="1" smtClean="0"/>
              <a:t>로그인을</a:t>
            </a:r>
            <a:r>
              <a:rPr lang="ko-KR" altLang="en-US" sz="1600" dirty="0" smtClean="0"/>
              <a:t> 성공한 경우 메인화면으로 이동한다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모든 계정은 </a:t>
            </a:r>
            <a:r>
              <a:rPr lang="en-US" altLang="ko-KR" sz="1600" dirty="0" smtClean="0"/>
              <a:t>admin, user</a:t>
            </a:r>
            <a:r>
              <a:rPr lang="ko-KR" altLang="en-US" sz="1600" dirty="0" smtClean="0"/>
              <a:t>로 분리 되어있다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Admin</a:t>
            </a:r>
            <a:r>
              <a:rPr lang="ko-KR" altLang="en-US" sz="1600" dirty="0" smtClean="0"/>
              <a:t>으로 로그인시 바로 관리자페이지로 이동한다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상단 제목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링크의 모험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을 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메인화면으로 이동된다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168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B5DC55-E3AC-4BDB-A37D-92014C2B84A9}"/>
              </a:ext>
            </a:extLst>
          </p:cNvPr>
          <p:cNvSpPr txBox="1"/>
          <p:nvPr/>
        </p:nvSpPr>
        <p:spPr>
          <a:xfrm>
            <a:off x="781679" y="144966"/>
            <a:ext cx="382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UI/</a:t>
            </a:r>
            <a:r>
              <a:rPr lang="ko-KR" altLang="en-US" sz="2000" b="1" dirty="0" smtClean="0"/>
              <a:t>기능 소개</a:t>
            </a:r>
            <a:endParaRPr lang="ko-KR" alt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81679" y="498855"/>
            <a:ext cx="21111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3. </a:t>
            </a:r>
            <a:r>
              <a:rPr lang="ko-KR" altLang="en-US" sz="1050" dirty="0" smtClean="0"/>
              <a:t>회원가입</a:t>
            </a:r>
            <a:endParaRPr lang="ko-KR" altLang="en-US" sz="1050" dirty="0"/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207126" y="752771"/>
            <a:ext cx="11563350" cy="2545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66" y="1312333"/>
            <a:ext cx="4234212" cy="454376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151119" y="32610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회원가입 창이다</a:t>
            </a:r>
            <a:r>
              <a:rPr lang="en-US" altLang="ko-KR" dirty="0"/>
              <a:t>. </a:t>
            </a:r>
          </a:p>
          <a:p>
            <a:r>
              <a:rPr lang="ko-KR" altLang="en-US" dirty="0" smtClean="0"/>
              <a:t>회원가입을 </a:t>
            </a:r>
            <a:r>
              <a:rPr lang="ko-KR" altLang="en-US" dirty="0"/>
              <a:t>성공한 </a:t>
            </a:r>
            <a:r>
              <a:rPr lang="ko-KR" altLang="en-US" dirty="0" smtClean="0"/>
              <a:t>경우 로그인 창으로 </a:t>
            </a:r>
            <a:r>
              <a:rPr lang="ko-KR" altLang="en-US" dirty="0"/>
              <a:t>이동한다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518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B5DC55-E3AC-4BDB-A37D-92014C2B84A9}"/>
              </a:ext>
            </a:extLst>
          </p:cNvPr>
          <p:cNvSpPr txBox="1"/>
          <p:nvPr/>
        </p:nvSpPr>
        <p:spPr>
          <a:xfrm>
            <a:off x="781679" y="144966"/>
            <a:ext cx="382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UI/</a:t>
            </a:r>
            <a:r>
              <a:rPr lang="ko-KR" altLang="en-US" sz="2000" b="1" dirty="0" smtClean="0"/>
              <a:t>기능 소개</a:t>
            </a:r>
            <a:endParaRPr lang="ko-KR" alt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81679" y="498855"/>
            <a:ext cx="21111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4. </a:t>
            </a:r>
            <a:r>
              <a:rPr lang="ko-KR" altLang="en-US" sz="1050" dirty="0" smtClean="0"/>
              <a:t>게시판 목록</a:t>
            </a:r>
            <a:endParaRPr lang="ko-KR" altLang="en-US" sz="1050" dirty="0"/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207126" y="752771"/>
            <a:ext cx="11563350" cy="2545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27" y="960466"/>
            <a:ext cx="7400396" cy="17203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6" y="2947987"/>
            <a:ext cx="7400396" cy="193810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761316" y="1032144"/>
            <a:ext cx="42173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게시판 목록이다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공지사항은 유저들이 댓글을 쓰지 못하는 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커뮤니티 게시판들은 글쓰기와 댓글이 가능하다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462" y="4073236"/>
            <a:ext cx="2977952" cy="250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8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B5DC55-E3AC-4BDB-A37D-92014C2B84A9}"/>
              </a:ext>
            </a:extLst>
          </p:cNvPr>
          <p:cNvSpPr txBox="1"/>
          <p:nvPr/>
        </p:nvSpPr>
        <p:spPr>
          <a:xfrm>
            <a:off x="781679" y="144966"/>
            <a:ext cx="382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UI/</a:t>
            </a:r>
            <a:r>
              <a:rPr lang="ko-KR" altLang="en-US" sz="2000" b="1" dirty="0" smtClean="0"/>
              <a:t>기능 소개</a:t>
            </a:r>
            <a:endParaRPr lang="ko-KR" alt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81679" y="498855"/>
            <a:ext cx="21111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5. </a:t>
            </a:r>
            <a:r>
              <a:rPr lang="ko-KR" altLang="en-US" sz="1050" dirty="0" err="1" smtClean="0"/>
              <a:t>마이페이지</a:t>
            </a:r>
            <a:endParaRPr lang="ko-KR" altLang="en-US" sz="1050" dirty="0"/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207126" y="752771"/>
            <a:ext cx="11563350" cy="2545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77" y="1235220"/>
            <a:ext cx="3994314" cy="19734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6" y="3569624"/>
            <a:ext cx="4733643" cy="14178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88801" y="2546994"/>
            <a:ext cx="4951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마이페이지</a:t>
            </a:r>
            <a:r>
              <a:rPr lang="ko-KR" altLang="en-US" sz="1600" dirty="0" smtClean="0"/>
              <a:t> 창이다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크게 계정관리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게임정보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게시물 관리로 나뉜다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계정관리에선 개인정보가 수정가능하고 게임 정보에선 내가 먹은 코인 수를 알 수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게시판 관리는 자신이 쓴 글을 볼 수 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64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B5DC55-E3AC-4BDB-A37D-92014C2B84A9}"/>
              </a:ext>
            </a:extLst>
          </p:cNvPr>
          <p:cNvSpPr txBox="1"/>
          <p:nvPr/>
        </p:nvSpPr>
        <p:spPr>
          <a:xfrm>
            <a:off x="781679" y="144966"/>
            <a:ext cx="382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UI/</a:t>
            </a:r>
            <a:r>
              <a:rPr lang="ko-KR" altLang="en-US" sz="2000" b="1" dirty="0" smtClean="0"/>
              <a:t>기능 소개</a:t>
            </a:r>
            <a:endParaRPr lang="ko-KR" alt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81679" y="498855"/>
            <a:ext cx="21111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6. </a:t>
            </a:r>
            <a:r>
              <a:rPr lang="ko-KR" altLang="en-US" sz="1050" dirty="0" smtClean="0"/>
              <a:t>글쓰기</a:t>
            </a:r>
            <a:endParaRPr lang="ko-KR" altLang="en-US" sz="1050" dirty="0"/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207126" y="752771"/>
            <a:ext cx="11563350" cy="2545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29" y="1415355"/>
            <a:ext cx="4716059" cy="37609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88801" y="2546994"/>
            <a:ext cx="4951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글쓰기 창이다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해당 게시물과 연결이 되어있어서 유저가 글을 쓰게 되면 해당 게시물로 올라간다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541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B5DC55-E3AC-4BDB-A37D-92014C2B84A9}"/>
              </a:ext>
            </a:extLst>
          </p:cNvPr>
          <p:cNvSpPr txBox="1"/>
          <p:nvPr/>
        </p:nvSpPr>
        <p:spPr>
          <a:xfrm>
            <a:off x="781679" y="144966"/>
            <a:ext cx="382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UI/</a:t>
            </a:r>
            <a:r>
              <a:rPr lang="ko-KR" altLang="en-US" sz="2000" b="1" dirty="0" smtClean="0"/>
              <a:t>기능 소개</a:t>
            </a:r>
            <a:endParaRPr lang="ko-KR" alt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81679" y="498855"/>
            <a:ext cx="21111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7. 1:1 </a:t>
            </a:r>
            <a:r>
              <a:rPr lang="ko-KR" altLang="en-US" sz="1050" dirty="0" smtClean="0"/>
              <a:t>문의</a:t>
            </a:r>
            <a:endParaRPr lang="ko-KR" altLang="en-US" sz="1050" dirty="0"/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207126" y="752771"/>
            <a:ext cx="11563350" cy="2545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37" y="1393507"/>
            <a:ext cx="5062383" cy="27711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14233" y="2497118"/>
            <a:ext cx="4951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1:1</a:t>
            </a:r>
            <a:r>
              <a:rPr lang="ko-KR" altLang="en-US" sz="1600" dirty="0" smtClean="0"/>
              <a:t>문의 창이다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유저가 궁금하거나 질문이 있을 경우 이곳에 남길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유저 본인이 문의했던 내역도 확인이 가능하다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663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125586" y="2286000"/>
            <a:ext cx="6192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sz="5400" dirty="0" smtClean="0">
                <a:solidFill>
                  <a:schemeClr val="bg1"/>
                </a:solidFill>
              </a:rPr>
              <a:t>.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94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40EC6A1-67C3-DA63-7B6D-5DEFB72A85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BADEBF-3BEB-5A02-135E-F8410EED01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318EF6-AEB1-3244-CA6B-AE2D9D7C41CF}"/>
              </a:ext>
            </a:extLst>
          </p:cNvPr>
          <p:cNvSpPr txBox="1"/>
          <p:nvPr/>
        </p:nvSpPr>
        <p:spPr>
          <a:xfrm>
            <a:off x="892098" y="490242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6"/>
                </a:solidFill>
              </a:rPr>
              <a:t>목차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E5079C-5BFF-B6E8-1345-B3B9E016BCCF}"/>
              </a:ext>
            </a:extLst>
          </p:cNvPr>
          <p:cNvSpPr txBox="1"/>
          <p:nvPr/>
        </p:nvSpPr>
        <p:spPr>
          <a:xfrm>
            <a:off x="1888368" y="674907"/>
            <a:ext cx="2435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6"/>
                </a:solidFill>
              </a:rPr>
              <a:t>a table of contents</a:t>
            </a:r>
            <a:endParaRPr lang="ko-KR" altLang="en-US" sz="2000" b="1" dirty="0">
              <a:solidFill>
                <a:schemeClr val="accent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3728E6-3464-39D3-A702-FF815E14E632}"/>
              </a:ext>
            </a:extLst>
          </p:cNvPr>
          <p:cNvSpPr txBox="1"/>
          <p:nvPr/>
        </p:nvSpPr>
        <p:spPr>
          <a:xfrm>
            <a:off x="2381531" y="1817649"/>
            <a:ext cx="4491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1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EB80B0-2A16-4973-D6D6-19608F66E562}"/>
              </a:ext>
            </a:extLst>
          </p:cNvPr>
          <p:cNvSpPr txBox="1"/>
          <p:nvPr/>
        </p:nvSpPr>
        <p:spPr>
          <a:xfrm>
            <a:off x="4130741" y="2079259"/>
            <a:ext cx="2316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6"/>
                </a:solidFill>
              </a:rPr>
              <a:t>프로젝트 개요</a:t>
            </a:r>
            <a:endParaRPr lang="ko-KR" altLang="en-US" sz="2000" b="1" spc="600" dirty="0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345186-FA37-E540-7876-6828A26ED75C}"/>
              </a:ext>
            </a:extLst>
          </p:cNvPr>
          <p:cNvSpPr txBox="1"/>
          <p:nvPr/>
        </p:nvSpPr>
        <p:spPr>
          <a:xfrm>
            <a:off x="2342849" y="2974461"/>
            <a:ext cx="529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2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20C9CE-81CB-9CF0-C84E-9132F6EDB6E5}"/>
              </a:ext>
            </a:extLst>
          </p:cNvPr>
          <p:cNvSpPr txBox="1"/>
          <p:nvPr/>
        </p:nvSpPr>
        <p:spPr>
          <a:xfrm>
            <a:off x="4130740" y="3236071"/>
            <a:ext cx="3174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600" dirty="0" smtClean="0">
                <a:solidFill>
                  <a:schemeClr val="accent6"/>
                </a:solidFill>
              </a:rPr>
              <a:t>프로젝트 설계</a:t>
            </a:r>
            <a:endParaRPr lang="ko-KR" altLang="en-US" sz="2000" b="1" spc="600" dirty="0">
              <a:solidFill>
                <a:schemeClr val="accent6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E0C63A-CA30-D6C6-CB70-B04667AB2F51}"/>
              </a:ext>
            </a:extLst>
          </p:cNvPr>
          <p:cNvSpPr txBox="1"/>
          <p:nvPr/>
        </p:nvSpPr>
        <p:spPr>
          <a:xfrm>
            <a:off x="2342849" y="4131273"/>
            <a:ext cx="545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3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8A9DD1-BABD-382A-AB9E-80D23838B32D}"/>
              </a:ext>
            </a:extLst>
          </p:cNvPr>
          <p:cNvSpPr txBox="1"/>
          <p:nvPr/>
        </p:nvSpPr>
        <p:spPr>
          <a:xfrm>
            <a:off x="4130740" y="4392883"/>
            <a:ext cx="299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600" dirty="0" smtClean="0">
                <a:solidFill>
                  <a:schemeClr val="accent6"/>
                </a:solidFill>
              </a:rPr>
              <a:t>UI/</a:t>
            </a:r>
            <a:r>
              <a:rPr lang="ko-KR" altLang="en-US" sz="2000" b="1" spc="600" dirty="0" smtClean="0">
                <a:solidFill>
                  <a:schemeClr val="accent6"/>
                </a:solidFill>
              </a:rPr>
              <a:t>기능 소개</a:t>
            </a:r>
            <a:endParaRPr lang="ko-KR" altLang="en-US" sz="2000" b="1" spc="600" dirty="0">
              <a:solidFill>
                <a:schemeClr val="accent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221468-E0EB-C851-620C-B26C7964B630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62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150EDB-54A9-241B-7BB8-FBE9C2BBC64A}"/>
              </a:ext>
            </a:extLst>
          </p:cNvPr>
          <p:cNvSpPr txBox="1"/>
          <p:nvPr/>
        </p:nvSpPr>
        <p:spPr>
          <a:xfrm>
            <a:off x="427910" y="435801"/>
            <a:ext cx="2042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</a:rPr>
              <a:t>Part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A65560-91DE-4287-4E61-6F7F98826C6D}"/>
              </a:ext>
            </a:extLst>
          </p:cNvPr>
          <p:cNvSpPr txBox="1"/>
          <p:nvPr/>
        </p:nvSpPr>
        <p:spPr>
          <a:xfrm>
            <a:off x="-249381" y="1269163"/>
            <a:ext cx="65753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 smtClean="0">
                <a:solidFill>
                  <a:schemeClr val="bg1"/>
                </a:solidFill>
                <a:latin typeface="+mj-ea"/>
                <a:ea typeface="+mj-ea"/>
              </a:rPr>
              <a:t>프로젝트 개요</a:t>
            </a:r>
            <a:endParaRPr lang="ko-KR" altLang="en-US" sz="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7909" y="3170766"/>
            <a:ext cx="4767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1-1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팀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&amp;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팀원 소개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7910" y="3854499"/>
            <a:ext cx="4767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1-2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프로젝트 이름 및 주제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7908" y="4487593"/>
            <a:ext cx="4767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1-3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프로젝트 기간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/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일정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77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B5DC55-E3AC-4BDB-A37D-92014C2B84A9}"/>
              </a:ext>
            </a:extLst>
          </p:cNvPr>
          <p:cNvSpPr txBox="1"/>
          <p:nvPr/>
        </p:nvSpPr>
        <p:spPr>
          <a:xfrm>
            <a:off x="781679" y="144966"/>
            <a:ext cx="382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프로젝트 개요</a:t>
            </a:r>
            <a:endParaRPr lang="ko-KR" alt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81679" y="498855"/>
            <a:ext cx="1647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1. </a:t>
            </a:r>
            <a:r>
              <a:rPr lang="ko-KR" altLang="en-US" sz="1050" dirty="0" smtClean="0"/>
              <a:t>팀원 소개 및 팀 소개</a:t>
            </a:r>
            <a:endParaRPr lang="ko-KR" altLang="en-US" sz="1050" dirty="0"/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207126" y="752771"/>
            <a:ext cx="11563350" cy="2545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7265" y="1554523"/>
            <a:ext cx="13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이름</a:t>
            </a:r>
            <a:r>
              <a:rPr lang="en-US" altLang="ko-KR" sz="3600" b="1" dirty="0" smtClean="0"/>
              <a:t> </a:t>
            </a:r>
            <a:endParaRPr lang="ko-KR" altLang="en-US" sz="36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52475" y="3780487"/>
            <a:ext cx="13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의미</a:t>
            </a:r>
            <a:r>
              <a:rPr lang="en-US" altLang="ko-KR" sz="3600" b="1" dirty="0" smtClean="0"/>
              <a:t> </a:t>
            </a:r>
            <a:endParaRPr lang="ko-KR" altLang="en-US" sz="36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062183" y="2233857"/>
            <a:ext cx="4063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/>
              <a:t>LINK</a:t>
            </a:r>
            <a:endParaRPr lang="ko-KR" altLang="en-US" sz="6600" dirty="0"/>
          </a:p>
        </p:txBody>
      </p:sp>
      <p:sp>
        <p:nvSpPr>
          <p:cNvPr id="49" name="TextBox 48"/>
          <p:cNvSpPr txBox="1"/>
          <p:nvPr/>
        </p:nvSpPr>
        <p:spPr>
          <a:xfrm>
            <a:off x="752475" y="4673600"/>
            <a:ext cx="885767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각자 다양한 경험과 성격으로 인해 각자의 생각과 관점의 차이가 생기기 마련이다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쓰임새로 인해 결과적 꼬아져 있는 사슬이 결국 돌고 돌아서 이어지는 것 처럼 팀원들의 다양한 의견과 아이디어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열심히 하려는 의지가 </a:t>
            </a:r>
            <a:r>
              <a:rPr lang="en-US" altLang="ko-KR" sz="2000" b="1" dirty="0" smtClean="0"/>
              <a:t>LINK</a:t>
            </a:r>
            <a:r>
              <a:rPr lang="ko-KR" altLang="en-US" dirty="0" smtClean="0"/>
              <a:t>처럼 서로에게 이어져 하나의 시너지를 내라는 의미이다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27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B5DC55-E3AC-4BDB-A37D-92014C2B84A9}"/>
              </a:ext>
            </a:extLst>
          </p:cNvPr>
          <p:cNvSpPr txBox="1"/>
          <p:nvPr/>
        </p:nvSpPr>
        <p:spPr>
          <a:xfrm>
            <a:off x="781679" y="144966"/>
            <a:ext cx="382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프로젝트 개요</a:t>
            </a:r>
            <a:endParaRPr lang="ko-KR" alt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81679" y="498855"/>
            <a:ext cx="18451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1. </a:t>
            </a:r>
            <a:r>
              <a:rPr lang="ko-KR" altLang="en-US" sz="1050" dirty="0"/>
              <a:t>팀원 소개 및 팀 소개</a:t>
            </a:r>
          </a:p>
          <a:p>
            <a:endParaRPr lang="ko-KR" altLang="en-US" sz="1050" dirty="0"/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207126" y="752771"/>
            <a:ext cx="11563350" cy="2545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5281FE-6E37-4513-9DE9-7765CCCBA473}"/>
              </a:ext>
            </a:extLst>
          </p:cNvPr>
          <p:cNvGrpSpPr/>
          <p:nvPr/>
        </p:nvGrpSpPr>
        <p:grpSpPr>
          <a:xfrm>
            <a:off x="1009363" y="1626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1" name="사각형: 둥근 모서리 2">
              <a:extLst>
                <a:ext uri="{FF2B5EF4-FFF2-40B4-BE49-F238E27FC236}">
                  <a16:creationId xmlns:a16="http://schemas.microsoft.com/office/drawing/2014/main" id="{4D0685E6-5F72-4555-ADDC-0C88687CFAA8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6C6BB7E-4130-4CFE-A4F8-632E560B6CC1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6912704-77D8-4A11-8CAA-FB1394FC0C44}"/>
              </a:ext>
            </a:extLst>
          </p:cNvPr>
          <p:cNvGrpSpPr/>
          <p:nvPr/>
        </p:nvGrpSpPr>
        <p:grpSpPr>
          <a:xfrm>
            <a:off x="4677592" y="1618379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4" name="사각형: 둥근 모서리 6">
              <a:extLst>
                <a:ext uri="{FF2B5EF4-FFF2-40B4-BE49-F238E27FC236}">
                  <a16:creationId xmlns:a16="http://schemas.microsoft.com/office/drawing/2014/main" id="{17C13203-193C-481A-BAE3-B75D285823E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8697A2A-622C-496B-968C-C32B6788DCEB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332CC8F-1964-4AC6-BED2-2BEEF7E019DE}"/>
              </a:ext>
            </a:extLst>
          </p:cNvPr>
          <p:cNvGrpSpPr/>
          <p:nvPr/>
        </p:nvGrpSpPr>
        <p:grpSpPr>
          <a:xfrm>
            <a:off x="8345821" y="1618379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7" name="사각형: 둥근 모서리 9">
              <a:extLst>
                <a:ext uri="{FF2B5EF4-FFF2-40B4-BE49-F238E27FC236}">
                  <a16:creationId xmlns:a16="http://schemas.microsoft.com/office/drawing/2014/main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C5BFC47-6061-42E2-9E98-02665B87FDEA}"/>
              </a:ext>
            </a:extLst>
          </p:cNvPr>
          <p:cNvSpPr txBox="1"/>
          <p:nvPr/>
        </p:nvSpPr>
        <p:spPr>
          <a:xfrm>
            <a:off x="1267810" y="3341765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C6F623-5062-44CA-A8D8-56CE85CA5DAF}"/>
              </a:ext>
            </a:extLst>
          </p:cNvPr>
          <p:cNvSpPr txBox="1"/>
          <p:nvPr/>
        </p:nvSpPr>
        <p:spPr>
          <a:xfrm>
            <a:off x="4936040" y="3112455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832CDB-A9AF-49BF-B1CA-75054BE16F29}"/>
              </a:ext>
            </a:extLst>
          </p:cNvPr>
          <p:cNvSpPr txBox="1"/>
          <p:nvPr/>
        </p:nvSpPr>
        <p:spPr>
          <a:xfrm>
            <a:off x="8604269" y="3112455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2078633" y="2113456"/>
            <a:ext cx="96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문현서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46862" y="2113456"/>
            <a:ext cx="96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한진희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415091" y="2113456"/>
            <a:ext cx="96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이은혜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771280" y="3164955"/>
            <a:ext cx="28845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Front End</a:t>
            </a: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기획 </a:t>
            </a:r>
            <a:r>
              <a:rPr lang="en-US" altLang="ko-KR" dirty="0">
                <a:solidFill>
                  <a:schemeClr val="bg1"/>
                </a:solidFill>
              </a:rPr>
              <a:t>/ </a:t>
            </a:r>
            <a:r>
              <a:rPr lang="ko-KR" altLang="en-US" dirty="0">
                <a:solidFill>
                  <a:schemeClr val="bg1"/>
                </a:solidFill>
              </a:rPr>
              <a:t>페이지 구성 화면 구성 및 </a:t>
            </a:r>
            <a:r>
              <a:rPr lang="en-US" altLang="ko-KR" dirty="0">
                <a:solidFill>
                  <a:schemeClr val="bg1"/>
                </a:solidFill>
              </a:rPr>
              <a:t>UI, </a:t>
            </a:r>
            <a:r>
              <a:rPr lang="ko-KR" altLang="en-US" dirty="0">
                <a:solidFill>
                  <a:schemeClr val="bg1"/>
                </a:solidFill>
              </a:rPr>
              <a:t>레이아웃 </a:t>
            </a:r>
            <a:r>
              <a:rPr lang="ko-KR" altLang="en-US" dirty="0" smtClean="0">
                <a:solidFill>
                  <a:schemeClr val="bg1"/>
                </a:solidFill>
              </a:rPr>
              <a:t>디자인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54971" y="3159531"/>
            <a:ext cx="28845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Front End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기획 </a:t>
            </a:r>
            <a:r>
              <a:rPr lang="en-US" altLang="ko-KR" dirty="0">
                <a:solidFill>
                  <a:schemeClr val="bg1"/>
                </a:solidFill>
              </a:rPr>
              <a:t>/ </a:t>
            </a:r>
            <a:r>
              <a:rPr lang="ko-KR" altLang="en-US" dirty="0">
                <a:solidFill>
                  <a:schemeClr val="bg1"/>
                </a:solidFill>
              </a:rPr>
              <a:t>페이지 구성 화면 구성 및 </a:t>
            </a:r>
            <a:r>
              <a:rPr lang="en-US" altLang="ko-KR" dirty="0">
                <a:solidFill>
                  <a:schemeClr val="bg1"/>
                </a:solidFill>
              </a:rPr>
              <a:t>UI, </a:t>
            </a:r>
            <a:r>
              <a:rPr lang="ko-KR" altLang="en-US" dirty="0">
                <a:solidFill>
                  <a:schemeClr val="bg1"/>
                </a:solidFill>
              </a:rPr>
              <a:t>레이아웃 디자인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70342" y="3341765"/>
            <a:ext cx="26072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Unity Engine &amp; Front End</a:t>
            </a: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기획 </a:t>
            </a:r>
            <a:r>
              <a:rPr lang="en-US" altLang="ko-KR" sz="1600" dirty="0">
                <a:solidFill>
                  <a:schemeClr val="bg1"/>
                </a:solidFill>
              </a:rPr>
              <a:t>/ </a:t>
            </a:r>
            <a:r>
              <a:rPr lang="ko-KR" altLang="en-US" sz="1600" dirty="0">
                <a:solidFill>
                  <a:schemeClr val="bg1"/>
                </a:solidFill>
              </a:rPr>
              <a:t>마인드 맵 </a:t>
            </a:r>
            <a:r>
              <a:rPr lang="ko-KR" altLang="en-US" sz="1600" dirty="0" smtClean="0">
                <a:solidFill>
                  <a:schemeClr val="bg1"/>
                </a:solidFill>
              </a:rPr>
              <a:t>페이지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구성</a:t>
            </a:r>
            <a:r>
              <a:rPr lang="en-US" altLang="ko-KR" sz="1600" dirty="0" smtClean="0">
                <a:solidFill>
                  <a:schemeClr val="bg1"/>
                </a:solidFill>
              </a:rPr>
              <a:t>/ UI  </a:t>
            </a:r>
            <a:r>
              <a:rPr lang="en-US" altLang="ko-KR" sz="1600" dirty="0">
                <a:solidFill>
                  <a:schemeClr val="bg1"/>
                </a:solidFill>
              </a:rPr>
              <a:t>, C# </a:t>
            </a:r>
            <a:r>
              <a:rPr lang="ko-KR" altLang="en-US" sz="1600" dirty="0">
                <a:solidFill>
                  <a:schemeClr val="bg1"/>
                </a:solidFill>
              </a:rPr>
              <a:t>스크립트 </a:t>
            </a:r>
            <a:r>
              <a:rPr lang="ko-KR" altLang="en-US" sz="1600" dirty="0" smtClean="0">
                <a:solidFill>
                  <a:schemeClr val="bg1"/>
                </a:solidFill>
              </a:rPr>
              <a:t>작성</a:t>
            </a:r>
            <a:r>
              <a:rPr lang="en-US" altLang="ko-KR" sz="1600" dirty="0" smtClean="0">
                <a:solidFill>
                  <a:schemeClr val="bg1"/>
                </a:solidFill>
              </a:rPr>
              <a:t>/ Assets </a:t>
            </a:r>
            <a:r>
              <a:rPr lang="ko-KR" altLang="en-US" sz="1600" dirty="0">
                <a:solidFill>
                  <a:schemeClr val="bg1"/>
                </a:solidFill>
              </a:rPr>
              <a:t>파일 </a:t>
            </a:r>
            <a:r>
              <a:rPr lang="ko-KR" altLang="en-US" sz="1600" dirty="0" smtClean="0">
                <a:solidFill>
                  <a:schemeClr val="bg1"/>
                </a:solidFill>
              </a:rPr>
              <a:t>생성</a:t>
            </a:r>
            <a:r>
              <a:rPr lang="en-US" altLang="ko-KR" sz="1600" dirty="0" smtClean="0">
                <a:solidFill>
                  <a:schemeClr val="bg1"/>
                </a:solidFill>
              </a:rPr>
              <a:t>/</a:t>
            </a:r>
            <a:r>
              <a:rPr lang="ko-KR" altLang="en-US" sz="1600" dirty="0" smtClean="0">
                <a:solidFill>
                  <a:schemeClr val="bg1"/>
                </a:solidFill>
              </a:rPr>
              <a:t>주제 </a:t>
            </a:r>
            <a:r>
              <a:rPr lang="ko-KR" altLang="en-US" sz="1600" dirty="0">
                <a:solidFill>
                  <a:schemeClr val="bg1"/>
                </a:solidFill>
              </a:rPr>
              <a:t>및 </a:t>
            </a:r>
            <a:r>
              <a:rPr lang="ko-KR" altLang="en-US" sz="1600" dirty="0" smtClean="0">
                <a:solidFill>
                  <a:schemeClr val="bg1"/>
                </a:solidFill>
              </a:rPr>
              <a:t>내용</a:t>
            </a:r>
            <a:r>
              <a:rPr lang="en-US" altLang="ko-KR" sz="1600" dirty="0" smtClean="0">
                <a:solidFill>
                  <a:schemeClr val="bg1"/>
                </a:solidFill>
              </a:rPr>
              <a:t>/</a:t>
            </a:r>
            <a:r>
              <a:rPr lang="ko-KR" altLang="en-US" sz="1600" dirty="0" smtClean="0">
                <a:solidFill>
                  <a:schemeClr val="bg1"/>
                </a:solidFill>
              </a:rPr>
              <a:t>계획서 작성</a:t>
            </a: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33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B5DC55-E3AC-4BDB-A37D-92014C2B84A9}"/>
              </a:ext>
            </a:extLst>
          </p:cNvPr>
          <p:cNvSpPr txBox="1"/>
          <p:nvPr/>
        </p:nvSpPr>
        <p:spPr>
          <a:xfrm>
            <a:off x="781679" y="144966"/>
            <a:ext cx="382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프로젝트 개요</a:t>
            </a:r>
            <a:endParaRPr lang="ko-KR" alt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81679" y="498855"/>
            <a:ext cx="18035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2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프로젝트 이름 및 주제</a:t>
            </a:r>
            <a:endParaRPr lang="ko-KR" altLang="en-US" sz="1050" dirty="0"/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207126" y="752771"/>
            <a:ext cx="11563350" cy="2545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190500" y="1313073"/>
            <a:ext cx="11706226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/>
              <a:t>LINK</a:t>
            </a:r>
            <a:r>
              <a:rPr lang="ko-KR" altLang="en-US" sz="5400" b="1" dirty="0" smtClean="0"/>
              <a:t>의 모험</a:t>
            </a:r>
            <a:endParaRPr lang="en-US" altLang="ko-KR" sz="5400" b="1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304800" y="3105150"/>
            <a:ext cx="2933700" cy="2152650"/>
          </a:xfrm>
          <a:prstGeom prst="rect">
            <a:avLst/>
          </a:prstGeom>
          <a:solidFill>
            <a:schemeClr val="bg2"/>
          </a:soli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29001" y="3165812"/>
            <a:ext cx="84677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우리의 게임제작 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홈페이지 </a:t>
            </a:r>
            <a:r>
              <a:rPr lang="en-US" altLang="ko-KR" b="1" dirty="0" smtClean="0"/>
              <a:t>LINK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  </a:t>
            </a:r>
            <a:r>
              <a:rPr lang="ko-KR" altLang="en-US" dirty="0" smtClean="0"/>
              <a:t>유저가 즐겁고 언제나 찾고 싶은 게임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*  </a:t>
            </a:r>
            <a:r>
              <a:rPr lang="ko-KR" altLang="en-US" dirty="0" err="1" smtClean="0"/>
              <a:t>타워형</a:t>
            </a:r>
            <a:r>
              <a:rPr lang="ko-KR" altLang="en-US" dirty="0" smtClean="0"/>
              <a:t> 게임으로 코인 획득 게임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* 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유저와의 소통을 할 수 있는 게시판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4590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B5DC55-E3AC-4BDB-A37D-92014C2B84A9}"/>
              </a:ext>
            </a:extLst>
          </p:cNvPr>
          <p:cNvSpPr txBox="1"/>
          <p:nvPr/>
        </p:nvSpPr>
        <p:spPr>
          <a:xfrm>
            <a:off x="781679" y="144966"/>
            <a:ext cx="382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프로젝트 개요</a:t>
            </a:r>
            <a:endParaRPr lang="ko-KR" alt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81679" y="498855"/>
            <a:ext cx="20363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4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프로젝트 기간</a:t>
            </a:r>
            <a:r>
              <a:rPr lang="en-US" altLang="ko-KR" sz="1050" dirty="0" smtClean="0"/>
              <a:t>/ </a:t>
            </a:r>
            <a:r>
              <a:rPr lang="ko-KR" altLang="en-US" sz="1050" dirty="0" smtClean="0"/>
              <a:t>일정</a:t>
            </a:r>
            <a:endParaRPr lang="ko-KR" altLang="en-US" sz="1050" dirty="0"/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207126" y="752771"/>
            <a:ext cx="11563350" cy="2545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갈매기형 수장 5">
            <a:extLst>
              <a:ext uri="{FF2B5EF4-FFF2-40B4-BE49-F238E27FC236}">
                <a16:creationId xmlns:a16="http://schemas.microsoft.com/office/drawing/2014/main" id="{B1F1C3F3-28E6-3C9A-FDD6-D95DBCCA5061}"/>
              </a:ext>
            </a:extLst>
          </p:cNvPr>
          <p:cNvSpPr/>
          <p:nvPr/>
        </p:nvSpPr>
        <p:spPr>
          <a:xfrm>
            <a:off x="6051884" y="2877342"/>
            <a:ext cx="2446541" cy="1520092"/>
          </a:xfrm>
          <a:prstGeom prst="chevro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갈매기형 수장 4">
            <a:extLst>
              <a:ext uri="{FF2B5EF4-FFF2-40B4-BE49-F238E27FC236}">
                <a16:creationId xmlns:a16="http://schemas.microsoft.com/office/drawing/2014/main" id="{08E23758-8A71-FB83-BEE9-CC7E94E9731B}"/>
              </a:ext>
            </a:extLst>
          </p:cNvPr>
          <p:cNvSpPr/>
          <p:nvPr/>
        </p:nvSpPr>
        <p:spPr>
          <a:xfrm>
            <a:off x="3067545" y="2877342"/>
            <a:ext cx="2446541" cy="1520092"/>
          </a:xfrm>
          <a:prstGeom prst="chevron">
            <a:avLst/>
          </a:prstGeom>
          <a:solidFill>
            <a:schemeClr val="accent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오각형 3">
            <a:extLst>
              <a:ext uri="{FF2B5EF4-FFF2-40B4-BE49-F238E27FC236}">
                <a16:creationId xmlns:a16="http://schemas.microsoft.com/office/drawing/2014/main" id="{89866BE4-6882-C898-28F9-B2227D6AFD1B}"/>
              </a:ext>
            </a:extLst>
          </p:cNvPr>
          <p:cNvSpPr/>
          <p:nvPr/>
        </p:nvSpPr>
        <p:spPr>
          <a:xfrm>
            <a:off x="602591" y="2877342"/>
            <a:ext cx="1978429" cy="1520092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513C753A-D95E-5C4B-A8B0-4DA610CF3228}"/>
              </a:ext>
            </a:extLst>
          </p:cNvPr>
          <p:cNvSpPr/>
          <p:nvPr/>
        </p:nvSpPr>
        <p:spPr>
          <a:xfrm rot="16200000">
            <a:off x="3838301" y="3692278"/>
            <a:ext cx="349074" cy="1960787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83AE30EF-C049-7BF1-C577-4E211B13E059}"/>
              </a:ext>
            </a:extLst>
          </p:cNvPr>
          <p:cNvSpPr/>
          <p:nvPr/>
        </p:nvSpPr>
        <p:spPr>
          <a:xfrm rot="5400000" flipV="1">
            <a:off x="1073965" y="1572632"/>
            <a:ext cx="349076" cy="1960787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E25CEBB1-206C-4602-2C2E-70F0A447249B}"/>
              </a:ext>
            </a:extLst>
          </p:cNvPr>
          <p:cNvSpPr/>
          <p:nvPr/>
        </p:nvSpPr>
        <p:spPr>
          <a:xfrm rot="5400000" flipV="1">
            <a:off x="6655681" y="1572632"/>
            <a:ext cx="349076" cy="1960787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EA7BDD-096A-39B8-4A4E-2224F6D00056}"/>
              </a:ext>
            </a:extLst>
          </p:cNvPr>
          <p:cNvSpPr txBox="1"/>
          <p:nvPr/>
        </p:nvSpPr>
        <p:spPr>
          <a:xfrm>
            <a:off x="82326" y="1668684"/>
            <a:ext cx="233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1200" dirty="0"/>
              <a:t>기획</a:t>
            </a:r>
            <a:r>
              <a:rPr lang="en-US" altLang="ko-KR" sz="1200" dirty="0"/>
              <a:t>, </a:t>
            </a:r>
            <a:r>
              <a:rPr lang="ko-KR" altLang="en-US" sz="1200" dirty="0"/>
              <a:t>회의 단계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기회</a:t>
            </a:r>
            <a:r>
              <a:rPr lang="en-US" altLang="ko-KR" sz="1200" dirty="0"/>
              <a:t>/ </a:t>
            </a:r>
            <a:r>
              <a:rPr lang="ko-KR" altLang="en-US" sz="1200" dirty="0"/>
              <a:t>컨셉 구체화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역할 분담 및 </a:t>
            </a:r>
            <a:r>
              <a:rPr lang="en-US" altLang="ko-KR" sz="1200" dirty="0"/>
              <a:t>UI </a:t>
            </a:r>
            <a:r>
              <a:rPr lang="ko-KR" altLang="en-US" sz="1200" dirty="0"/>
              <a:t>구상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E21F57-21BE-8E76-CE91-22FC86D958D0}"/>
              </a:ext>
            </a:extLst>
          </p:cNvPr>
          <p:cNvSpPr txBox="1"/>
          <p:nvPr/>
        </p:nvSpPr>
        <p:spPr>
          <a:xfrm>
            <a:off x="5199679" y="1742079"/>
            <a:ext cx="3379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1200" dirty="0" err="1" smtClean="0"/>
              <a:t>BackEnd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, </a:t>
            </a:r>
            <a:r>
              <a:rPr lang="en-US" altLang="ko-KR" sz="1200" dirty="0" err="1" smtClean="0"/>
              <a:t>ForntEnd</a:t>
            </a:r>
            <a:r>
              <a:rPr lang="en-US" altLang="ko-KR" sz="1200" dirty="0"/>
              <a:t>, Unity </a:t>
            </a:r>
            <a:r>
              <a:rPr lang="ko-KR" altLang="en-US" sz="1200" dirty="0"/>
              <a:t>설계</a:t>
            </a:r>
            <a:r>
              <a:rPr lang="en-US" altLang="ko-KR" sz="1200" dirty="0"/>
              <a:t> </a:t>
            </a:r>
            <a:r>
              <a:rPr lang="ko-KR" altLang="en-US" sz="1200" dirty="0"/>
              <a:t>단계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백</a:t>
            </a:r>
            <a:r>
              <a:rPr lang="en-US" altLang="ko-KR" sz="1200" dirty="0"/>
              <a:t>, </a:t>
            </a:r>
            <a:r>
              <a:rPr lang="ko-KR" altLang="en-US" sz="1200" dirty="0"/>
              <a:t>프론트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유니티</a:t>
            </a:r>
            <a:r>
              <a:rPr lang="ko-KR" altLang="en-US" sz="1200" dirty="0"/>
              <a:t> 작업 시작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en-US" altLang="ko-KR" sz="1200" dirty="0"/>
              <a:t>UI </a:t>
            </a:r>
            <a:r>
              <a:rPr lang="ko-KR" altLang="en-US" sz="1200" dirty="0"/>
              <a:t>기능 첨부하기 </a:t>
            </a:r>
          </a:p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E28F21-BBF6-8C85-CFF9-8677D2FD6308}"/>
              </a:ext>
            </a:extLst>
          </p:cNvPr>
          <p:cNvSpPr txBox="1"/>
          <p:nvPr/>
        </p:nvSpPr>
        <p:spPr>
          <a:xfrm>
            <a:off x="2795676" y="4947909"/>
            <a:ext cx="2275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1200" dirty="0" smtClean="0"/>
              <a:t>데이터베이스 </a:t>
            </a:r>
            <a:r>
              <a:rPr lang="ko-KR" altLang="en-US" sz="1200" dirty="0"/>
              <a:t>설계 단계</a:t>
            </a:r>
            <a:endParaRPr lang="en-US" altLang="ko-KR" sz="1200" dirty="0"/>
          </a:p>
          <a:p>
            <a:pPr lvl="1"/>
            <a:r>
              <a:rPr lang="en-US" altLang="ko-KR" sz="1200" dirty="0"/>
              <a:t>- </a:t>
            </a:r>
            <a:r>
              <a:rPr lang="ko-KR" altLang="en-US" sz="1200" dirty="0"/>
              <a:t>데이터 베이스 구상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테이블 설계</a:t>
            </a:r>
          </a:p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DD6567-4E94-CE4C-0A98-5CAB2A43125C}"/>
              </a:ext>
            </a:extLst>
          </p:cNvPr>
          <p:cNvSpPr txBox="1"/>
          <p:nvPr/>
        </p:nvSpPr>
        <p:spPr>
          <a:xfrm>
            <a:off x="652978" y="3345910"/>
            <a:ext cx="1490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</a:rPr>
              <a:t>1.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B157E0-7776-DF0D-A08F-73DEC796FBB1}"/>
              </a:ext>
            </a:extLst>
          </p:cNvPr>
          <p:cNvSpPr txBox="1"/>
          <p:nvPr/>
        </p:nvSpPr>
        <p:spPr>
          <a:xfrm>
            <a:off x="4204018" y="3354228"/>
            <a:ext cx="1490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2.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5B2845-D011-9E13-5B49-53ED44CECED5}"/>
              </a:ext>
            </a:extLst>
          </p:cNvPr>
          <p:cNvSpPr txBox="1"/>
          <p:nvPr/>
        </p:nvSpPr>
        <p:spPr>
          <a:xfrm>
            <a:off x="6752290" y="3345911"/>
            <a:ext cx="1490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</a:rPr>
              <a:t>3.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갈매기형 수장 5">
            <a:extLst>
              <a:ext uri="{FF2B5EF4-FFF2-40B4-BE49-F238E27FC236}">
                <a16:creationId xmlns:a16="http://schemas.microsoft.com/office/drawing/2014/main" id="{B1F1C3F3-28E6-3C9A-FDD6-D95DBCCA5061}"/>
              </a:ext>
            </a:extLst>
          </p:cNvPr>
          <p:cNvSpPr/>
          <p:nvPr/>
        </p:nvSpPr>
        <p:spPr>
          <a:xfrm>
            <a:off x="8984950" y="2877342"/>
            <a:ext cx="2446541" cy="1520092"/>
          </a:xfrm>
          <a:prstGeom prst="chevron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5B2845-D011-9E13-5B49-53ED44CECED5}"/>
              </a:ext>
            </a:extLst>
          </p:cNvPr>
          <p:cNvSpPr txBox="1"/>
          <p:nvPr/>
        </p:nvSpPr>
        <p:spPr>
          <a:xfrm>
            <a:off x="9754345" y="3378715"/>
            <a:ext cx="1490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</a:rPr>
              <a:t>4.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513C753A-D95E-5C4B-A8B0-4DA610CF3228}"/>
              </a:ext>
            </a:extLst>
          </p:cNvPr>
          <p:cNvSpPr/>
          <p:nvPr/>
        </p:nvSpPr>
        <p:spPr>
          <a:xfrm rot="16200000">
            <a:off x="9668326" y="3692278"/>
            <a:ext cx="349074" cy="1960787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E28F21-BBF6-8C85-CFF9-8677D2FD6308}"/>
              </a:ext>
            </a:extLst>
          </p:cNvPr>
          <p:cNvSpPr txBox="1"/>
          <p:nvPr/>
        </p:nvSpPr>
        <p:spPr>
          <a:xfrm>
            <a:off x="8578821" y="4949745"/>
            <a:ext cx="2351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1200" dirty="0"/>
              <a:t>테스트</a:t>
            </a:r>
            <a:r>
              <a:rPr lang="en-US" altLang="ko-KR" sz="1200" dirty="0"/>
              <a:t>, </a:t>
            </a:r>
            <a:r>
              <a:rPr lang="ko-KR" altLang="en-US" sz="1200" dirty="0"/>
              <a:t>수정 단계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ko-KR" altLang="en-US" sz="1200" dirty="0"/>
              <a:t>연동</a:t>
            </a:r>
            <a:r>
              <a:rPr lang="en-US" altLang="ko-KR" sz="1200" dirty="0"/>
              <a:t>, </a:t>
            </a:r>
            <a:r>
              <a:rPr lang="ko-KR" altLang="en-US" sz="1200" dirty="0"/>
              <a:t>매핑 완료 후 수정 작업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8410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150EDB-54A9-241B-7BB8-FBE9C2BBC64A}"/>
              </a:ext>
            </a:extLst>
          </p:cNvPr>
          <p:cNvSpPr txBox="1"/>
          <p:nvPr/>
        </p:nvSpPr>
        <p:spPr>
          <a:xfrm>
            <a:off x="362796" y="435801"/>
            <a:ext cx="2172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</a:rPr>
              <a:t>Part </a:t>
            </a:r>
            <a:r>
              <a:rPr lang="en-US" altLang="ko-KR" sz="5400" b="1" dirty="0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en-US" altLang="ko-KR" sz="5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A65560-91DE-4287-4E61-6F7F98826C6D}"/>
              </a:ext>
            </a:extLst>
          </p:cNvPr>
          <p:cNvSpPr txBox="1"/>
          <p:nvPr/>
        </p:nvSpPr>
        <p:spPr>
          <a:xfrm>
            <a:off x="-249381" y="1269163"/>
            <a:ext cx="65753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 smtClean="0">
                <a:solidFill>
                  <a:schemeClr val="bg1"/>
                </a:solidFill>
                <a:latin typeface="+mj-ea"/>
                <a:ea typeface="+mj-ea"/>
              </a:rPr>
              <a:t>프로젝트 설계</a:t>
            </a:r>
            <a:endParaRPr lang="ko-KR" altLang="en-US" sz="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2795" y="3519901"/>
            <a:ext cx="4767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2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-1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사이트 맵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2796" y="4203634"/>
            <a:ext cx="5530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2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-2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데이터 베이스 테이블 구조화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9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D3D9A-FE71-AAA2-5C18-AAFC9BCE6351}"/>
              </a:ext>
            </a:extLst>
          </p:cNvPr>
          <p:cNvSpPr txBox="1"/>
          <p:nvPr/>
        </p:nvSpPr>
        <p:spPr>
          <a:xfrm>
            <a:off x="144966" y="144966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B5DC55-E3AC-4BDB-A37D-92014C2B84A9}"/>
              </a:ext>
            </a:extLst>
          </p:cNvPr>
          <p:cNvSpPr txBox="1"/>
          <p:nvPr/>
        </p:nvSpPr>
        <p:spPr>
          <a:xfrm>
            <a:off x="781679" y="144966"/>
            <a:ext cx="382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프로젝트 설계</a:t>
            </a:r>
            <a:endParaRPr lang="ko-KR" alt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81679" y="498855"/>
            <a:ext cx="20363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사이트 맵</a:t>
            </a:r>
            <a:endParaRPr lang="ko-KR" altLang="en-US" sz="1050" dirty="0"/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207126" y="752771"/>
            <a:ext cx="11563350" cy="2545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66" y="1032144"/>
            <a:ext cx="11022994" cy="417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8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빙하_기상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C6D4"/>
      </a:accent1>
      <a:accent2>
        <a:srgbClr val="B7D7EC"/>
      </a:accent2>
      <a:accent3>
        <a:srgbClr val="72B2E3"/>
      </a:accent3>
      <a:accent4>
        <a:srgbClr val="6393CF"/>
      </a:accent4>
      <a:accent5>
        <a:srgbClr val="1C658E"/>
      </a:accent5>
      <a:accent6>
        <a:srgbClr val="1A335C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597</Words>
  <Application>Microsoft Office PowerPoint</Application>
  <PresentationFormat>와이드스크린</PresentationFormat>
  <Paragraphs>136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Pretendard</vt:lpstr>
      <vt:lpstr>Pretendard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dw2023</cp:lastModifiedBy>
  <cp:revision>42</cp:revision>
  <dcterms:created xsi:type="dcterms:W3CDTF">2022-08-02T00:37:12Z</dcterms:created>
  <dcterms:modified xsi:type="dcterms:W3CDTF">2024-02-16T08:17:30Z</dcterms:modified>
</cp:coreProperties>
</file>