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8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87" r:id="rId13"/>
    <p:sldId id="290" r:id="rId14"/>
    <p:sldId id="291" r:id="rId15"/>
    <p:sldId id="295" r:id="rId16"/>
    <p:sldId id="298" r:id="rId17"/>
    <p:sldId id="301" r:id="rId18"/>
    <p:sldId id="304" r:id="rId19"/>
    <p:sldId id="310" r:id="rId20"/>
    <p:sldId id="313" r:id="rId21"/>
    <p:sldId id="316" r:id="rId22"/>
    <p:sldId id="319" r:id="rId23"/>
    <p:sldId id="322" r:id="rId24"/>
    <p:sldId id="257" r:id="rId25"/>
    <p:sldId id="326" r:id="rId26"/>
    <p:sldId id="330" r:id="rId27"/>
    <p:sldId id="333" r:id="rId28"/>
    <p:sldId id="336" r:id="rId29"/>
    <p:sldId id="339" r:id="rId30"/>
    <p:sldId id="342" r:id="rId31"/>
    <p:sldId id="345" r:id="rId32"/>
    <p:sldId id="348" r:id="rId33"/>
    <p:sldId id="353" r:id="rId34"/>
    <p:sldId id="356" r:id="rId35"/>
    <p:sldId id="360" r:id="rId36"/>
    <p:sldId id="362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5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F4263A1-153D-470E-A458-6050000EE14E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428" y="-24408"/>
            <a:ext cx="8458200" cy="1222375"/>
          </a:xfrm>
        </p:spPr>
        <p:txBody>
          <a:bodyPr/>
          <a:lstStyle/>
          <a:p>
            <a:r>
              <a:rPr lang="en-GB" dirty="0"/>
              <a:t>John’s little </a:t>
            </a:r>
            <a:r>
              <a:rPr lang="en-GB" dirty="0" err="1"/>
              <a:t>pinky</a:t>
            </a:r>
            <a:r>
              <a:rPr lang="en-GB" dirty="0"/>
              <a:t> promise 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076" y="5805264"/>
            <a:ext cx="8458200" cy="914400"/>
          </a:xfrm>
        </p:spPr>
        <p:txBody>
          <a:bodyPr/>
          <a:lstStyle/>
          <a:p>
            <a:pPr algn="ctr"/>
            <a:r>
              <a:rPr lang="en-GB" b="1" dirty="0" smtClean="0"/>
              <a:t>Second lockdown special </a:t>
            </a:r>
            <a:endParaRPr lang="en-GB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28841"/>
            <a:ext cx="5777686" cy="55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Which of these is an acronym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Wtf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err="1" smtClean="0"/>
              <a:t>Fyi</a:t>
            </a: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Lol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Lmfao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74847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If you received x dollars for every year that the universe has existed, you </a:t>
            </a:r>
            <a:r>
              <a:rPr lang="en-GB" dirty="0" smtClean="0"/>
              <a:t>would have approximately </a:t>
            </a:r>
            <a:r>
              <a:rPr lang="en-GB" dirty="0"/>
              <a:t>as much money as Jeff Bezos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</a:t>
            </a:r>
            <a:r>
              <a:rPr lang="en-GB" dirty="0" smtClean="0"/>
              <a:t>1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$1000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14330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first sport to resume after the UK’s Coronavirus lockdown was eased was</a:t>
            </a:r>
            <a:r>
              <a:rPr lang="en-GB" dirty="0" smtClean="0"/>
              <a:t>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competitive pigeon </a:t>
            </a:r>
            <a:r>
              <a:rPr lang="en-GB" dirty="0" smtClean="0"/>
              <a:t>racing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golf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tennis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snooker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8389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True or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2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Texas it is illegal to change the weather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4407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</a:t>
            </a:r>
            <a:r>
              <a:rPr lang="en-GB" dirty="0" smtClean="0"/>
              <a:t>the USA it </a:t>
            </a:r>
            <a:r>
              <a:rPr lang="en-GB" dirty="0"/>
              <a:t>is illegal for more and 2 people to gather in public wearing masks.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984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There is an ancient Egyptian frieze in The Temple of </a:t>
            </a:r>
            <a:r>
              <a:rPr lang="en-GB" dirty="0" err="1"/>
              <a:t>Seti</a:t>
            </a:r>
            <a:r>
              <a:rPr lang="en-GB" dirty="0"/>
              <a:t> that appears to show a helicopter, an aeroplane and a </a:t>
            </a:r>
            <a:r>
              <a:rPr lang="en-GB" dirty="0" smtClean="0"/>
              <a:t>submarine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13004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average person walks past 5</a:t>
            </a:r>
            <a:r>
              <a:rPr lang="en-GB" dirty="0" smtClean="0"/>
              <a:t> </a:t>
            </a:r>
            <a:r>
              <a:rPr lang="en-GB" dirty="0"/>
              <a:t>murderers in their life.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9591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Humans glow in the dark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7676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American state of New Hampshire has </a:t>
            </a:r>
            <a:r>
              <a:rPr lang="en-GB" dirty="0" smtClean="0"/>
              <a:t>legalised </a:t>
            </a:r>
            <a:r>
              <a:rPr lang="en-GB" dirty="0"/>
              <a:t>flying </a:t>
            </a:r>
            <a:r>
              <a:rPr lang="en-GB" dirty="0" smtClean="0"/>
              <a:t>cars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29073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Multi Choice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8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 smtClean="0"/>
              <a:t>The Swedish word GÖKOTTA means </a:t>
            </a:r>
            <a:r>
              <a:rPr lang="en-GB" dirty="0"/>
              <a:t>to wake up early in the morning in order to go outside and hear the first birds sing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97654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Among the Yoruba-speaking population of Nigeria, “Man United” is slang for “idiot”.</a:t>
            </a:r>
          </a:p>
        </p:txBody>
      </p:sp>
    </p:spTree>
    <p:extLst>
      <p:ext uri="{BB962C8B-B14F-4D97-AF65-F5344CB8AC3E}">
        <p14:creationId xmlns:p14="http://schemas.microsoft.com/office/powerpoint/2010/main" val="26316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Every Dutch police car is equipped with a teddy bear to give children that are scared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5972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It is illegal to own a rabbit in Queensland, Australia unless you can prove you are a practicing magician.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94637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56792"/>
            <a:ext cx="8458200" cy="3243808"/>
          </a:xfrm>
        </p:spPr>
        <p:txBody>
          <a:bodyPr/>
          <a:lstStyle/>
          <a:p>
            <a:pPr algn="ctr"/>
            <a:r>
              <a:rPr lang="en-GB" dirty="0" smtClean="0"/>
              <a:t>Short break?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2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288032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Name the film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 smtClean="0"/>
              <a:t>(say what you see)</a:t>
            </a:r>
            <a:endParaRPr lang="en-GB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36" y="1"/>
            <a:ext cx="56866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94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Monks </a:t>
            </a:r>
            <a:r>
              <a:rPr lang="en-GB" dirty="0"/>
              <a:t>in the </a:t>
            </a:r>
            <a:r>
              <a:rPr lang="en-GB" dirty="0" err="1"/>
              <a:t>Khun</a:t>
            </a:r>
            <a:r>
              <a:rPr lang="en-GB" dirty="0"/>
              <a:t> Han district of Thailand were frustrated with littering in their district, so they </a:t>
            </a:r>
            <a:r>
              <a:rPr lang="en-GB" dirty="0" smtClean="0"/>
              <a:t>did what?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6251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Lloyds Bank </a:t>
            </a:r>
            <a:r>
              <a:rPr lang="en-GB" dirty="0" smtClean="0"/>
              <a:t>Coprolite was left behind by the Vikings. </a:t>
            </a:r>
            <a:r>
              <a:rPr lang="en-GB" dirty="0"/>
              <a:t>It was found in York where a branch of Lloyds Bank now stands</a:t>
            </a:r>
            <a:r>
              <a:rPr lang="en-GB" dirty="0" smtClean="0"/>
              <a:t>. What is it?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0332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Dr </a:t>
            </a:r>
            <a:r>
              <a:rPr lang="en-GB" dirty="0"/>
              <a:t>Seuss' publisher bet $50 that him he could not write a book using only 50 words. </a:t>
            </a:r>
            <a:r>
              <a:rPr lang="en-GB" dirty="0" smtClean="0"/>
              <a:t>Did he win the bet?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832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HOFSTADTER'S </a:t>
            </a:r>
            <a:r>
              <a:rPr lang="en-GB" dirty="0"/>
              <a:t>LAW states that "a task always takes longer than you expect, even when you take into account </a:t>
            </a:r>
            <a:r>
              <a:rPr lang="en-GB" dirty="0" smtClean="0"/>
              <a:t>…“ What?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89809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10% of Americans think it is acceptable to start </a:t>
            </a:r>
            <a:r>
              <a:rPr lang="en-GB" dirty="0" smtClean="0"/>
              <a:t>drinking at what time.</a:t>
            </a:r>
            <a:r>
              <a:rPr lang="en-GB" sz="3200" dirty="0" smtClean="0"/>
              <a:t> </a:t>
            </a: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10 AM or earlier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noon </a:t>
            </a:r>
            <a:r>
              <a:rPr lang="en-GB" dirty="0"/>
              <a:t>or earlier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2pm </a:t>
            </a:r>
            <a:r>
              <a:rPr lang="en-GB" dirty="0"/>
              <a:t>or </a:t>
            </a:r>
            <a:r>
              <a:rPr lang="en-GB" dirty="0" smtClean="0"/>
              <a:t>later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6pm or later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3147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music </a:t>
            </a:r>
            <a:r>
              <a:rPr lang="en-GB" dirty="0" smtClean="0"/>
              <a:t>album </a:t>
            </a:r>
            <a:r>
              <a:rPr lang="en-GB" dirty="0"/>
              <a:t>was so popular in Poland that the nation exhausted its entire supply of foreign currency </a:t>
            </a:r>
            <a:r>
              <a:rPr lang="en-GB" dirty="0" smtClean="0"/>
              <a:t>buying it?</a:t>
            </a:r>
            <a:endParaRPr lang="en-GB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 can give a clue of the year.</a:t>
            </a:r>
            <a:endParaRPr lang="en-GB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6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</a:t>
            </a:r>
            <a:r>
              <a:rPr lang="en-GB" dirty="0"/>
              <a:t>does it mean to be </a:t>
            </a:r>
            <a:r>
              <a:rPr lang="en-GB" dirty="0" err="1" smtClean="0"/>
              <a:t>stereoblind</a:t>
            </a:r>
            <a:r>
              <a:rPr lang="en-GB" dirty="0" smtClean="0"/>
              <a:t>?</a:t>
            </a: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27920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Icelandic word </a:t>
            </a:r>
            <a:r>
              <a:rPr lang="en-GB" dirty="0" smtClean="0"/>
              <a:t>‘vasa’ means pocket.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famous 1980’s product was given the Icelandic name ‘</a:t>
            </a:r>
            <a:r>
              <a:rPr lang="en-GB" dirty="0" err="1" smtClean="0"/>
              <a:t>vasadiskó</a:t>
            </a:r>
            <a:r>
              <a:rPr lang="en-GB" dirty="0" smtClean="0"/>
              <a:t>’.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56954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Name something </a:t>
            </a:r>
            <a:r>
              <a:rPr lang="en-GB" dirty="0"/>
              <a:t>often found in the bottom of bird cages _ _ </a:t>
            </a:r>
            <a:r>
              <a:rPr lang="en-GB" dirty="0" smtClean="0"/>
              <a:t>IT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06865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What's red and smells and is often picked in the garden _ OSE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32217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other business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8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True False,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Before </a:t>
            </a:r>
            <a:r>
              <a:rPr lang="en-GB" dirty="0"/>
              <a:t>taking office in Kentucky, all politicians must swear that they have never </a:t>
            </a:r>
            <a:r>
              <a:rPr lang="en-GB" dirty="0" smtClean="0"/>
              <a:t>been in a gun fight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65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What part of a car, </a:t>
            </a:r>
            <a:r>
              <a:rPr lang="en-GB" dirty="0"/>
              <a:t>has been engineered using psychoacoustics to sound much more robust than it actually is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Engine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Breaks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Door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Trunk (the boot in England)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5219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 smtClean="0"/>
              <a:t>What is the most </a:t>
            </a:r>
            <a:r>
              <a:rPr lang="en-GB" dirty="0"/>
              <a:t>popular </a:t>
            </a:r>
            <a:r>
              <a:rPr lang="en-GB" dirty="0" smtClean="0"/>
              <a:t>“trade name” surname across Europe.</a:t>
            </a:r>
          </a:p>
        </p:txBody>
      </p:sp>
    </p:spTree>
    <p:extLst>
      <p:ext uri="{BB962C8B-B14F-4D97-AF65-F5344CB8AC3E}">
        <p14:creationId xmlns:p14="http://schemas.microsoft.com/office/powerpoint/2010/main" val="12699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How many species of shark that can walk across land?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None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One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Five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408178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err="1"/>
              <a:t>Pteronophobia</a:t>
            </a:r>
            <a:r>
              <a:rPr lang="en-GB" dirty="0"/>
              <a:t> is </a:t>
            </a:r>
            <a:r>
              <a:rPr lang="en-GB" dirty="0" smtClean="0"/>
              <a:t>the fear of what;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Flying lizards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Canada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Feathers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The dark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6458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smtClean="0"/>
              <a:t>True or False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People who reflexively sneeze if a bright light is shone in their eyes </a:t>
            </a:r>
            <a:r>
              <a:rPr lang="en-GB" dirty="0" smtClean="0"/>
              <a:t>have ACHOO syndrome.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8729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word ‘good-bye’ comes from the 16th-century word ‘</a:t>
            </a:r>
            <a:r>
              <a:rPr lang="en-GB" dirty="0" err="1"/>
              <a:t>godbwye</a:t>
            </a:r>
            <a:r>
              <a:rPr lang="en-GB" dirty="0"/>
              <a:t>’, which </a:t>
            </a:r>
            <a:r>
              <a:rPr lang="en-GB" dirty="0" smtClean="0"/>
              <a:t>literally means what?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96089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In ‘The Art of Farting’ (1751), Pierre-Thomas </a:t>
            </a:r>
            <a:r>
              <a:rPr lang="en-GB" dirty="0" err="1"/>
              <a:t>Hurtault</a:t>
            </a:r>
            <a:r>
              <a:rPr lang="en-GB" dirty="0"/>
              <a:t> gave a classification of farts that </a:t>
            </a:r>
            <a:r>
              <a:rPr lang="en-GB" dirty="0" smtClean="0"/>
              <a:t>included 3 of the following. Which one is false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Silent but smelly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Soft </a:t>
            </a:r>
            <a:r>
              <a:rPr lang="en-GB" dirty="0"/>
              <a:t>and sudden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Bourgeois women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Geographers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5370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True or false,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Beatles wanted to make a Lord of the Rings film with John Lennon as </a:t>
            </a:r>
            <a:r>
              <a:rPr lang="en-GB" dirty="0" err="1"/>
              <a:t>Golum</a:t>
            </a:r>
            <a:r>
              <a:rPr lang="en-GB" dirty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111608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When a tattoo is </a:t>
            </a:r>
            <a:r>
              <a:rPr lang="en-GB" dirty="0" smtClean="0"/>
              <a:t>laser-removed, what happens to the ink?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82567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sz="3200" dirty="0" smtClean="0"/>
              <a:t>How long was</a:t>
            </a:r>
            <a:r>
              <a:rPr lang="en-GB" dirty="0" smtClean="0"/>
              <a:t> the </a:t>
            </a:r>
            <a:r>
              <a:rPr lang="en-GB" dirty="0"/>
              <a:t>world’s longest recorded </a:t>
            </a:r>
            <a:r>
              <a:rPr lang="en-GB" dirty="0" smtClean="0"/>
              <a:t>fart?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 smtClean="0"/>
              <a:t>(Nearest answer wins)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84104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 for a break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That’s the end of </a:t>
            </a:r>
            <a:r>
              <a:rPr lang="en-GB" smtClean="0"/>
              <a:t>the quiz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2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More </a:t>
            </a:r>
            <a:r>
              <a:rPr lang="en-GB" dirty="0" smtClean="0"/>
              <a:t>than what percentage </a:t>
            </a:r>
            <a:r>
              <a:rPr lang="en-GB" dirty="0"/>
              <a:t>of the world's population consumes caffeine on a daily basis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r>
              <a:rPr lang="en-GB" dirty="0" smtClean="0"/>
              <a:t> 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30%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50%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70%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90%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92453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New Zealand has the ability to block certain baby names if they’re considered offensive. </a:t>
            </a:r>
            <a:r>
              <a:rPr lang="en-GB" dirty="0" smtClean="0"/>
              <a:t>Which one of these is a rejected name?</a:t>
            </a:r>
          </a:p>
          <a:p>
            <a:pPr marL="137160" indent="0">
              <a:buNone/>
            </a:pP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Violence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Number </a:t>
            </a:r>
            <a:r>
              <a:rPr lang="en-GB" dirty="0"/>
              <a:t>16 Bus </a:t>
            </a:r>
            <a:r>
              <a:rPr lang="en-GB" dirty="0" smtClean="0"/>
              <a:t>Shelter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Twins </a:t>
            </a:r>
            <a:r>
              <a:rPr lang="en-GB" dirty="0"/>
              <a:t>called Fish and </a:t>
            </a:r>
            <a:r>
              <a:rPr lang="en-GB" dirty="0" smtClean="0"/>
              <a:t>Chips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Twins </a:t>
            </a:r>
            <a:r>
              <a:rPr lang="en-GB" dirty="0"/>
              <a:t>called Benson and </a:t>
            </a:r>
            <a:r>
              <a:rPr lang="en-GB" dirty="0" smtClean="0"/>
              <a:t>Hedges</a:t>
            </a:r>
          </a:p>
        </p:txBody>
      </p:sp>
    </p:spTree>
    <p:extLst>
      <p:ext uri="{BB962C8B-B14F-4D97-AF65-F5344CB8AC3E}">
        <p14:creationId xmlns:p14="http://schemas.microsoft.com/office/powerpoint/2010/main" val="191673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In 1995, Tuvalu was assigned the domain code .</a:t>
            </a:r>
            <a:r>
              <a:rPr lang="en-GB" dirty="0" err="1"/>
              <a:t>tv</a:t>
            </a:r>
            <a:r>
              <a:rPr lang="en-GB" dirty="0"/>
              <a:t>. Tuvalu now earns about </a:t>
            </a:r>
            <a:r>
              <a:rPr lang="en-GB" dirty="0" smtClean="0"/>
              <a:t>what fraction of </a:t>
            </a:r>
            <a:r>
              <a:rPr lang="en-GB" dirty="0"/>
              <a:t>its annual gross national income by licensing .</a:t>
            </a:r>
            <a:r>
              <a:rPr lang="en-GB" dirty="0" err="1"/>
              <a:t>tv</a:t>
            </a:r>
            <a:r>
              <a:rPr lang="en-GB" dirty="0"/>
              <a:t> to tech companies.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1/24th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1/12th </a:t>
            </a: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1/9th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1/4th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627785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A Russian book on etiquette from 1889 suggested that women should </a:t>
            </a:r>
            <a:r>
              <a:rPr lang="en-GB" dirty="0" smtClean="0"/>
              <a:t>avoid what?</a:t>
            </a:r>
            <a:endParaRPr lang="en-GB" sz="3200" dirty="0" smtClean="0"/>
          </a:p>
          <a:p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Shouting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Talking </a:t>
            </a:r>
            <a:r>
              <a:rPr lang="en-GB" dirty="0"/>
              <a:t>to your neighbours </a:t>
            </a:r>
            <a:r>
              <a:rPr lang="en-GB" dirty="0" smtClean="0"/>
              <a:t>husband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Unpleasant language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Puns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03166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smtClean="0"/>
              <a:t>Which </a:t>
            </a:r>
            <a:r>
              <a:rPr lang="en-GB" dirty="0"/>
              <a:t>primates</a:t>
            </a:r>
            <a:r>
              <a:rPr lang="en-GB" dirty="0" smtClean="0"/>
              <a:t> </a:t>
            </a:r>
            <a:r>
              <a:rPr lang="en-GB" dirty="0"/>
              <a:t>have the </a:t>
            </a:r>
            <a:r>
              <a:rPr lang="en-GB" dirty="0" smtClean="0"/>
              <a:t>largest average size of penises.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Gorilla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Human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Orangutan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Chimpanzee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93437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953</TotalTime>
  <Words>946</Words>
  <Application>Microsoft Office PowerPoint</Application>
  <PresentationFormat>On-screen Show (4:3)</PresentationFormat>
  <Paragraphs>214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Trek</vt:lpstr>
      <vt:lpstr>John’s little pinky promise quiz</vt:lpstr>
      <vt:lpstr>Round 1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Round 2</vt:lpstr>
      <vt:lpstr>Question 11</vt:lpstr>
      <vt:lpstr>Question 12</vt:lpstr>
      <vt:lpstr>Question 13</vt:lpstr>
      <vt:lpstr>Question 14</vt:lpstr>
      <vt:lpstr>Question 15</vt:lpstr>
      <vt:lpstr>Question 16 </vt:lpstr>
      <vt:lpstr>Question 17</vt:lpstr>
      <vt:lpstr>Question 18</vt:lpstr>
      <vt:lpstr>Question 19</vt:lpstr>
      <vt:lpstr>Question 20</vt:lpstr>
      <vt:lpstr>Round 3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Round 4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Time for a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John’s quiz</dc:title>
  <dc:creator>admin</dc:creator>
  <cp:lastModifiedBy>admin</cp:lastModifiedBy>
  <cp:revision>53</cp:revision>
  <dcterms:created xsi:type="dcterms:W3CDTF">2020-05-08T09:06:13Z</dcterms:created>
  <dcterms:modified xsi:type="dcterms:W3CDTF">2020-09-12T02:13:52Z</dcterms:modified>
</cp:coreProperties>
</file>