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359" r:id="rId2"/>
    <p:sldId id="392" r:id="rId3"/>
    <p:sldId id="261" r:id="rId4"/>
    <p:sldId id="286" r:id="rId5"/>
    <p:sldId id="263" r:id="rId6"/>
    <p:sldId id="285" r:id="rId7"/>
    <p:sldId id="265" r:id="rId8"/>
    <p:sldId id="284" r:id="rId9"/>
    <p:sldId id="267" r:id="rId10"/>
    <p:sldId id="283" r:id="rId11"/>
    <p:sldId id="413" r:id="rId12"/>
    <p:sldId id="414" r:id="rId13"/>
    <p:sldId id="271" r:id="rId14"/>
    <p:sldId id="281" r:id="rId15"/>
    <p:sldId id="393" r:id="rId16"/>
    <p:sldId id="273" r:id="rId17"/>
    <p:sldId id="280" r:id="rId18"/>
    <p:sldId id="415" r:id="rId19"/>
    <p:sldId id="416" r:id="rId20"/>
    <p:sldId id="417" r:id="rId21"/>
    <p:sldId id="277" r:id="rId22"/>
    <p:sldId id="278" r:id="rId23"/>
    <p:sldId id="288" r:id="rId24"/>
    <p:sldId id="289" r:id="rId25"/>
    <p:sldId id="294" r:id="rId26"/>
    <p:sldId id="293" r:id="rId27"/>
    <p:sldId id="296" r:id="rId28"/>
    <p:sldId id="297" r:id="rId29"/>
    <p:sldId id="299" r:id="rId30"/>
    <p:sldId id="300" r:id="rId31"/>
    <p:sldId id="394" r:id="rId32"/>
    <p:sldId id="302" r:id="rId33"/>
    <p:sldId id="303" r:id="rId34"/>
    <p:sldId id="305" r:id="rId35"/>
    <p:sldId id="306" r:id="rId36"/>
    <p:sldId id="311" r:id="rId37"/>
    <p:sldId id="312" r:id="rId38"/>
    <p:sldId id="314" r:id="rId39"/>
    <p:sldId id="315" r:id="rId40"/>
    <p:sldId id="317" r:id="rId41"/>
    <p:sldId id="318" r:id="rId42"/>
    <p:sldId id="320" r:id="rId43"/>
    <p:sldId id="321" r:id="rId44"/>
    <p:sldId id="323" r:id="rId45"/>
    <p:sldId id="395" r:id="rId46"/>
    <p:sldId id="418" r:id="rId47"/>
    <p:sldId id="419" r:id="rId48"/>
    <p:sldId id="331" r:id="rId49"/>
    <p:sldId id="399" r:id="rId50"/>
    <p:sldId id="398" r:id="rId51"/>
    <p:sldId id="335" r:id="rId52"/>
    <p:sldId id="400" r:id="rId53"/>
    <p:sldId id="337" r:id="rId54"/>
    <p:sldId id="401" r:id="rId55"/>
    <p:sldId id="423" r:id="rId56"/>
    <p:sldId id="343" r:id="rId57"/>
    <p:sldId id="422" r:id="rId58"/>
    <p:sldId id="403" r:id="rId59"/>
    <p:sldId id="420" r:id="rId60"/>
    <p:sldId id="421" r:id="rId61"/>
    <p:sldId id="351" r:id="rId62"/>
    <p:sldId id="405" r:id="rId63"/>
    <p:sldId id="354" r:id="rId64"/>
    <p:sldId id="406" r:id="rId65"/>
    <p:sldId id="357" r:id="rId66"/>
    <p:sldId id="407" r:id="rId67"/>
    <p:sldId id="424" r:id="rId68"/>
    <p:sldId id="425" r:id="rId69"/>
    <p:sldId id="426" r:id="rId70"/>
    <p:sldId id="427" r:id="rId71"/>
    <p:sldId id="428" r:id="rId72"/>
    <p:sldId id="429" r:id="rId73"/>
    <p:sldId id="430" r:id="rId74"/>
    <p:sldId id="431" r:id="rId75"/>
    <p:sldId id="432" r:id="rId76"/>
    <p:sldId id="433" r:id="rId77"/>
    <p:sldId id="434" r:id="rId78"/>
    <p:sldId id="435" r:id="rId79"/>
    <p:sldId id="436" r:id="rId80"/>
    <p:sldId id="437" r:id="rId81"/>
    <p:sldId id="438" r:id="rId82"/>
    <p:sldId id="439" r:id="rId83"/>
    <p:sldId id="440" r:id="rId84"/>
    <p:sldId id="441" r:id="rId85"/>
    <p:sldId id="442" r:id="rId86"/>
    <p:sldId id="443" r:id="rId87"/>
    <p:sldId id="391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5" autoAdjust="0"/>
  </p:normalViewPr>
  <p:slideViewPr>
    <p:cSldViewPr>
      <p:cViewPr>
        <p:scale>
          <a:sx n="50" d="100"/>
          <a:sy n="50" d="100"/>
        </p:scale>
        <p:origin x="-1734" y="-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394210"/>
            <a:ext cx="8246070" cy="26468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314" y="4039821"/>
            <a:ext cx="8231372" cy="1018033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392933"/>
            <a:ext cx="8246070" cy="10180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410966"/>
            <a:ext cx="8246070" cy="3868524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78507"/>
            <a:ext cx="6719020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1"/>
            <a:ext cx="6719020" cy="468141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1392934"/>
            <a:ext cx="8093365" cy="1018033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391924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3021787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391924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3021787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263A1-153D-470E-A458-6050000EE14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That’s the end of </a:t>
            </a:r>
            <a:r>
              <a:rPr lang="en-GB" smtClean="0"/>
              <a:t>the quiz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521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GB" dirty="0"/>
              <a:t>New Zealand has the ability to block certain baby names if they’re considered offensive. Which one of these is a rejected name?</a:t>
            </a:r>
          </a:p>
          <a:p>
            <a:pPr marL="137160" indent="0">
              <a:buNone/>
            </a:pPr>
            <a:endParaRPr lang="en-GB" dirty="0"/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Violence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Number 16 Bus Shelter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>
                <a:solidFill>
                  <a:srgbClr val="FFFF00"/>
                </a:solidFill>
              </a:rPr>
              <a:t>Twins called Fish and Chips 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Twins called Benson and Hedges</a:t>
            </a:r>
          </a:p>
        </p:txBody>
      </p:sp>
    </p:spTree>
    <p:extLst>
      <p:ext uri="{BB962C8B-B14F-4D97-AF65-F5344CB8AC3E}">
        <p14:creationId xmlns:p14="http://schemas.microsoft.com/office/powerpoint/2010/main" val="24621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</a:t>
            </a:r>
            <a:r>
              <a:rPr lang="en-GB" dirty="0"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76872"/>
            <a:ext cx="8640960" cy="4032488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How long was the world’s longest recorded fart?</a:t>
            </a:r>
          </a:p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(Nearest answer wins)</a:t>
            </a:r>
          </a:p>
        </p:txBody>
      </p:sp>
    </p:spTree>
    <p:extLst>
      <p:ext uri="{BB962C8B-B14F-4D97-AF65-F5344CB8AC3E}">
        <p14:creationId xmlns:p14="http://schemas.microsoft.com/office/powerpoint/2010/main" val="421310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</a:t>
            </a:r>
            <a:r>
              <a:rPr lang="en-GB" dirty="0"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76872"/>
            <a:ext cx="8640960" cy="4032488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How long was the world’s longest recorded fart?</a:t>
            </a:r>
          </a:p>
          <a:p>
            <a:pPr marL="137160" indent="0">
              <a:buNone/>
            </a:pPr>
            <a:endParaRPr lang="en-GB" sz="3200" dirty="0"/>
          </a:p>
          <a:p>
            <a:pPr marL="137160" indent="0">
              <a:buNone/>
            </a:pPr>
            <a:r>
              <a:rPr lang="en-GB" sz="4000" dirty="0">
                <a:solidFill>
                  <a:srgbClr val="FFFF00"/>
                </a:solidFill>
              </a:rPr>
              <a:t>2 minutes and 42 seconds</a:t>
            </a:r>
            <a:endParaRPr lang="en-GB" sz="40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86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GB" dirty="0"/>
              <a:t>A Russian book on etiquette from 1889 suggested that women should avoid what?</a:t>
            </a:r>
          </a:p>
          <a:p>
            <a:endParaRPr lang="en-GB" dirty="0"/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Shouting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Talking to your neighbours husband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Unpleasant language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Puns</a:t>
            </a:r>
          </a:p>
        </p:txBody>
      </p:sp>
    </p:spTree>
    <p:extLst>
      <p:ext uri="{BB962C8B-B14F-4D97-AF65-F5344CB8AC3E}">
        <p14:creationId xmlns:p14="http://schemas.microsoft.com/office/powerpoint/2010/main" val="225499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GB" dirty="0"/>
              <a:t>A Russian book on etiquette from 1889 suggested that women should avoid what?</a:t>
            </a:r>
          </a:p>
          <a:p>
            <a:endParaRPr lang="en-GB" dirty="0"/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Shouting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Talking to your neighbours husband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Unpleasant language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>
                <a:solidFill>
                  <a:srgbClr val="FFFF00"/>
                </a:solidFill>
              </a:rPr>
              <a:t>Puns (Quote on next slide)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5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GB" dirty="0" smtClean="0"/>
              <a:t>Quote:</a:t>
            </a:r>
          </a:p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 smtClean="0"/>
              <a:t>“One </a:t>
            </a:r>
            <a:r>
              <a:rPr lang="en-GB" dirty="0"/>
              <a:t>or two puns might even seem entertaining, but three puns in a row from a woman’s lips would definitely be an unpleasant thing</a:t>
            </a:r>
            <a:r>
              <a:rPr lang="en-GB" dirty="0" smtClean="0"/>
              <a:t>.”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40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GB" dirty="0"/>
              <a:t>Which primates have the largest average size of penises.</a:t>
            </a:r>
          </a:p>
          <a:p>
            <a:pPr marL="137160" indent="0">
              <a:buNone/>
            </a:pPr>
            <a:endParaRPr lang="en-GB" dirty="0"/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Gorilla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Human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Orangutan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Chimpanzee</a:t>
            </a:r>
          </a:p>
        </p:txBody>
      </p:sp>
    </p:spTree>
    <p:extLst>
      <p:ext uri="{BB962C8B-B14F-4D97-AF65-F5344CB8AC3E}">
        <p14:creationId xmlns:p14="http://schemas.microsoft.com/office/powerpoint/2010/main" val="30438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GB" dirty="0"/>
              <a:t>Which primates have the largest average size of penises.</a:t>
            </a:r>
          </a:p>
          <a:p>
            <a:pPr marL="137160" indent="0">
              <a:buNone/>
            </a:pPr>
            <a:endParaRPr lang="en-GB" dirty="0"/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Gorilla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>
                <a:solidFill>
                  <a:srgbClr val="FFFF00"/>
                </a:solidFill>
              </a:rPr>
              <a:t>Human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Orangutan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Chimpanzee</a:t>
            </a:r>
          </a:p>
        </p:txBody>
      </p:sp>
    </p:spTree>
    <p:extLst>
      <p:ext uri="{BB962C8B-B14F-4D97-AF65-F5344CB8AC3E}">
        <p14:creationId xmlns:p14="http://schemas.microsoft.com/office/powerpoint/2010/main" val="117037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</a:t>
            </a:r>
            <a:r>
              <a:rPr lang="en-GB" dirty="0"/>
              <a:t>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640960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dirty="0"/>
              <a:t>In ‘The Art of Farting’ (1751), Pierre-Thomas </a:t>
            </a:r>
            <a:r>
              <a:rPr lang="en-GB" dirty="0" err="1"/>
              <a:t>Hurtault</a:t>
            </a:r>
            <a:r>
              <a:rPr lang="en-GB" dirty="0"/>
              <a:t> gave a classification of farts that included 3 of the following. Which one is false</a:t>
            </a:r>
          </a:p>
          <a:p>
            <a:pPr marL="137160" indent="0">
              <a:buNone/>
            </a:pPr>
            <a:endParaRPr lang="en-GB" dirty="0"/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Silent but </a:t>
            </a:r>
            <a:r>
              <a:rPr lang="en-GB" dirty="0" smtClean="0"/>
              <a:t>smelly</a:t>
            </a:r>
            <a:endParaRPr lang="en-GB" dirty="0"/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Soft and sudden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Bourgeois women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Geographers</a:t>
            </a:r>
          </a:p>
        </p:txBody>
      </p:sp>
    </p:spTree>
    <p:extLst>
      <p:ext uri="{BB962C8B-B14F-4D97-AF65-F5344CB8AC3E}">
        <p14:creationId xmlns:p14="http://schemas.microsoft.com/office/powerpoint/2010/main" val="21990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</a:t>
            </a:r>
            <a:r>
              <a:rPr lang="en-GB" dirty="0"/>
              <a:t>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132856"/>
            <a:ext cx="8640960" cy="4176504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dirty="0"/>
              <a:t>In ‘The Art of Farting’ (1751), Pierre-Thomas </a:t>
            </a:r>
            <a:r>
              <a:rPr lang="en-GB" dirty="0" err="1"/>
              <a:t>Hurtault</a:t>
            </a:r>
            <a:r>
              <a:rPr lang="en-GB" dirty="0"/>
              <a:t> gave a classification of farts that included 3 of the following. Which one is false</a:t>
            </a:r>
          </a:p>
          <a:p>
            <a:pPr marL="137160" indent="0">
              <a:buNone/>
            </a:pPr>
            <a:endParaRPr lang="en-GB" dirty="0"/>
          </a:p>
          <a:p>
            <a:pPr marL="651510" indent="-514350">
              <a:buFont typeface="+mj-lt"/>
              <a:buAutoNum type="alphaUcPeriod"/>
            </a:pPr>
            <a:r>
              <a:rPr lang="en-GB" dirty="0">
                <a:solidFill>
                  <a:srgbClr val="FFFF00"/>
                </a:solidFill>
              </a:rPr>
              <a:t>Silent but </a:t>
            </a:r>
            <a:r>
              <a:rPr lang="en-GB" dirty="0" smtClean="0">
                <a:solidFill>
                  <a:srgbClr val="FFFF00"/>
                </a:solidFill>
              </a:rPr>
              <a:t>smelly</a:t>
            </a:r>
            <a:endParaRPr lang="en-GB" dirty="0">
              <a:solidFill>
                <a:srgbClr val="FFFF00"/>
              </a:solidFill>
            </a:endParaRP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Soft and sudden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Bourgeois women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Geographers</a:t>
            </a:r>
          </a:p>
          <a:p>
            <a:pPr marL="137160" indent="0" algn="r">
              <a:buNone/>
            </a:pPr>
            <a:r>
              <a:rPr lang="en-GB" dirty="0" smtClean="0"/>
              <a:t>More on next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5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Answers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82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</a:t>
            </a:r>
            <a:r>
              <a:rPr lang="en-GB" dirty="0"/>
              <a:t>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640960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dirty="0" smtClean="0"/>
              <a:t>Others included;</a:t>
            </a:r>
          </a:p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 smtClean="0"/>
              <a:t>household</a:t>
            </a:r>
          </a:p>
          <a:p>
            <a:pPr marL="137160" indent="0">
              <a:buNone/>
            </a:pPr>
            <a:r>
              <a:rPr lang="en-GB" dirty="0" smtClean="0"/>
              <a:t>fencing master</a:t>
            </a:r>
          </a:p>
          <a:p>
            <a:pPr marL="137160" indent="0">
              <a:buNone/>
            </a:pPr>
            <a:r>
              <a:rPr lang="en-GB" dirty="0" smtClean="0"/>
              <a:t>cuckolds</a:t>
            </a:r>
          </a:p>
          <a:p>
            <a:pPr marL="137160" indent="0">
              <a:buNone/>
            </a:pPr>
            <a:r>
              <a:rPr lang="en-GB" dirty="0" smtClean="0"/>
              <a:t>tasting </a:t>
            </a:r>
            <a:r>
              <a:rPr lang="en-GB" dirty="0"/>
              <a:t>of </a:t>
            </a:r>
            <a:r>
              <a:rPr lang="en-GB" dirty="0" smtClean="0"/>
              <a:t>plums</a:t>
            </a:r>
          </a:p>
          <a:p>
            <a:pPr marL="137160" indent="0">
              <a:buNone/>
            </a:pPr>
            <a:r>
              <a:rPr lang="en-GB" dirty="0" smtClean="0"/>
              <a:t>provincial</a:t>
            </a:r>
            <a:r>
              <a:rPr lang="en-GB" dirty="0"/>
              <a:t>, </a:t>
            </a:r>
            <a:r>
              <a:rPr lang="en-GB" dirty="0" smtClean="0"/>
              <a:t>and</a:t>
            </a:r>
          </a:p>
          <a:p>
            <a:pPr marL="137160" indent="0">
              <a:buNone/>
            </a:pPr>
            <a:r>
              <a:rPr lang="en-GB" dirty="0" smtClean="0"/>
              <a:t>‘less </a:t>
            </a:r>
            <a:r>
              <a:rPr lang="en-GB" dirty="0"/>
              <a:t>falsified than those of Paris, where all is refined’.</a:t>
            </a:r>
          </a:p>
        </p:txBody>
      </p:sp>
    </p:spTree>
    <p:extLst>
      <p:ext uri="{BB962C8B-B14F-4D97-AF65-F5344CB8AC3E}">
        <p14:creationId xmlns:p14="http://schemas.microsoft.com/office/powerpoint/2010/main" val="1023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76872"/>
            <a:ext cx="8712968" cy="4032488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dirty="0"/>
              <a:t>If you received x dollars for every year that the universe has existed, you would have approximately as much money as Jeff Bezos.</a:t>
            </a:r>
          </a:p>
          <a:p>
            <a:pPr marL="137160" indent="0">
              <a:buNone/>
            </a:pPr>
            <a:endParaRPr lang="en-GB" dirty="0"/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$1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$10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$100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$1000</a:t>
            </a:r>
          </a:p>
        </p:txBody>
      </p:sp>
    </p:spTree>
    <p:extLst>
      <p:ext uri="{BB962C8B-B14F-4D97-AF65-F5344CB8AC3E}">
        <p14:creationId xmlns:p14="http://schemas.microsoft.com/office/powerpoint/2010/main" val="33456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712968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dirty="0"/>
              <a:t>If you received x dollars for every year that the universe has existed, you would have approximately as much money as Jeff Bezos.</a:t>
            </a:r>
          </a:p>
          <a:p>
            <a:pPr marL="137160" indent="0">
              <a:buNone/>
            </a:pPr>
            <a:endParaRPr lang="en-GB" dirty="0"/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$1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>
                <a:solidFill>
                  <a:srgbClr val="FFFF00"/>
                </a:solidFill>
              </a:rPr>
              <a:t>$10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$100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$1000</a:t>
            </a:r>
          </a:p>
        </p:txBody>
      </p:sp>
    </p:spTree>
    <p:extLst>
      <p:ext uri="{BB962C8B-B14F-4D97-AF65-F5344CB8AC3E}">
        <p14:creationId xmlns:p14="http://schemas.microsoft.com/office/powerpoint/2010/main" val="32689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10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712968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dirty="0"/>
              <a:t>The first sport to resume after the UK’s Coronavirus lockdown was eased was;</a:t>
            </a:r>
          </a:p>
          <a:p>
            <a:pPr marL="137160" indent="0">
              <a:buNone/>
            </a:pPr>
            <a:endParaRPr lang="en-GB" dirty="0"/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competitive pigeon </a:t>
            </a:r>
            <a:r>
              <a:rPr lang="en-GB" dirty="0" smtClean="0"/>
              <a:t>racing</a:t>
            </a:r>
            <a:endParaRPr lang="en-GB" dirty="0"/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golf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tennis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snooker</a:t>
            </a:r>
          </a:p>
        </p:txBody>
      </p:sp>
    </p:spTree>
    <p:extLst>
      <p:ext uri="{BB962C8B-B14F-4D97-AF65-F5344CB8AC3E}">
        <p14:creationId xmlns:p14="http://schemas.microsoft.com/office/powerpoint/2010/main" val="266288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10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712968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dirty="0"/>
              <a:t>The first sport to resume after the UK’s Coronavirus lockdown was eased was;</a:t>
            </a:r>
          </a:p>
          <a:p>
            <a:pPr marL="137160" indent="0">
              <a:buNone/>
            </a:pPr>
            <a:endParaRPr lang="en-GB" dirty="0"/>
          </a:p>
          <a:p>
            <a:pPr marL="651510" indent="-514350">
              <a:buFont typeface="+mj-lt"/>
              <a:buAutoNum type="alphaUcPeriod"/>
            </a:pPr>
            <a:r>
              <a:rPr lang="en-GB" dirty="0">
                <a:solidFill>
                  <a:srgbClr val="FFFF00"/>
                </a:solidFill>
              </a:rPr>
              <a:t>competitive pigeon </a:t>
            </a:r>
            <a:r>
              <a:rPr lang="en-GB" dirty="0" smtClean="0">
                <a:solidFill>
                  <a:srgbClr val="FFFF00"/>
                </a:solidFill>
              </a:rPr>
              <a:t>racing</a:t>
            </a:r>
            <a:endParaRPr lang="en-GB" dirty="0">
              <a:solidFill>
                <a:srgbClr val="FFFF00"/>
              </a:solidFill>
            </a:endParaRP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golf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tennis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snooker</a:t>
            </a:r>
          </a:p>
        </p:txBody>
      </p:sp>
    </p:spTree>
    <p:extLst>
      <p:ext uri="{BB962C8B-B14F-4D97-AF65-F5344CB8AC3E}">
        <p14:creationId xmlns:p14="http://schemas.microsoft.com/office/powerpoint/2010/main" val="289973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11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76872"/>
            <a:ext cx="8712968" cy="4032488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/>
          </a:p>
          <a:p>
            <a:pPr marL="137160" indent="0">
              <a:buNone/>
            </a:pPr>
            <a:r>
              <a:rPr lang="en-GB" dirty="0"/>
              <a:t>In Texas it is illegal to change the weather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3352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11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712968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/>
          </a:p>
          <a:p>
            <a:pPr marL="137160" indent="0">
              <a:buNone/>
            </a:pPr>
            <a:r>
              <a:rPr lang="en-GB" dirty="0"/>
              <a:t>In Texas it is illegal to change the weather.</a:t>
            </a:r>
            <a:endParaRPr lang="en-GB" sz="3200" dirty="0" smtClean="0"/>
          </a:p>
          <a:p>
            <a:pPr marL="137160" indent="0">
              <a:buNone/>
            </a:pPr>
            <a:endParaRPr lang="en-GB" sz="3200" dirty="0"/>
          </a:p>
          <a:p>
            <a:pPr marL="137160" indent="0" algn="ctr">
              <a:buNone/>
            </a:pPr>
            <a:r>
              <a:rPr lang="en-GB" sz="4000" dirty="0" smtClean="0">
                <a:solidFill>
                  <a:srgbClr val="FFFF00"/>
                </a:solidFill>
              </a:rPr>
              <a:t>TRUE</a:t>
            </a:r>
          </a:p>
          <a:p>
            <a:pPr marL="651510" indent="-514350">
              <a:buFont typeface="+mj-lt"/>
              <a:buAutoNum type="alphaUcPeriod"/>
            </a:pP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7735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12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76872"/>
            <a:ext cx="8712968" cy="4032488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dirty="0"/>
              <a:t>True or False?</a:t>
            </a:r>
          </a:p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In the USA it is illegal for more </a:t>
            </a:r>
            <a:r>
              <a:rPr lang="en-GB" dirty="0" smtClean="0"/>
              <a:t>than </a:t>
            </a:r>
            <a:r>
              <a:rPr lang="en-GB" dirty="0"/>
              <a:t>2 people to gather in public wearing masks.</a:t>
            </a:r>
          </a:p>
        </p:txBody>
      </p:sp>
    </p:spTree>
    <p:extLst>
      <p:ext uri="{BB962C8B-B14F-4D97-AF65-F5344CB8AC3E}">
        <p14:creationId xmlns:p14="http://schemas.microsoft.com/office/powerpoint/2010/main" val="33849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12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712968" cy="396048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 smtClean="0"/>
              <a:t>In </a:t>
            </a:r>
            <a:r>
              <a:rPr lang="en-GB" dirty="0"/>
              <a:t>the USA it is illegal for more </a:t>
            </a:r>
            <a:r>
              <a:rPr lang="en-GB" dirty="0" smtClean="0"/>
              <a:t>than </a:t>
            </a:r>
            <a:r>
              <a:rPr lang="en-GB" dirty="0"/>
              <a:t>2 people to gather in public wearing masks</a:t>
            </a:r>
            <a:r>
              <a:rPr lang="en-GB" dirty="0" smtClean="0"/>
              <a:t>.</a:t>
            </a:r>
            <a:r>
              <a:rPr lang="en-GB" sz="3200" dirty="0" smtClean="0"/>
              <a:t>.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sz="4000" dirty="0" smtClean="0">
                <a:solidFill>
                  <a:srgbClr val="FFFF00"/>
                </a:solidFill>
              </a:rPr>
              <a:t>FALSE</a:t>
            </a:r>
          </a:p>
          <a:p>
            <a:pPr marL="137160" indent="0">
              <a:buNone/>
            </a:pPr>
            <a:r>
              <a:rPr lang="en-GB" dirty="0" smtClean="0"/>
              <a:t>But it is illegal in New York state</a:t>
            </a:r>
          </a:p>
        </p:txBody>
      </p:sp>
    </p:spTree>
    <p:extLst>
      <p:ext uri="{BB962C8B-B14F-4D97-AF65-F5344CB8AC3E}">
        <p14:creationId xmlns:p14="http://schemas.microsoft.com/office/powerpoint/2010/main" val="36441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13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712968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/>
          </a:p>
          <a:p>
            <a:pPr marL="137160" indent="0">
              <a:buNone/>
            </a:pPr>
            <a:r>
              <a:rPr lang="en-GB" dirty="0"/>
              <a:t>There is an ancient Egyptian frieze in The Temple of </a:t>
            </a:r>
            <a:r>
              <a:rPr lang="en-GB" dirty="0" err="1"/>
              <a:t>Seti</a:t>
            </a:r>
            <a:r>
              <a:rPr lang="en-GB" dirty="0"/>
              <a:t> that appears to show a helicopter, an aeroplane and a submarine. 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283858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GB" dirty="0"/>
              <a:t>10% of Americans think it is acceptable to start drinking at what time. </a:t>
            </a:r>
            <a:endParaRPr lang="en-GB" dirty="0" smtClean="0"/>
          </a:p>
          <a:p>
            <a:pPr marL="137160" indent="0">
              <a:buNone/>
            </a:pPr>
            <a:endParaRPr lang="en-GB" dirty="0"/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10 AM or earlier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noon or earlier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2pm or later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6pm or later</a:t>
            </a:r>
          </a:p>
        </p:txBody>
      </p:sp>
    </p:spTree>
    <p:extLst>
      <p:ext uri="{BB962C8B-B14F-4D97-AF65-F5344CB8AC3E}">
        <p14:creationId xmlns:p14="http://schemas.microsoft.com/office/powerpoint/2010/main" val="28021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13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76872"/>
            <a:ext cx="8712968" cy="4032488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/>
          </a:p>
          <a:p>
            <a:pPr marL="137160" indent="0">
              <a:buNone/>
            </a:pPr>
            <a:r>
              <a:rPr lang="en-GB" dirty="0"/>
              <a:t>There is an ancient Egyptian frieze in The Temple of </a:t>
            </a:r>
            <a:r>
              <a:rPr lang="en-GB" dirty="0" err="1"/>
              <a:t>Seti</a:t>
            </a:r>
            <a:r>
              <a:rPr lang="en-GB" dirty="0"/>
              <a:t> that appears to show a helicopter, an aeroplane and a submarine</a:t>
            </a:r>
            <a:r>
              <a:rPr lang="en-GB" dirty="0" smtClean="0"/>
              <a:t>.</a:t>
            </a:r>
          </a:p>
          <a:p>
            <a:pPr marL="137160" indent="0">
              <a:buNone/>
            </a:pPr>
            <a:endParaRPr lang="en-GB" sz="3200" dirty="0"/>
          </a:p>
          <a:p>
            <a:pPr marL="137160" indent="0">
              <a:buNone/>
            </a:pPr>
            <a:r>
              <a:rPr lang="en-GB" sz="4000" dirty="0" smtClean="0">
                <a:solidFill>
                  <a:srgbClr val="FFFF00"/>
                </a:solidFill>
              </a:rPr>
              <a:t>TRUE </a:t>
            </a:r>
          </a:p>
          <a:p>
            <a:pPr marL="137160" indent="0" algn="r">
              <a:buNone/>
            </a:pPr>
            <a:r>
              <a:rPr lang="en-GB" dirty="0" smtClean="0">
                <a:solidFill>
                  <a:srgbClr val="FFFF00"/>
                </a:solidFill>
              </a:rPr>
              <a:t>See next slide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13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sz="40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5628"/>
            <a:ext cx="9144000" cy="4145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88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14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/>
              <a:t>True or False?</a:t>
            </a:r>
          </a:p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According to a 2014 survey, Scottish men are sexier and better lovers than English men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7058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14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/>
              <a:t>True or False?</a:t>
            </a:r>
          </a:p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According to a 2014 survey, Scottish men are sexier and better lovers than English men</a:t>
            </a:r>
            <a:endParaRPr lang="en-GB" sz="3200" dirty="0"/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sz="4000" dirty="0" smtClean="0">
                <a:solidFill>
                  <a:srgbClr val="FFFF00"/>
                </a:solidFill>
              </a:rPr>
              <a:t>TRUE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00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15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76872"/>
            <a:ext cx="8712968" cy="4032488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/>
              <a:t>Humans glow in the dark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223265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15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76872"/>
            <a:ext cx="8712968" cy="4032488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/>
              <a:t>Humans glow in the </a:t>
            </a:r>
            <a:r>
              <a:rPr lang="en-GB" dirty="0" smtClean="0"/>
              <a:t>dark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sz="4000" dirty="0" smtClean="0">
                <a:solidFill>
                  <a:srgbClr val="FFFF00"/>
                </a:solidFill>
              </a:rPr>
              <a:t>TRUE</a:t>
            </a:r>
          </a:p>
          <a:p>
            <a:pPr marL="137160" indent="0">
              <a:buNone/>
            </a:pPr>
            <a:r>
              <a:rPr lang="en-GB" dirty="0" smtClean="0"/>
              <a:t>Ultra-sensitive </a:t>
            </a:r>
            <a:r>
              <a:rPr lang="en-GB" dirty="0"/>
              <a:t>cameras reveal that our bodies emit tiny amounts of light that are too weak for the human eye to detect</a:t>
            </a:r>
            <a:endParaRPr lang="en-GB" dirty="0">
              <a:solidFill>
                <a:srgbClr val="FF0000"/>
              </a:solidFill>
            </a:endParaRPr>
          </a:p>
          <a:p>
            <a:pPr marL="137160" indent="0">
              <a:buNone/>
            </a:pP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8821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16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76872"/>
            <a:ext cx="8712968" cy="4032488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/>
              <a:t>The American state of New Hampshire has just legalised flying </a:t>
            </a:r>
            <a:r>
              <a:rPr lang="en-GB" dirty="0" smtClean="0"/>
              <a:t>cars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6176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16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712968" cy="396048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/>
              <a:t>The American state of New Hampshire has just legalised flying cars. </a:t>
            </a:r>
            <a:endParaRPr lang="en-GB" dirty="0" smtClean="0"/>
          </a:p>
          <a:p>
            <a:pPr marL="137160" indent="0">
              <a:buNone/>
            </a:pPr>
            <a:endParaRPr lang="en-GB" sz="3200" dirty="0"/>
          </a:p>
          <a:p>
            <a:pPr marL="137160" indent="0">
              <a:buNone/>
            </a:pPr>
            <a:r>
              <a:rPr lang="en-GB" sz="4000" dirty="0" smtClean="0">
                <a:solidFill>
                  <a:srgbClr val="FFFF00"/>
                </a:solidFill>
              </a:rPr>
              <a:t>TRUE</a:t>
            </a:r>
          </a:p>
          <a:p>
            <a:pPr marL="137160" indent="0">
              <a:buNone/>
            </a:pPr>
            <a:r>
              <a:rPr lang="en-GB" dirty="0" smtClean="0"/>
              <a:t>As of August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56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17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76872"/>
            <a:ext cx="8712968" cy="4032488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/>
              <a:t>The Swedish word GÖKOTTA means to wake up early in the morning in order to go outside and hear the first birds sing</a:t>
            </a:r>
          </a:p>
        </p:txBody>
      </p:sp>
    </p:spTree>
    <p:extLst>
      <p:ext uri="{BB962C8B-B14F-4D97-AF65-F5344CB8AC3E}">
        <p14:creationId xmlns:p14="http://schemas.microsoft.com/office/powerpoint/2010/main" val="40781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17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76872"/>
            <a:ext cx="8712968" cy="4032488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/>
              <a:t>The Swedish word GÖKOTTA means to wake up early in the morning in order to go outside and hear the first birds sing</a:t>
            </a:r>
          </a:p>
          <a:p>
            <a:pPr marL="137160" indent="0">
              <a:buNone/>
            </a:pPr>
            <a:endParaRPr lang="en-GB" sz="3200" dirty="0"/>
          </a:p>
          <a:p>
            <a:pPr marL="137160" indent="0">
              <a:buNone/>
            </a:pPr>
            <a:r>
              <a:rPr lang="en-GB" sz="4000" dirty="0" smtClean="0">
                <a:solidFill>
                  <a:srgbClr val="FFFF00"/>
                </a:solidFill>
              </a:rPr>
              <a:t>TRUE</a:t>
            </a:r>
            <a:endParaRPr lang="en-GB" sz="32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66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GB" dirty="0"/>
              <a:t>10% of Americans think it is acceptable to start drinking at what time. </a:t>
            </a:r>
            <a:endParaRPr lang="en-GB" dirty="0" smtClean="0"/>
          </a:p>
          <a:p>
            <a:pPr marL="137160" indent="0">
              <a:buNone/>
            </a:pPr>
            <a:endParaRPr lang="en-GB" dirty="0"/>
          </a:p>
          <a:p>
            <a:pPr marL="651510" indent="-514350">
              <a:buFont typeface="+mj-lt"/>
              <a:buAutoNum type="alphaUcPeriod"/>
            </a:pPr>
            <a:r>
              <a:rPr lang="en-GB" dirty="0">
                <a:solidFill>
                  <a:srgbClr val="FFFF00"/>
                </a:solidFill>
              </a:rPr>
              <a:t>10 AM or earlier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noon or earlier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2pm or later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6pm or later</a:t>
            </a:r>
          </a:p>
        </p:txBody>
      </p:sp>
    </p:spTree>
    <p:extLst>
      <p:ext uri="{BB962C8B-B14F-4D97-AF65-F5344CB8AC3E}">
        <p14:creationId xmlns:p14="http://schemas.microsoft.com/office/powerpoint/2010/main" val="31953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18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712968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/>
              <a:t>Among the Yoruba-speaking population of Nigeria, “Man United” is slang for “idiot”.</a:t>
            </a:r>
          </a:p>
        </p:txBody>
      </p:sp>
    </p:spTree>
    <p:extLst>
      <p:ext uri="{BB962C8B-B14F-4D97-AF65-F5344CB8AC3E}">
        <p14:creationId xmlns:p14="http://schemas.microsoft.com/office/powerpoint/2010/main" val="395161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18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712968" cy="396048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/>
              <a:t>Among the Yoruba-speaking population of Nigeria, “Man United” is slang for “idiot”.</a:t>
            </a:r>
          </a:p>
          <a:p>
            <a:pPr marL="137160" indent="0">
              <a:buNone/>
            </a:pPr>
            <a:endParaRPr lang="en-GB" sz="3200" dirty="0"/>
          </a:p>
          <a:p>
            <a:pPr marL="137160" indent="0">
              <a:buNone/>
            </a:pPr>
            <a:r>
              <a:rPr lang="en-GB" sz="4000" dirty="0" smtClean="0">
                <a:solidFill>
                  <a:srgbClr val="FFFF00"/>
                </a:solidFill>
              </a:rPr>
              <a:t>FALSE</a:t>
            </a:r>
          </a:p>
          <a:p>
            <a:pPr marL="137160" indent="0">
              <a:buNone/>
            </a:pPr>
            <a:r>
              <a:rPr lang="en-GB" dirty="0" smtClean="0"/>
              <a:t>Actually “Dundee United</a:t>
            </a:r>
            <a:r>
              <a:rPr lang="en-GB" dirty="0"/>
              <a:t>” is slang for “idiot”.</a:t>
            </a:r>
            <a:endParaRPr lang="en-GB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4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19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712968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/>
              <a:t>Every Dutch police car is equipped with a teddy bear to give children that are scared</a:t>
            </a:r>
          </a:p>
        </p:txBody>
      </p:sp>
    </p:spTree>
    <p:extLst>
      <p:ext uri="{BB962C8B-B14F-4D97-AF65-F5344CB8AC3E}">
        <p14:creationId xmlns:p14="http://schemas.microsoft.com/office/powerpoint/2010/main" val="316139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19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712968" cy="396048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/>
              <a:t>Every Dutch police car is equipped with a teddy bear to give children that are scared</a:t>
            </a:r>
          </a:p>
          <a:p>
            <a:pPr marL="137160" indent="0">
              <a:buNone/>
            </a:pPr>
            <a:endParaRPr lang="en-GB" sz="3200" dirty="0"/>
          </a:p>
          <a:p>
            <a:pPr marL="137160" indent="0">
              <a:buNone/>
            </a:pPr>
            <a:r>
              <a:rPr lang="en-GB" sz="4000" dirty="0" smtClean="0">
                <a:solidFill>
                  <a:srgbClr val="FFFF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57000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20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712968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/>
              <a:t>It is illegal to own a rabbit in Queensland, Australia unless you can prove you are a practicing magician.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49165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20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712968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/>
              <a:t>It is illegal to own a rabbit in Queensland, Australia unless you can prove you are a practicing magician</a:t>
            </a:r>
            <a:r>
              <a:rPr lang="en-GB" dirty="0" smtClean="0"/>
              <a:t>.</a:t>
            </a:r>
          </a:p>
          <a:p>
            <a:pPr marL="137160" indent="0">
              <a:buNone/>
            </a:pPr>
            <a:endParaRPr lang="en-GB" sz="3200" dirty="0"/>
          </a:p>
          <a:p>
            <a:pPr marL="137160" indent="0">
              <a:buNone/>
            </a:pPr>
            <a:r>
              <a:rPr lang="en-GB" sz="4000" dirty="0" smtClean="0">
                <a:solidFill>
                  <a:srgbClr val="FFFF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608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21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640960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True or false, </a:t>
            </a:r>
          </a:p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The Beatles wanted to make a Lord of the Rings film with John Lennon as </a:t>
            </a:r>
            <a:r>
              <a:rPr lang="en-GB" dirty="0" err="1"/>
              <a:t>Golum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379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21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640960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True or false, </a:t>
            </a:r>
          </a:p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The Beatles wanted to make a Lord of the Rings film with John Lennon as </a:t>
            </a:r>
            <a:r>
              <a:rPr lang="en-GB" dirty="0" err="1"/>
              <a:t>Golum</a:t>
            </a:r>
            <a:r>
              <a:rPr lang="en-GB" dirty="0"/>
              <a:t>.</a:t>
            </a:r>
          </a:p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sz="4000" dirty="0" smtClean="0">
                <a:solidFill>
                  <a:srgbClr val="FFFF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18793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22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76872"/>
            <a:ext cx="8640960" cy="4032488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Monks in the </a:t>
            </a:r>
            <a:r>
              <a:rPr lang="en-GB" dirty="0" err="1"/>
              <a:t>Khun</a:t>
            </a:r>
            <a:r>
              <a:rPr lang="en-GB" dirty="0"/>
              <a:t> Han district of Thailand were frustrated with littering in their district, so they did </a:t>
            </a:r>
            <a:r>
              <a:rPr lang="en-GB" dirty="0" smtClean="0"/>
              <a:t>what with the litter?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37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22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132856"/>
            <a:ext cx="3960440" cy="4176504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 smtClean="0"/>
              <a:t>They </a:t>
            </a:r>
            <a:r>
              <a:rPr lang="en-GB" dirty="0">
                <a:solidFill>
                  <a:srgbClr val="FFFF00"/>
                </a:solidFill>
              </a:rPr>
              <a:t>built a temple entirely made from discarded beer bottles.</a:t>
            </a:r>
          </a:p>
          <a:p>
            <a:pPr marL="137160" indent="0">
              <a:buNone/>
            </a:pP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5536"/>
            <a:ext cx="4517107" cy="680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244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GB" dirty="0" err="1"/>
              <a:t>Pteronophobia</a:t>
            </a:r>
            <a:r>
              <a:rPr lang="en-GB" dirty="0"/>
              <a:t> is the fear of what;</a:t>
            </a:r>
          </a:p>
          <a:p>
            <a:pPr marL="137160" indent="0">
              <a:buNone/>
            </a:pPr>
            <a:endParaRPr lang="en-GB" dirty="0"/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Flying lizards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Canada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Feathers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The dark</a:t>
            </a:r>
          </a:p>
        </p:txBody>
      </p:sp>
    </p:spTree>
    <p:extLst>
      <p:ext uri="{BB962C8B-B14F-4D97-AF65-F5344CB8AC3E}">
        <p14:creationId xmlns:p14="http://schemas.microsoft.com/office/powerpoint/2010/main" val="35505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22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Monks in the </a:t>
            </a:r>
            <a:r>
              <a:rPr lang="en-GB" dirty="0" err="1"/>
              <a:t>Khun</a:t>
            </a:r>
            <a:r>
              <a:rPr lang="en-GB" dirty="0"/>
              <a:t> Han district of Thailand were frustrated with littering in their district, so they built a temple entirely made from discarded beer bottles.</a:t>
            </a:r>
          </a:p>
          <a:p>
            <a:pPr marL="137160" indent="0">
              <a:buNone/>
            </a:pP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2392"/>
            <a:ext cx="9144000" cy="6072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80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23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60" cy="396048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dirty="0"/>
              <a:t>Something that is known as the ‘Lloyds Bank Coprolite’ was left behind by the Vikings. It was found in York where a branch of Lloyds Bank now stands. What is it?</a:t>
            </a:r>
            <a:endParaRPr lang="en-GB" sz="3200" dirty="0"/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endParaRPr lang="en-GB" sz="3200" dirty="0"/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endParaRPr lang="en-GB" sz="3200" dirty="0"/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6303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23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060848"/>
            <a:ext cx="8640960" cy="4248512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dirty="0"/>
              <a:t>This fossilised </a:t>
            </a:r>
            <a:r>
              <a:rPr lang="en-GB" dirty="0">
                <a:solidFill>
                  <a:srgbClr val="FFFF00"/>
                </a:solidFill>
              </a:rPr>
              <a:t>Viking poo</a:t>
            </a:r>
            <a:r>
              <a:rPr lang="en-GB" dirty="0"/>
              <a:t> is called the Lloyds Bank Coprolite. </a:t>
            </a:r>
            <a:r>
              <a:rPr lang="en-GB" dirty="0" smtClean="0"/>
              <a:t>The </a:t>
            </a:r>
            <a:r>
              <a:rPr lang="en-GB" dirty="0"/>
              <a:t>depositor had a diet of bread and meat and </a:t>
            </a:r>
            <a:r>
              <a:rPr lang="en-GB" dirty="0" smtClean="0"/>
              <a:t>had </a:t>
            </a:r>
            <a:r>
              <a:rPr lang="en-GB" dirty="0"/>
              <a:t>intestinal parasites.</a:t>
            </a:r>
            <a:endParaRPr lang="en-GB" sz="3200" dirty="0"/>
          </a:p>
          <a:p>
            <a:pPr marL="137160" indent="0">
              <a:buNone/>
            </a:pPr>
            <a:endParaRPr lang="en-GB" sz="3200" dirty="0"/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endParaRPr lang="en-GB" sz="3200" dirty="0"/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endParaRPr lang="en-GB" sz="3200" dirty="0"/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endParaRPr lang="en-GB" sz="32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6950546" cy="31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969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24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76872"/>
            <a:ext cx="8640960" cy="4032488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Dr Seuss' publisher bet him $50 that he could not write a book using only 50 words. Did he win the bet?</a:t>
            </a:r>
          </a:p>
          <a:p>
            <a:pPr marL="13716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5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24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640960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Dr Seuss' publisher bet him $50 that he could not write a book using only 50 words. Did he win the bet?</a:t>
            </a:r>
          </a:p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sz="4400" dirty="0" smtClean="0">
                <a:solidFill>
                  <a:srgbClr val="FFFF00"/>
                </a:solidFill>
              </a:rPr>
              <a:t>YES</a:t>
            </a:r>
            <a:endParaRPr lang="en-GB" sz="4400" dirty="0">
              <a:solidFill>
                <a:srgbClr val="FFFF00"/>
              </a:solidFill>
            </a:endParaRPr>
          </a:p>
          <a:p>
            <a:pPr marL="137160" indent="0">
              <a:buNone/>
            </a:pPr>
            <a:r>
              <a:rPr lang="en-GB" dirty="0"/>
              <a:t>Seuss won the bet by writing Green Eggs and Ham.</a:t>
            </a:r>
          </a:p>
        </p:txBody>
      </p:sp>
    </p:spTree>
    <p:extLst>
      <p:ext uri="{BB962C8B-B14F-4D97-AF65-F5344CB8AC3E}">
        <p14:creationId xmlns:p14="http://schemas.microsoft.com/office/powerpoint/2010/main" val="12820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25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640960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 smtClean="0"/>
              <a:t>When was Christmas invented?</a:t>
            </a:r>
          </a:p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4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25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640960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 smtClean="0"/>
              <a:t>When was Christmas invented?</a:t>
            </a:r>
          </a:p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 smtClean="0"/>
              <a:t>The celebration of Christmas started in Rome about </a:t>
            </a:r>
            <a:r>
              <a:rPr lang="en-GB" dirty="0" smtClean="0">
                <a:solidFill>
                  <a:srgbClr val="FFFF00"/>
                </a:solidFill>
              </a:rPr>
              <a:t>336AD</a:t>
            </a:r>
            <a:r>
              <a:rPr lang="en-GB" dirty="0" smtClean="0"/>
              <a:t> but it did not become a major </a:t>
            </a:r>
            <a:r>
              <a:rPr lang="en-GB" dirty="0" err="1" smtClean="0"/>
              <a:t>christmas</a:t>
            </a:r>
            <a:r>
              <a:rPr lang="en-GB" dirty="0" smtClean="0"/>
              <a:t> festival until the 9</a:t>
            </a:r>
            <a:r>
              <a:rPr lang="en-GB" baseline="30000" dirty="0" smtClean="0"/>
              <a:t>th</a:t>
            </a:r>
            <a:r>
              <a:rPr lang="en-GB" dirty="0" smtClean="0"/>
              <a:t> century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1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26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640960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What music Album was so popular in Poland that the nation exhausted its entire supply of foreign currency buying?</a:t>
            </a:r>
          </a:p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350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26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492896"/>
            <a:ext cx="8640960" cy="3816464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What music Album was so popular in Poland that the nation exhausted its entire supply of foreign currency buying?</a:t>
            </a:r>
          </a:p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sz="4000" dirty="0">
                <a:solidFill>
                  <a:srgbClr val="FFFF00"/>
                </a:solidFill>
              </a:rPr>
              <a:t>ABBA: The Album</a:t>
            </a:r>
          </a:p>
          <a:p>
            <a:pPr marL="13716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81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27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60" cy="396048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When a tattoo is laser-removed, what happens to the ink?</a:t>
            </a:r>
          </a:p>
        </p:txBody>
      </p:sp>
    </p:spTree>
    <p:extLst>
      <p:ext uri="{BB962C8B-B14F-4D97-AF65-F5344CB8AC3E}">
        <p14:creationId xmlns:p14="http://schemas.microsoft.com/office/powerpoint/2010/main" val="16588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GB" dirty="0" err="1"/>
              <a:t>Pteronophobia</a:t>
            </a:r>
            <a:r>
              <a:rPr lang="en-GB" dirty="0"/>
              <a:t> is the fear of what;</a:t>
            </a:r>
          </a:p>
          <a:p>
            <a:pPr marL="137160" indent="0">
              <a:buNone/>
            </a:pPr>
            <a:endParaRPr lang="en-GB" dirty="0"/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Flying lizards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Canada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>
                <a:solidFill>
                  <a:srgbClr val="FFFF00"/>
                </a:solidFill>
              </a:rPr>
              <a:t>Feathers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The dark</a:t>
            </a:r>
          </a:p>
        </p:txBody>
      </p:sp>
    </p:spTree>
    <p:extLst>
      <p:ext uri="{BB962C8B-B14F-4D97-AF65-F5344CB8AC3E}">
        <p14:creationId xmlns:p14="http://schemas.microsoft.com/office/powerpoint/2010/main" val="9889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27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640960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When a tattoo is laser-removed, </a:t>
            </a:r>
            <a:r>
              <a:rPr lang="en-GB" dirty="0" smtClean="0"/>
              <a:t>it </a:t>
            </a:r>
            <a:r>
              <a:rPr lang="en-GB" dirty="0"/>
              <a:t>is broken down so that white blood cells are able to remove it, and it is then </a:t>
            </a:r>
            <a:r>
              <a:rPr lang="en-GB" dirty="0">
                <a:solidFill>
                  <a:srgbClr val="FFFF00"/>
                </a:solidFill>
              </a:rPr>
              <a:t>passed as excrement.</a:t>
            </a:r>
          </a:p>
        </p:txBody>
      </p:sp>
    </p:spTree>
    <p:extLst>
      <p:ext uri="{BB962C8B-B14F-4D97-AF65-F5344CB8AC3E}">
        <p14:creationId xmlns:p14="http://schemas.microsoft.com/office/powerpoint/2010/main" val="343594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28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76872"/>
            <a:ext cx="8640960" cy="4032488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The Icelandic word ‘vasa’ means pocket.</a:t>
            </a:r>
          </a:p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What famous 1980’s product was given the Icelandic name ‘</a:t>
            </a:r>
            <a:r>
              <a:rPr lang="en-GB" dirty="0" err="1"/>
              <a:t>vasadiskó</a:t>
            </a:r>
            <a:r>
              <a:rPr lang="en-GB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188109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28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640960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The Icelandic word ‘vasa’ means pocket.</a:t>
            </a:r>
          </a:p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What famous 1980’s product was given the Icelandic name ‘</a:t>
            </a:r>
            <a:r>
              <a:rPr lang="en-GB" dirty="0" err="1"/>
              <a:t>vasadiskó</a:t>
            </a:r>
            <a:r>
              <a:rPr lang="en-GB" dirty="0" smtClean="0"/>
              <a:t>’.</a:t>
            </a:r>
          </a:p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 smtClean="0"/>
              <a:t>The literal name pocket disco describes the</a:t>
            </a:r>
            <a:endParaRPr lang="en-GB" dirty="0"/>
          </a:p>
          <a:p>
            <a:pPr marL="137160" indent="0">
              <a:buNone/>
            </a:pPr>
            <a:r>
              <a:rPr lang="en-GB" sz="4000" dirty="0" smtClean="0">
                <a:solidFill>
                  <a:srgbClr val="FFFF00"/>
                </a:solidFill>
              </a:rPr>
              <a:t>Walkman</a:t>
            </a:r>
            <a:endParaRPr lang="en-GB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5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29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76872"/>
            <a:ext cx="8640960" cy="4032488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Name something often found in the bottom of bird cages _ _ IT</a:t>
            </a:r>
          </a:p>
        </p:txBody>
      </p:sp>
    </p:spTree>
    <p:extLst>
      <p:ext uri="{BB962C8B-B14F-4D97-AF65-F5344CB8AC3E}">
        <p14:creationId xmlns:p14="http://schemas.microsoft.com/office/powerpoint/2010/main" val="42383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29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640960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Name something often found in the bottom of bird cages _ _ </a:t>
            </a:r>
            <a:r>
              <a:rPr lang="en-GB" dirty="0" smtClean="0"/>
              <a:t>IT</a:t>
            </a:r>
          </a:p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sz="4000" dirty="0" smtClean="0">
                <a:solidFill>
                  <a:srgbClr val="FFFF00"/>
                </a:solidFill>
              </a:rPr>
              <a:t>Grit</a:t>
            </a:r>
            <a:endParaRPr lang="en-GB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0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30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76872"/>
            <a:ext cx="8640960" cy="4032488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What's red and smells and is often picked in the garden _ OSE</a:t>
            </a:r>
          </a:p>
        </p:txBody>
      </p:sp>
    </p:spTree>
    <p:extLst>
      <p:ext uri="{BB962C8B-B14F-4D97-AF65-F5344CB8AC3E}">
        <p14:creationId xmlns:p14="http://schemas.microsoft.com/office/powerpoint/2010/main" val="13573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30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60" cy="396048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What's red and smells and is often picked in the garden _ </a:t>
            </a:r>
            <a:r>
              <a:rPr lang="en-GB" dirty="0" smtClean="0"/>
              <a:t>OSE</a:t>
            </a:r>
          </a:p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sz="4000" dirty="0" smtClean="0">
                <a:solidFill>
                  <a:srgbClr val="FFFF00"/>
                </a:solidFill>
              </a:rPr>
              <a:t>NOSE</a:t>
            </a:r>
            <a:endParaRPr lang="en-GB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</a:t>
            </a:r>
            <a:r>
              <a:rPr lang="en-GB" dirty="0" smtClean="0"/>
              <a:t>31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60" cy="396048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dirty="0"/>
              <a:t>The day recreational marijuana was legalised in a Canada, a 9 year old girl </a:t>
            </a:r>
            <a:r>
              <a:rPr lang="en-GB" dirty="0" smtClean="0"/>
              <a:t>scout in </a:t>
            </a:r>
            <a:r>
              <a:rPr lang="en-GB" dirty="0"/>
              <a:t>Edmonton </a:t>
            </a:r>
            <a:r>
              <a:rPr lang="en-GB" dirty="0" smtClean="0"/>
              <a:t>did what </a:t>
            </a:r>
            <a:r>
              <a:rPr lang="en-GB" dirty="0"/>
              <a:t>outside a newly opened weed </a:t>
            </a:r>
            <a:r>
              <a:rPr lang="en-GB" dirty="0" smtClean="0"/>
              <a:t>shop?</a:t>
            </a:r>
            <a:endParaRPr lang="en-GB" dirty="0"/>
          </a:p>
          <a:p>
            <a:pPr marL="13716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820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</a:t>
            </a:r>
            <a:r>
              <a:rPr lang="en-GB" dirty="0" smtClean="0"/>
              <a:t>31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60" cy="396048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dirty="0"/>
              <a:t>The day recreational marijuana was legalised in a Canada, a 9 year old </a:t>
            </a:r>
            <a:r>
              <a:rPr lang="en-GB" dirty="0" smtClean="0"/>
              <a:t>girl scout </a:t>
            </a:r>
            <a:r>
              <a:rPr lang="en-GB" dirty="0"/>
              <a:t>in Edmonton </a:t>
            </a:r>
            <a:r>
              <a:rPr lang="en-GB" dirty="0">
                <a:solidFill>
                  <a:srgbClr val="FFFF00"/>
                </a:solidFill>
              </a:rPr>
              <a:t>sold all her </a:t>
            </a:r>
            <a:r>
              <a:rPr lang="en-GB" dirty="0" smtClean="0">
                <a:solidFill>
                  <a:srgbClr val="FFFF00"/>
                </a:solidFill>
              </a:rPr>
              <a:t>cookies </a:t>
            </a:r>
            <a:r>
              <a:rPr lang="en-GB" dirty="0">
                <a:solidFill>
                  <a:srgbClr val="FFFF00"/>
                </a:solidFill>
              </a:rPr>
              <a:t>in 45 minutes</a:t>
            </a:r>
            <a:r>
              <a:rPr lang="en-GB" dirty="0"/>
              <a:t> outside a newly opened weed shop.</a:t>
            </a:r>
          </a:p>
          <a:p>
            <a:pPr marL="13716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8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</a:t>
            </a:r>
            <a:r>
              <a:rPr lang="en-GB" dirty="0" smtClean="0"/>
              <a:t>32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60" cy="396048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 smtClean="0"/>
              <a:t>The </a:t>
            </a:r>
            <a:r>
              <a:rPr lang="en-GB" dirty="0"/>
              <a:t>first line of CONPLANN 8888, the US government’s strategy for defending against zombies, states </a:t>
            </a:r>
            <a:r>
              <a:rPr lang="en-GB" dirty="0" smtClean="0"/>
              <a:t>what?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25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GB" dirty="0"/>
              <a:t>More than what percentage of the world's population consumes caffeine on a daily basis.</a:t>
            </a:r>
          </a:p>
          <a:p>
            <a:pPr marL="137160" indent="0">
              <a:buNone/>
            </a:pPr>
            <a:r>
              <a:rPr lang="en-GB" dirty="0"/>
              <a:t> 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30%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50%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70%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90%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328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</a:t>
            </a:r>
            <a:r>
              <a:rPr lang="en-GB" dirty="0" smtClean="0"/>
              <a:t>32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60" cy="396048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 smtClean="0"/>
              <a:t>The </a:t>
            </a:r>
            <a:r>
              <a:rPr lang="en-GB" dirty="0"/>
              <a:t>first line of CONPLANN 8888, the US government’s strategy for defending against zombies, states </a:t>
            </a:r>
            <a:r>
              <a:rPr lang="en-GB" dirty="0">
                <a:solidFill>
                  <a:srgbClr val="FFFF00"/>
                </a:solidFill>
              </a:rPr>
              <a:t>“this plan was not actually designed as a joke”</a:t>
            </a:r>
            <a:r>
              <a:rPr lang="en-GB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32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</a:t>
            </a:r>
            <a:r>
              <a:rPr lang="en-GB" dirty="0" smtClean="0"/>
              <a:t>33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60" cy="396048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 smtClean="0"/>
              <a:t>What is the pope not allowed to do with his body?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95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</a:t>
            </a:r>
            <a:r>
              <a:rPr lang="en-GB" dirty="0" smtClean="0"/>
              <a:t>33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60" cy="396048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/>
              <a:t>The Pope cannot be an </a:t>
            </a:r>
            <a:r>
              <a:rPr lang="en-GB" dirty="0">
                <a:solidFill>
                  <a:srgbClr val="FFFF00"/>
                </a:solidFill>
              </a:rPr>
              <a:t>organ donor</a:t>
            </a:r>
            <a:r>
              <a:rPr lang="en-GB" dirty="0"/>
              <a:t>, because his body belongs to the church.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09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</a:t>
            </a:r>
            <a:r>
              <a:rPr lang="en-GB" dirty="0" smtClean="0"/>
              <a:t>34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60" cy="396048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dirty="0" smtClean="0"/>
              <a:t>True or False?</a:t>
            </a:r>
          </a:p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 smtClean="0"/>
              <a:t>Women fall </a:t>
            </a:r>
            <a:r>
              <a:rPr lang="en-GB" dirty="0"/>
              <a:t>in love more times in their lifetime than m</a:t>
            </a:r>
            <a:r>
              <a:rPr lang="en-GB" dirty="0" smtClean="0"/>
              <a:t>en </a:t>
            </a:r>
            <a:r>
              <a:rPr lang="en-GB" dirty="0"/>
              <a:t>do.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4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</a:t>
            </a:r>
            <a:r>
              <a:rPr lang="en-GB" dirty="0" smtClean="0"/>
              <a:t>34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60" cy="396048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4000" dirty="0" smtClean="0">
                <a:solidFill>
                  <a:srgbClr val="FFFF00"/>
                </a:solidFill>
              </a:rPr>
              <a:t>FALSE</a:t>
            </a:r>
          </a:p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Men fall in love more times in their lifetime than women do.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61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</a:t>
            </a:r>
            <a:r>
              <a:rPr lang="en-GB" dirty="0" smtClean="0"/>
              <a:t>35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60" cy="396048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/>
              <a:t>Your cat is more likely to like you if </a:t>
            </a:r>
            <a:r>
              <a:rPr lang="en-GB" dirty="0" smtClean="0"/>
              <a:t>what?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9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</a:t>
            </a:r>
            <a:r>
              <a:rPr lang="en-GB" dirty="0" smtClean="0"/>
              <a:t>35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60" cy="396048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 smtClean="0"/>
              <a:t>Your </a:t>
            </a:r>
            <a:r>
              <a:rPr lang="en-GB" dirty="0"/>
              <a:t>cat is more likely to like you if you </a:t>
            </a:r>
            <a:endParaRPr lang="en-GB" dirty="0" smtClean="0"/>
          </a:p>
          <a:p>
            <a:pPr marL="137160" indent="0">
              <a:buNone/>
            </a:pPr>
            <a:endParaRPr lang="en-GB" dirty="0">
              <a:solidFill>
                <a:srgbClr val="FFFF00"/>
              </a:solidFill>
            </a:endParaRPr>
          </a:p>
          <a:p>
            <a:pPr marL="137160" indent="0">
              <a:buNone/>
            </a:pPr>
            <a:r>
              <a:rPr lang="en-GB" sz="4000" dirty="0" smtClean="0">
                <a:solidFill>
                  <a:srgbClr val="FFFF00"/>
                </a:solidFill>
              </a:rPr>
              <a:t>blink </a:t>
            </a:r>
            <a:r>
              <a:rPr lang="en-GB" sz="4000" dirty="0">
                <a:solidFill>
                  <a:srgbClr val="FFFF00"/>
                </a:solidFill>
              </a:rPr>
              <a:t>at them</a:t>
            </a:r>
            <a:r>
              <a:rPr lang="en-GB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565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</a:t>
            </a:r>
            <a:r>
              <a:rPr lang="en-GB" dirty="0" smtClean="0"/>
              <a:t>36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60" cy="396048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dirty="0"/>
              <a:t>True or False?</a:t>
            </a:r>
          </a:p>
          <a:p>
            <a:pPr marL="137160" indent="0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Fear that you are being haunted is called Casper syndrome. </a:t>
            </a:r>
          </a:p>
          <a:p>
            <a:pPr marL="13716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647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</a:t>
            </a:r>
            <a:r>
              <a:rPr lang="en-GB" dirty="0" smtClean="0"/>
              <a:t>36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60" cy="396048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dirty="0" smtClean="0"/>
              <a:t>True or False?</a:t>
            </a:r>
            <a:endParaRPr lang="en-GB" dirty="0"/>
          </a:p>
          <a:p>
            <a:pPr marL="137160" indent="0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Fear that you are being haunted </a:t>
            </a:r>
            <a:r>
              <a:rPr lang="en-GB" dirty="0" smtClean="0"/>
              <a:t>is called </a:t>
            </a:r>
            <a:r>
              <a:rPr lang="en-GB" dirty="0"/>
              <a:t>Casper syndrome. </a:t>
            </a:r>
            <a:endParaRPr lang="en-GB" dirty="0" smtClean="0"/>
          </a:p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sz="4000" dirty="0" smtClean="0">
                <a:solidFill>
                  <a:srgbClr val="FFFF00"/>
                </a:solidFill>
              </a:rPr>
              <a:t>FALSE</a:t>
            </a:r>
            <a:endParaRPr lang="en-GB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70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</a:t>
            </a:r>
            <a:r>
              <a:rPr lang="en-GB" dirty="0" smtClean="0"/>
              <a:t>37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60" cy="396048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/>
              <a:t>In 2011, The Chambers Dictionary defined </a:t>
            </a:r>
            <a:r>
              <a:rPr lang="en-GB" dirty="0" smtClean="0"/>
              <a:t>what </a:t>
            </a:r>
            <a:r>
              <a:rPr lang="en-GB" dirty="0"/>
              <a:t>as 'a cake, long in shape but short in </a:t>
            </a:r>
            <a:r>
              <a:rPr lang="en-GB" dirty="0" smtClean="0"/>
              <a:t>duration‘?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46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GB" dirty="0"/>
              <a:t>More than what percentage of the world's population consumes caffeine on a daily basis.</a:t>
            </a:r>
          </a:p>
          <a:p>
            <a:pPr marL="137160" indent="0">
              <a:buNone/>
            </a:pPr>
            <a:r>
              <a:rPr lang="en-GB" dirty="0"/>
              <a:t> 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30%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50%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70%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>
                <a:solidFill>
                  <a:srgbClr val="FFFF00"/>
                </a:solidFill>
              </a:rPr>
              <a:t>90%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8974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</a:t>
            </a:r>
            <a:r>
              <a:rPr lang="en-GB" dirty="0" smtClean="0"/>
              <a:t>37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60" cy="396048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/>
              <a:t>In 2011, The Chambers Dictionary defined an </a:t>
            </a:r>
            <a:r>
              <a:rPr lang="en-GB" dirty="0">
                <a:solidFill>
                  <a:srgbClr val="FFFF00"/>
                </a:solidFill>
              </a:rPr>
              <a:t>éclair</a:t>
            </a:r>
            <a:r>
              <a:rPr lang="en-GB" dirty="0"/>
              <a:t> as 'a cake, long in shape but short in duration</a:t>
            </a:r>
            <a:r>
              <a:rPr lang="en-GB" dirty="0" smtClean="0"/>
              <a:t>'.</a:t>
            </a:r>
          </a:p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955728"/>
            <a:ext cx="3967708" cy="265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7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</a:t>
            </a:r>
            <a:r>
              <a:rPr lang="en-GB" dirty="0" smtClean="0"/>
              <a:t>38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60" cy="396048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During the 1980s how many different singles took the UK chart number 1 spot?</a:t>
            </a:r>
          </a:p>
          <a:p>
            <a:pPr marL="13716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2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</a:t>
            </a:r>
            <a:r>
              <a:rPr lang="en-GB" dirty="0" smtClean="0"/>
              <a:t>38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60" cy="396048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During the 1980s how many different singles took the UK chart number 1 spot?</a:t>
            </a:r>
          </a:p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sz="4000" dirty="0" smtClean="0">
                <a:solidFill>
                  <a:srgbClr val="FFFF00"/>
                </a:solidFill>
              </a:rPr>
              <a:t>191</a:t>
            </a:r>
            <a:endParaRPr lang="en-GB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4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</a:t>
            </a:r>
            <a:r>
              <a:rPr lang="en-GB" dirty="0" smtClean="0"/>
              <a:t>39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60" cy="396048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Which is the most visited country in the world?</a:t>
            </a:r>
          </a:p>
          <a:p>
            <a:pPr marL="13716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4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</a:t>
            </a:r>
            <a:r>
              <a:rPr lang="en-GB" dirty="0" smtClean="0"/>
              <a:t>39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60" cy="396048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Which is the most visited country in the world</a:t>
            </a:r>
            <a:r>
              <a:rPr lang="en-GB" dirty="0" smtClean="0"/>
              <a:t>?</a:t>
            </a:r>
          </a:p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sz="4000" dirty="0" smtClean="0">
                <a:solidFill>
                  <a:srgbClr val="FFFF00"/>
                </a:solidFill>
              </a:rPr>
              <a:t>FRANCE</a:t>
            </a:r>
            <a:endParaRPr lang="en-GB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42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</a:t>
            </a:r>
            <a:r>
              <a:rPr lang="en-GB" dirty="0" smtClean="0"/>
              <a:t>40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60" cy="396048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dirty="0" err="1"/>
              <a:t>Mahnà</a:t>
            </a:r>
            <a:r>
              <a:rPr lang="en-GB" dirty="0"/>
              <a:t> </a:t>
            </a:r>
            <a:r>
              <a:rPr lang="en-GB" dirty="0" err="1"/>
              <a:t>Mahnà</a:t>
            </a:r>
            <a:r>
              <a:rPr lang="en-GB" dirty="0"/>
              <a:t>, the song made famous by The Muppets, was originally composed for;</a:t>
            </a:r>
          </a:p>
          <a:p>
            <a:pPr marL="137160" indent="0">
              <a:buNone/>
            </a:pPr>
            <a:r>
              <a:rPr lang="en-GB" dirty="0"/>
              <a:t> 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Sesame Street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The James Brown band The Furious Five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The film Animal House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An X-rated Italian film</a:t>
            </a:r>
          </a:p>
          <a:p>
            <a:pPr marL="13716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43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</a:t>
            </a:r>
            <a:r>
              <a:rPr lang="en-GB" dirty="0" smtClean="0"/>
              <a:t>40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60" cy="396048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dirty="0" err="1"/>
              <a:t>Mahnà</a:t>
            </a:r>
            <a:r>
              <a:rPr lang="en-GB" dirty="0"/>
              <a:t> </a:t>
            </a:r>
            <a:r>
              <a:rPr lang="en-GB" dirty="0" err="1"/>
              <a:t>Mahnà</a:t>
            </a:r>
            <a:r>
              <a:rPr lang="en-GB" dirty="0"/>
              <a:t>, the song made famous by The Muppets, was originally composed for;</a:t>
            </a:r>
          </a:p>
          <a:p>
            <a:pPr marL="137160" indent="0">
              <a:buNone/>
            </a:pPr>
            <a:r>
              <a:rPr lang="en-GB" dirty="0"/>
              <a:t> 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Sesame Street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The James Brown band The Furious Five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The film Animal House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>
                <a:solidFill>
                  <a:srgbClr val="FFFF00"/>
                </a:solidFill>
              </a:rPr>
              <a:t>An X-rated Italian film</a:t>
            </a:r>
          </a:p>
        </p:txBody>
      </p:sp>
    </p:spTree>
    <p:extLst>
      <p:ext uri="{BB962C8B-B14F-4D97-AF65-F5344CB8AC3E}">
        <p14:creationId xmlns:p14="http://schemas.microsoft.com/office/powerpoint/2010/main" val="309935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482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GB" dirty="0"/>
              <a:t>New Zealand has the ability to block certain baby names if they’re considered offensive. Which one of these is a rejected name?</a:t>
            </a:r>
          </a:p>
          <a:p>
            <a:pPr marL="137160" indent="0">
              <a:buNone/>
            </a:pPr>
            <a:endParaRPr lang="en-GB" dirty="0"/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Violence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Number 16 Bus Shelter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Twins called Fish and Chips 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Twins called Benson and Hedges</a:t>
            </a:r>
          </a:p>
        </p:txBody>
      </p:sp>
    </p:spTree>
    <p:extLst>
      <p:ext uri="{BB962C8B-B14F-4D97-AF65-F5344CB8AC3E}">
        <p14:creationId xmlns:p14="http://schemas.microsoft.com/office/powerpoint/2010/main" val="36951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600-christmas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160600-christmas-template-16x9</Template>
  <TotalTime>655</TotalTime>
  <Words>2002</Words>
  <Application>Microsoft Office PowerPoint</Application>
  <PresentationFormat>On-screen Show (4:3)</PresentationFormat>
  <Paragraphs>435</Paragraphs>
  <Slides>87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160600-christmas-template-16x9</vt:lpstr>
      <vt:lpstr>PowerPoint Presentation</vt:lpstr>
      <vt:lpstr>Answers</vt:lpstr>
      <vt:lpstr>Answer 1</vt:lpstr>
      <vt:lpstr>Answer 1</vt:lpstr>
      <vt:lpstr>Answer 2</vt:lpstr>
      <vt:lpstr>Answer 2</vt:lpstr>
      <vt:lpstr>Answer 3</vt:lpstr>
      <vt:lpstr>Answer 3</vt:lpstr>
      <vt:lpstr>Answer 4</vt:lpstr>
      <vt:lpstr>Answer 4</vt:lpstr>
      <vt:lpstr>Answer 5</vt:lpstr>
      <vt:lpstr>Answer 5</vt:lpstr>
      <vt:lpstr>Answer 6</vt:lpstr>
      <vt:lpstr>Answer 6</vt:lpstr>
      <vt:lpstr>Answer 6</vt:lpstr>
      <vt:lpstr>Answer 7</vt:lpstr>
      <vt:lpstr>Answer 7</vt:lpstr>
      <vt:lpstr>ANSWER 8</vt:lpstr>
      <vt:lpstr>ANSWER 8</vt:lpstr>
      <vt:lpstr>ANSWER 8</vt:lpstr>
      <vt:lpstr>Answer 9</vt:lpstr>
      <vt:lpstr>Answer 9</vt:lpstr>
      <vt:lpstr>Answer 10</vt:lpstr>
      <vt:lpstr>Answer 10</vt:lpstr>
      <vt:lpstr>Answer 11</vt:lpstr>
      <vt:lpstr>Answer 11</vt:lpstr>
      <vt:lpstr>Answer 12</vt:lpstr>
      <vt:lpstr>Answer 12</vt:lpstr>
      <vt:lpstr>Answer 13</vt:lpstr>
      <vt:lpstr>Answer 13</vt:lpstr>
      <vt:lpstr>Answer 13</vt:lpstr>
      <vt:lpstr>Answer 14</vt:lpstr>
      <vt:lpstr>Answer 14</vt:lpstr>
      <vt:lpstr>Answer 15</vt:lpstr>
      <vt:lpstr>Answer 15</vt:lpstr>
      <vt:lpstr>Question 16</vt:lpstr>
      <vt:lpstr>Question 16</vt:lpstr>
      <vt:lpstr>Answer 17</vt:lpstr>
      <vt:lpstr>Answer 17</vt:lpstr>
      <vt:lpstr>Answer 18</vt:lpstr>
      <vt:lpstr>Answer 18</vt:lpstr>
      <vt:lpstr>Answer 19</vt:lpstr>
      <vt:lpstr>Answer 19</vt:lpstr>
      <vt:lpstr>Answer 20</vt:lpstr>
      <vt:lpstr>Answer 20</vt:lpstr>
      <vt:lpstr>Answer 21</vt:lpstr>
      <vt:lpstr>Answer 21</vt:lpstr>
      <vt:lpstr>Answer 22</vt:lpstr>
      <vt:lpstr>Answer 22</vt:lpstr>
      <vt:lpstr>Answer 22</vt:lpstr>
      <vt:lpstr>Answer 23</vt:lpstr>
      <vt:lpstr>Answer 23</vt:lpstr>
      <vt:lpstr>Answer 24</vt:lpstr>
      <vt:lpstr>Answer 24</vt:lpstr>
      <vt:lpstr>Answer 25</vt:lpstr>
      <vt:lpstr>Answer 25</vt:lpstr>
      <vt:lpstr>Answer 26</vt:lpstr>
      <vt:lpstr>Answer 26</vt:lpstr>
      <vt:lpstr>ANSWER 27</vt:lpstr>
      <vt:lpstr>ANSWER 27</vt:lpstr>
      <vt:lpstr>Answer 28</vt:lpstr>
      <vt:lpstr>Answer 28</vt:lpstr>
      <vt:lpstr>Answer 29</vt:lpstr>
      <vt:lpstr>Answer 29</vt:lpstr>
      <vt:lpstr>Answer 30</vt:lpstr>
      <vt:lpstr>Answer 30</vt:lpstr>
      <vt:lpstr>Answer 31</vt:lpstr>
      <vt:lpstr>Answer 31</vt:lpstr>
      <vt:lpstr>Answer 32</vt:lpstr>
      <vt:lpstr>Answer 32</vt:lpstr>
      <vt:lpstr>Answer 33</vt:lpstr>
      <vt:lpstr>Answer 33</vt:lpstr>
      <vt:lpstr>Answer 34</vt:lpstr>
      <vt:lpstr>Answer 34</vt:lpstr>
      <vt:lpstr>Answer 35</vt:lpstr>
      <vt:lpstr>Answer 35</vt:lpstr>
      <vt:lpstr>Answer 36</vt:lpstr>
      <vt:lpstr>Answer 36</vt:lpstr>
      <vt:lpstr>Answer 37</vt:lpstr>
      <vt:lpstr>Answer 37</vt:lpstr>
      <vt:lpstr>Answer 38</vt:lpstr>
      <vt:lpstr>Answer 38</vt:lpstr>
      <vt:lpstr>Answer 39</vt:lpstr>
      <vt:lpstr>Answer 39</vt:lpstr>
      <vt:lpstr>Answer 40</vt:lpstr>
      <vt:lpstr>Answer 40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John’s quiz</dc:title>
  <dc:creator>admin</dc:creator>
  <cp:lastModifiedBy>admin</cp:lastModifiedBy>
  <cp:revision>69</cp:revision>
  <dcterms:created xsi:type="dcterms:W3CDTF">2020-05-08T09:06:13Z</dcterms:created>
  <dcterms:modified xsi:type="dcterms:W3CDTF">2020-12-17T08:20:51Z</dcterms:modified>
</cp:coreProperties>
</file>