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0" r:id="rId3"/>
    <p:sldId id="258" r:id="rId4"/>
    <p:sldId id="262" r:id="rId5"/>
    <p:sldId id="264" r:id="rId6"/>
    <p:sldId id="266" r:id="rId7"/>
    <p:sldId id="388" r:id="rId8"/>
    <p:sldId id="389" r:id="rId9"/>
    <p:sldId id="272" r:id="rId10"/>
    <p:sldId id="390" r:id="rId11"/>
    <p:sldId id="276" r:id="rId12"/>
    <p:sldId id="287" r:id="rId13"/>
    <p:sldId id="290" r:id="rId14"/>
    <p:sldId id="291" r:id="rId15"/>
    <p:sldId id="295" r:id="rId16"/>
    <p:sldId id="298" r:id="rId17"/>
    <p:sldId id="301" r:id="rId18"/>
    <p:sldId id="304" r:id="rId19"/>
    <p:sldId id="310" r:id="rId20"/>
    <p:sldId id="313" r:id="rId21"/>
    <p:sldId id="316" r:id="rId22"/>
    <p:sldId id="319" r:id="rId23"/>
    <p:sldId id="322" r:id="rId24"/>
    <p:sldId id="257" r:id="rId25"/>
    <p:sldId id="391" r:id="rId26"/>
    <p:sldId id="330" r:id="rId27"/>
    <p:sldId id="333" r:id="rId28"/>
    <p:sldId id="336" r:id="rId29"/>
    <p:sldId id="342" r:id="rId30"/>
    <p:sldId id="393" r:id="rId31"/>
    <p:sldId id="392" r:id="rId32"/>
    <p:sldId id="348" r:id="rId33"/>
    <p:sldId id="353" r:id="rId34"/>
    <p:sldId id="356" r:id="rId35"/>
    <p:sldId id="360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35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4" y="-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394210"/>
            <a:ext cx="8246070" cy="26468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4039821"/>
            <a:ext cx="8231372" cy="1018033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92D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392933"/>
            <a:ext cx="8246070" cy="10180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410966"/>
            <a:ext cx="8246070" cy="3868524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78507"/>
            <a:ext cx="6719020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1"/>
            <a:ext cx="6719020" cy="46814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1392934"/>
            <a:ext cx="8093365" cy="101803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2D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391924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3021787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391924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3021787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263A1-153D-470E-A458-6050000EE14E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EF601-87D5-4FD8-8C8F-188666F900E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6428" y="-24408"/>
            <a:ext cx="6497860" cy="753249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Phoenix </a:t>
            </a:r>
            <a:r>
              <a:rPr lang="en-GB" b="1" dirty="0"/>
              <a:t>C</a:t>
            </a:r>
            <a:r>
              <a:rPr lang="en-GB" b="1" dirty="0" smtClean="0"/>
              <a:t>hristmas Quiz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076" y="5805264"/>
            <a:ext cx="8458200" cy="914400"/>
          </a:xfrm>
        </p:spPr>
        <p:txBody>
          <a:bodyPr/>
          <a:lstStyle/>
          <a:p>
            <a:pPr algn="ctr"/>
            <a:r>
              <a:rPr lang="en-GB" b="1" dirty="0" smtClean="0"/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28841"/>
            <a:ext cx="5777686" cy="555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5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</a:t>
            </a:r>
            <a:r>
              <a:rPr lang="en-GB"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132856"/>
            <a:ext cx="8640960" cy="4176504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In ‘The Art of Farting’ (1751), Pierre-Thomas </a:t>
            </a:r>
            <a:r>
              <a:rPr lang="en-GB" dirty="0" err="1"/>
              <a:t>Hurtault</a:t>
            </a:r>
            <a:r>
              <a:rPr lang="en-GB" dirty="0"/>
              <a:t> gave a classification of farts that </a:t>
            </a:r>
            <a:r>
              <a:rPr lang="en-GB" dirty="0" smtClean="0"/>
              <a:t>included 3 of the following. Which one is false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Silent but smelly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Soft </a:t>
            </a:r>
            <a:r>
              <a:rPr lang="en-GB" dirty="0"/>
              <a:t>and sudden</a:t>
            </a:r>
            <a:endParaRPr lang="en-GB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Bourgeois women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Geographers</a:t>
            </a:r>
          </a:p>
        </p:txBody>
      </p:sp>
    </p:spTree>
    <p:extLst>
      <p:ext uri="{BB962C8B-B14F-4D97-AF65-F5344CB8AC3E}">
        <p14:creationId xmlns:p14="http://schemas.microsoft.com/office/powerpoint/2010/main" val="221194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132856"/>
            <a:ext cx="8712968" cy="4176504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If you received </a:t>
            </a:r>
            <a:r>
              <a:rPr lang="en-GB" dirty="0" smtClean="0"/>
              <a:t>x amount </a:t>
            </a:r>
            <a:r>
              <a:rPr lang="en-GB" dirty="0"/>
              <a:t>dollars for every year that the universe has existed, you </a:t>
            </a:r>
            <a:r>
              <a:rPr lang="en-GB" dirty="0" smtClean="0"/>
              <a:t>would have approximately </a:t>
            </a:r>
            <a:r>
              <a:rPr lang="en-GB" dirty="0"/>
              <a:t>as much money as Jeff Bezos</a:t>
            </a:r>
            <a:r>
              <a:rPr lang="en-GB" dirty="0" smtClean="0"/>
              <a:t>.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$1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$10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$100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$1000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014330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060848"/>
            <a:ext cx="8712968" cy="4248512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The first sport to resume after the UK’s Coronavirus lockdown was eased was</a:t>
            </a:r>
            <a:r>
              <a:rPr lang="en-GB" dirty="0" smtClean="0"/>
              <a:t>;</a:t>
            </a:r>
          </a:p>
          <a:p>
            <a:pPr marL="137160" indent="0">
              <a:buNone/>
            </a:pP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competitive pigeon </a:t>
            </a:r>
            <a:r>
              <a:rPr lang="en-GB" dirty="0" smtClean="0"/>
              <a:t>racing</a:t>
            </a: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golf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tennis</a:t>
            </a:r>
            <a:endParaRPr lang="en-GB" dirty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snooker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4083895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Round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True or False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226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dirty="0"/>
              <a:t>In Texas it is illegal to change the weather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244070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712968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dirty="0"/>
              <a:t>In </a:t>
            </a:r>
            <a:r>
              <a:rPr lang="en-GB" dirty="0" smtClean="0"/>
              <a:t>the USA it </a:t>
            </a:r>
            <a:r>
              <a:rPr lang="en-GB" dirty="0"/>
              <a:t>is illegal for more </a:t>
            </a:r>
            <a:r>
              <a:rPr lang="en-GB" dirty="0" smtClean="0"/>
              <a:t>than </a:t>
            </a:r>
            <a:r>
              <a:rPr lang="en-GB" dirty="0"/>
              <a:t>2 people to gather in public wearing masks.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409847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dirty="0"/>
              <a:t>There is an ancient Egyptian frieze in The Temple of </a:t>
            </a:r>
            <a:r>
              <a:rPr lang="en-GB" dirty="0" err="1"/>
              <a:t>Seti</a:t>
            </a:r>
            <a:r>
              <a:rPr lang="en-GB" dirty="0"/>
              <a:t> that appears to show a helicopter, an aeroplane and a </a:t>
            </a:r>
            <a:r>
              <a:rPr lang="en-GB" dirty="0" smtClean="0"/>
              <a:t>submarine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1300464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496859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True or False?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 smtClean="0"/>
              <a:t>According to a 2014 survey, Scottish men are sexier and better lovers than English men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95918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Humans glow in the dark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4767685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16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712968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The American state of New Hampshire has </a:t>
            </a:r>
            <a:r>
              <a:rPr lang="en-GB" dirty="0" smtClean="0"/>
              <a:t>legalised </a:t>
            </a:r>
            <a:r>
              <a:rPr lang="en-GB" dirty="0"/>
              <a:t>flying </a:t>
            </a:r>
            <a:r>
              <a:rPr lang="en-GB" dirty="0" smtClean="0"/>
              <a:t>cars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290734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Round 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Multi Choice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8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 smtClean="0"/>
              <a:t>The Swedish word GÖKOTTA means </a:t>
            </a:r>
            <a:r>
              <a:rPr lang="en-GB" dirty="0"/>
              <a:t>to wake up early in the morning in order to go outside and hear the first birds sing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976541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712968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Among the Yoruba-speaking population of Nigeria, “Man United” is slang for “idiot”.</a:t>
            </a:r>
          </a:p>
        </p:txBody>
      </p:sp>
    </p:spTree>
    <p:extLst>
      <p:ext uri="{BB962C8B-B14F-4D97-AF65-F5344CB8AC3E}">
        <p14:creationId xmlns:p14="http://schemas.microsoft.com/office/powerpoint/2010/main" val="2631626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Every Dutch police car is equipped with a teddy bear to give children that are scared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059728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sz="3200" dirty="0" smtClean="0"/>
              <a:t>True or False?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137160" indent="0">
              <a:buNone/>
            </a:pPr>
            <a:r>
              <a:rPr lang="en-GB" dirty="0"/>
              <a:t>It is illegal to own a rabbit in Queensland, Australia unless you can prove you are a practicing magician.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94637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Round 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556792"/>
            <a:ext cx="8458200" cy="324380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Misc.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528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132856"/>
            <a:ext cx="8640960" cy="4176504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/>
              <a:t>True or false, </a:t>
            </a:r>
            <a:endParaRPr lang="en-GB" dirty="0" smtClean="0"/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 smtClean="0"/>
              <a:t>The </a:t>
            </a:r>
            <a:r>
              <a:rPr lang="en-GB" dirty="0"/>
              <a:t>Beatles wanted to make a Lord of the Rings film with John Lennon as </a:t>
            </a:r>
            <a:r>
              <a:rPr lang="en-GB" dirty="0" err="1"/>
              <a:t>Golum</a:t>
            </a:r>
            <a:r>
              <a:rPr lang="en-GB" dirty="0"/>
              <a:t>.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4254919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Monks </a:t>
            </a:r>
            <a:r>
              <a:rPr lang="en-GB" dirty="0"/>
              <a:t>in the </a:t>
            </a:r>
            <a:r>
              <a:rPr lang="en-GB" dirty="0" err="1"/>
              <a:t>Khun</a:t>
            </a:r>
            <a:r>
              <a:rPr lang="en-GB" dirty="0"/>
              <a:t> Han district of Thailand were frustrated with littering in their district, so they </a:t>
            </a:r>
            <a:r>
              <a:rPr lang="en-GB" dirty="0" smtClean="0"/>
              <a:t>did </a:t>
            </a:r>
            <a:r>
              <a:rPr lang="en-GB" dirty="0" smtClean="0"/>
              <a:t>what with the litter?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062513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640960" cy="3960480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Something </a:t>
            </a:r>
            <a:r>
              <a:rPr lang="en-GB" dirty="0" smtClean="0"/>
              <a:t>that is known as the ‘Lloyds </a:t>
            </a:r>
            <a:r>
              <a:rPr lang="en-GB" dirty="0"/>
              <a:t>Bank </a:t>
            </a:r>
            <a:r>
              <a:rPr lang="en-GB" dirty="0" smtClean="0"/>
              <a:t>Coprolite’ was left behind by the Vikings. </a:t>
            </a:r>
            <a:r>
              <a:rPr lang="en-GB" dirty="0"/>
              <a:t>It was found in York where a branch of Lloyds Bank now stands</a:t>
            </a:r>
            <a:r>
              <a:rPr lang="en-GB" dirty="0" smtClean="0"/>
              <a:t>. What is it?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0033210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640960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Dr </a:t>
            </a:r>
            <a:r>
              <a:rPr lang="en-GB" dirty="0"/>
              <a:t>Seuss' publisher </a:t>
            </a:r>
            <a:r>
              <a:rPr lang="en-GB" dirty="0" smtClean="0"/>
              <a:t>bet him </a:t>
            </a:r>
            <a:r>
              <a:rPr lang="en-GB" dirty="0"/>
              <a:t>$50 </a:t>
            </a:r>
            <a:r>
              <a:rPr lang="en-GB" dirty="0" smtClean="0"/>
              <a:t>that </a:t>
            </a:r>
            <a:r>
              <a:rPr lang="en-GB" dirty="0"/>
              <a:t>he could not write a book using only 50 words. </a:t>
            </a:r>
            <a:r>
              <a:rPr lang="en-GB" dirty="0" smtClean="0"/>
              <a:t>Did he win the bet?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18329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132856"/>
            <a:ext cx="8640960" cy="4176504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When </a:t>
            </a:r>
            <a:r>
              <a:rPr lang="en-GB" smtClean="0"/>
              <a:t>was Christmas invented?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37264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/>
              <a:t>10% of Americans think it is acceptable to start </a:t>
            </a:r>
            <a:r>
              <a:rPr lang="en-GB" dirty="0" smtClean="0"/>
              <a:t>drinking at what time.</a:t>
            </a:r>
            <a:r>
              <a:rPr lang="en-GB" sz="3200" dirty="0" smtClean="0"/>
              <a:t> 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10 AM or earlier</a:t>
            </a: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noon </a:t>
            </a:r>
            <a:r>
              <a:rPr lang="en-GB" dirty="0"/>
              <a:t>or earlier</a:t>
            </a: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2pm </a:t>
            </a:r>
            <a:r>
              <a:rPr lang="en-GB" dirty="0"/>
              <a:t>or </a:t>
            </a:r>
            <a:r>
              <a:rPr lang="en-GB" dirty="0" smtClean="0"/>
              <a:t>later</a:t>
            </a: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6pm or later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31472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132856"/>
            <a:ext cx="8640960" cy="4176504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What music album </a:t>
            </a:r>
            <a:r>
              <a:rPr lang="en-GB" dirty="0"/>
              <a:t>was so popular in Poland that the nation exhausted its entire supply of foreign currency </a:t>
            </a:r>
            <a:r>
              <a:rPr lang="en-GB" dirty="0" smtClean="0"/>
              <a:t>buying it?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 can give a clue of the year.</a:t>
            </a:r>
            <a:endParaRPr lang="en-GB" sz="3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22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132856"/>
            <a:ext cx="8640960" cy="4176504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/>
              <a:t>When a tattoo is </a:t>
            </a:r>
            <a:r>
              <a:rPr lang="en-GB" dirty="0" smtClean="0"/>
              <a:t>laser-removed, what happens to the ink?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715886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640960" cy="4032488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The </a:t>
            </a:r>
            <a:r>
              <a:rPr lang="en-GB" dirty="0"/>
              <a:t>Icelandic word </a:t>
            </a:r>
            <a:r>
              <a:rPr lang="en-GB" dirty="0" smtClean="0"/>
              <a:t>‘vasa’ means pocket.</a:t>
            </a:r>
          </a:p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What famous 1980’s product was given the Icelandic name ‘</a:t>
            </a:r>
            <a:r>
              <a:rPr lang="en-GB" dirty="0" err="1" smtClean="0"/>
              <a:t>vasadiskó</a:t>
            </a:r>
            <a:r>
              <a:rPr lang="en-GB" dirty="0" smtClean="0"/>
              <a:t>’.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569542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132856"/>
            <a:ext cx="8640960" cy="4176504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Name something </a:t>
            </a:r>
            <a:r>
              <a:rPr lang="en-GB" dirty="0"/>
              <a:t>often found in the bottom of bird cages _ _ </a:t>
            </a:r>
            <a:r>
              <a:rPr lang="en-GB" dirty="0" smtClean="0"/>
              <a:t>IT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068650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What's red and smells and is often picked in the garden _ OSE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32217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Round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Any other business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985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</a:t>
            </a:r>
            <a:r>
              <a:rPr lang="en-GB" dirty="0" smtClean="0"/>
              <a:t>31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The </a:t>
            </a:r>
            <a:r>
              <a:rPr lang="en-GB" dirty="0"/>
              <a:t>day recreational marijuana was legalised in a Canada, a 9 year old girl scout in Edmonton did what outside a newly opened weed shop?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392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</a:t>
            </a:r>
            <a:r>
              <a:rPr lang="en-GB" dirty="0" smtClean="0"/>
              <a:t>32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The </a:t>
            </a:r>
            <a:r>
              <a:rPr lang="en-GB" dirty="0"/>
              <a:t>first line of CONPLANN 8888, the US government’s strategy for defending against zombies, states what?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829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</a:t>
            </a:r>
            <a:r>
              <a:rPr lang="en-GB" dirty="0" smtClean="0"/>
              <a:t>33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What is the pope not allowed to do with his </a:t>
            </a:r>
            <a:r>
              <a:rPr lang="en-GB" dirty="0" smtClean="0"/>
              <a:t>body?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887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</a:t>
            </a:r>
            <a:r>
              <a:rPr lang="en-GB" dirty="0" smtClean="0"/>
              <a:t>34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dirty="0" smtClean="0"/>
              <a:t>True </a:t>
            </a:r>
            <a:r>
              <a:rPr lang="en-GB" dirty="0"/>
              <a:t>or False?</a:t>
            </a:r>
          </a:p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Women fall in love more times in their lifetime than men do.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077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 err="1"/>
              <a:t>Pteronophobia</a:t>
            </a:r>
            <a:r>
              <a:rPr lang="en-GB" dirty="0"/>
              <a:t> is </a:t>
            </a:r>
            <a:r>
              <a:rPr lang="en-GB" dirty="0" smtClean="0"/>
              <a:t>the fear of what;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Flying lizards</a:t>
            </a:r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Canada</a:t>
            </a:r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Feathers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The dark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664588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</a:t>
            </a:r>
            <a:r>
              <a:rPr lang="en-GB" dirty="0" smtClean="0"/>
              <a:t>35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Your cat is more likely to like you if what?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8681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</a:t>
            </a:r>
            <a:r>
              <a:rPr lang="en-GB" dirty="0" smtClean="0"/>
              <a:t>36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/>
              <a:t>True or False?</a:t>
            </a:r>
          </a:p>
          <a:p>
            <a:pPr marL="137160" indent="0">
              <a:buNone/>
            </a:pPr>
            <a:r>
              <a:rPr lang="en-GB" dirty="0"/>
              <a:t/>
            </a:r>
            <a:br>
              <a:rPr lang="en-GB" dirty="0"/>
            </a:br>
            <a:r>
              <a:rPr lang="en-GB" dirty="0"/>
              <a:t>Fear that you are being haunted is called Casper syndrome. </a:t>
            </a:r>
          </a:p>
        </p:txBody>
      </p:sp>
    </p:spTree>
    <p:extLst>
      <p:ext uri="{BB962C8B-B14F-4D97-AF65-F5344CB8AC3E}">
        <p14:creationId xmlns:p14="http://schemas.microsoft.com/office/powerpoint/2010/main" val="1263930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</a:t>
            </a:r>
            <a:r>
              <a:rPr lang="en-GB" dirty="0" smtClean="0"/>
              <a:t>37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In 2011, The Chambers Dictionary defined what as 'a cake, long in shape but short in duration‘?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815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</a:t>
            </a:r>
            <a:r>
              <a:rPr lang="en-GB" dirty="0" smtClean="0"/>
              <a:t>38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/>
              <a:t>During the 1980s </a:t>
            </a:r>
            <a:r>
              <a:rPr lang="en-GB" dirty="0" smtClean="0"/>
              <a:t>how many different </a:t>
            </a:r>
            <a:r>
              <a:rPr lang="en-GB" dirty="0"/>
              <a:t>singles </a:t>
            </a:r>
            <a:r>
              <a:rPr lang="en-GB" dirty="0" smtClean="0"/>
              <a:t>took </a:t>
            </a:r>
            <a:r>
              <a:rPr lang="en-GB" dirty="0"/>
              <a:t>the UK chart number 1 </a:t>
            </a:r>
            <a:r>
              <a:rPr lang="en-GB" dirty="0" smtClean="0"/>
              <a:t>spot?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430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</a:t>
            </a:r>
            <a:r>
              <a:rPr lang="en-GB" dirty="0" smtClean="0"/>
              <a:t>39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/>
          </a:p>
          <a:p>
            <a:pPr marL="137160" indent="0">
              <a:buNone/>
            </a:pPr>
            <a:r>
              <a:rPr lang="en-GB" dirty="0" smtClean="0"/>
              <a:t>Which is the most visited country in the world?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717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</a:t>
            </a:r>
            <a:r>
              <a:rPr lang="en-GB" dirty="0" smtClean="0"/>
              <a:t>40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640960" cy="4104496"/>
          </a:xfrm>
        </p:spPr>
        <p:txBody>
          <a:bodyPr>
            <a:noAutofit/>
          </a:bodyPr>
          <a:lstStyle/>
          <a:p>
            <a:pPr marL="137160" indent="0">
              <a:buNone/>
            </a:pPr>
            <a:r>
              <a:rPr lang="en-GB" dirty="0" err="1" smtClean="0"/>
              <a:t>Mahnà</a:t>
            </a:r>
            <a:r>
              <a:rPr lang="en-GB" dirty="0" smtClean="0"/>
              <a:t> </a:t>
            </a:r>
            <a:r>
              <a:rPr lang="en-GB" dirty="0" err="1"/>
              <a:t>Mahnà</a:t>
            </a:r>
            <a:r>
              <a:rPr lang="en-GB" dirty="0"/>
              <a:t>, the song made famous by The Muppets, was originally composed for;</a:t>
            </a:r>
          </a:p>
          <a:p>
            <a:pPr marL="137160" indent="0">
              <a:buNone/>
            </a:pPr>
            <a:r>
              <a:rPr lang="en-GB" dirty="0"/>
              <a:t> 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Sesame Street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The James Brown band The Furious Five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The film Animal House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/>
              <a:t>An X-rated Italian film</a:t>
            </a:r>
          </a:p>
          <a:p>
            <a:pPr marL="13716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752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That’s the end of </a:t>
            </a:r>
            <a:r>
              <a:rPr lang="en-GB" smtClean="0"/>
              <a:t>the quiz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521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/>
              <a:t>More </a:t>
            </a:r>
            <a:r>
              <a:rPr lang="en-GB" dirty="0" smtClean="0"/>
              <a:t>than what percentage </a:t>
            </a:r>
            <a:r>
              <a:rPr lang="en-GB" dirty="0"/>
              <a:t>of the world's population consumes caffeine on a daily basis</a:t>
            </a:r>
            <a:r>
              <a:rPr lang="en-GB" dirty="0" smtClean="0"/>
              <a:t>.</a:t>
            </a:r>
          </a:p>
          <a:p>
            <a:pPr marL="137160" indent="0">
              <a:buNone/>
            </a:pPr>
            <a:r>
              <a:rPr lang="en-GB" dirty="0" smtClean="0"/>
              <a:t> </a:t>
            </a: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30%</a:t>
            </a:r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50%</a:t>
            </a:r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70%</a:t>
            </a:r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90%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892453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37160" indent="0">
              <a:buNone/>
            </a:pPr>
            <a:r>
              <a:rPr lang="en-GB" dirty="0"/>
              <a:t>New Zealand has the ability to block certain baby names if they’re considered offensive. </a:t>
            </a:r>
            <a:r>
              <a:rPr lang="en-GB" dirty="0" smtClean="0"/>
              <a:t>Which one of these is a rejected name?</a:t>
            </a:r>
          </a:p>
          <a:p>
            <a:pPr marL="137160" indent="0">
              <a:buNone/>
            </a:pPr>
            <a:endParaRPr lang="en-GB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Violence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Number </a:t>
            </a:r>
            <a:r>
              <a:rPr lang="en-GB" dirty="0"/>
              <a:t>16 Bus </a:t>
            </a:r>
            <a:r>
              <a:rPr lang="en-GB" dirty="0" smtClean="0"/>
              <a:t>Shelter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Twins </a:t>
            </a:r>
            <a:r>
              <a:rPr lang="en-GB" dirty="0"/>
              <a:t>called Fish and </a:t>
            </a:r>
            <a:r>
              <a:rPr lang="en-GB" dirty="0" smtClean="0"/>
              <a:t>Chips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Twins </a:t>
            </a:r>
            <a:r>
              <a:rPr lang="en-GB" dirty="0"/>
              <a:t>called Benson and </a:t>
            </a:r>
            <a:r>
              <a:rPr lang="en-GB" dirty="0" smtClean="0"/>
              <a:t>Hedges</a:t>
            </a:r>
          </a:p>
        </p:txBody>
      </p:sp>
    </p:spTree>
    <p:extLst>
      <p:ext uri="{BB962C8B-B14F-4D97-AF65-F5344CB8AC3E}">
        <p14:creationId xmlns:p14="http://schemas.microsoft.com/office/powerpoint/2010/main" val="191673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</a:t>
            </a:r>
            <a:r>
              <a:rPr lang="en-GB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608552"/>
          </a:xfrm>
        </p:spPr>
        <p:txBody>
          <a:bodyPr>
            <a:noAutofit/>
          </a:bodyPr>
          <a:lstStyle/>
          <a:p>
            <a:pPr marL="137160" indent="0">
              <a:buNone/>
            </a:pPr>
            <a:endParaRPr lang="en-GB" dirty="0" smtClean="0"/>
          </a:p>
          <a:p>
            <a:pPr marL="137160" indent="0">
              <a:buNone/>
            </a:pPr>
            <a:r>
              <a:rPr lang="en-GB" sz="3200" dirty="0" smtClean="0"/>
              <a:t>How long was</a:t>
            </a:r>
            <a:r>
              <a:rPr lang="en-GB" dirty="0" smtClean="0"/>
              <a:t> the </a:t>
            </a:r>
            <a:r>
              <a:rPr lang="en-GB" dirty="0"/>
              <a:t>world’s longest recorded </a:t>
            </a:r>
            <a:r>
              <a:rPr lang="en-GB" dirty="0" smtClean="0"/>
              <a:t>fart?</a:t>
            </a:r>
          </a:p>
          <a:p>
            <a:pPr marL="137160" indent="0">
              <a:buNone/>
            </a:pPr>
            <a:endParaRPr lang="en-GB" sz="3200" dirty="0"/>
          </a:p>
          <a:p>
            <a:pPr marL="137160" indent="0">
              <a:buNone/>
            </a:pPr>
            <a:r>
              <a:rPr lang="en-GB" dirty="0" smtClean="0"/>
              <a:t>(Nearest answer wins)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841045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/>
              <a:t>A Russian book on etiquette from 1889 suggested that women should </a:t>
            </a:r>
            <a:r>
              <a:rPr lang="en-GB" dirty="0" smtClean="0"/>
              <a:t>avoid what?</a:t>
            </a:r>
            <a:endParaRPr lang="en-GB" sz="3200" dirty="0" smtClean="0"/>
          </a:p>
          <a:p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Shouting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Talking </a:t>
            </a:r>
            <a:r>
              <a:rPr lang="en-GB" dirty="0"/>
              <a:t>to your neighbours </a:t>
            </a:r>
            <a:r>
              <a:rPr lang="en-GB" dirty="0" smtClean="0"/>
              <a:t>husband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Unpleasant language</a:t>
            </a:r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Puns</a:t>
            </a:r>
          </a:p>
        </p:txBody>
      </p:sp>
    </p:spTree>
    <p:extLst>
      <p:ext uri="{BB962C8B-B14F-4D97-AF65-F5344CB8AC3E}">
        <p14:creationId xmlns:p14="http://schemas.microsoft.com/office/powerpoint/2010/main" val="2009087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7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GB" dirty="0" smtClean="0"/>
              <a:t>Which </a:t>
            </a:r>
            <a:r>
              <a:rPr lang="en-GB" dirty="0"/>
              <a:t>primates</a:t>
            </a:r>
            <a:r>
              <a:rPr lang="en-GB" dirty="0" smtClean="0"/>
              <a:t> </a:t>
            </a:r>
            <a:r>
              <a:rPr lang="en-GB" dirty="0"/>
              <a:t>have the </a:t>
            </a:r>
            <a:r>
              <a:rPr lang="en-GB" dirty="0" smtClean="0"/>
              <a:t>largest average size of penises.</a:t>
            </a:r>
          </a:p>
          <a:p>
            <a:pPr marL="137160" indent="0">
              <a:buNone/>
            </a:pPr>
            <a:endParaRPr lang="en-GB" sz="3200" dirty="0" smtClean="0"/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Gorilla</a:t>
            </a:r>
          </a:p>
          <a:p>
            <a:pPr marL="651510" indent="-514350">
              <a:buFont typeface="+mj-lt"/>
              <a:buAutoNum type="alphaUcPeriod"/>
            </a:pPr>
            <a:r>
              <a:rPr lang="en-GB" dirty="0" smtClean="0"/>
              <a:t>Human</a:t>
            </a:r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Orangutan</a:t>
            </a:r>
          </a:p>
          <a:p>
            <a:pPr marL="651510" indent="-514350">
              <a:buFont typeface="+mj-lt"/>
              <a:buAutoNum type="alphaUcPeriod"/>
            </a:pPr>
            <a:r>
              <a:rPr lang="en-GB" sz="3200" dirty="0" smtClean="0"/>
              <a:t>Chimpanzee</a:t>
            </a:r>
          </a:p>
        </p:txBody>
      </p:sp>
    </p:spTree>
    <p:extLst>
      <p:ext uri="{BB962C8B-B14F-4D97-AF65-F5344CB8AC3E}">
        <p14:creationId xmlns:p14="http://schemas.microsoft.com/office/powerpoint/2010/main" val="29343768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600-christmas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160600-christmas-template-16x9</Template>
  <TotalTime>1093</TotalTime>
  <Words>922</Words>
  <Application>Microsoft Office PowerPoint</Application>
  <PresentationFormat>On-screen Show (4:3)</PresentationFormat>
  <Paragraphs>200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160600-christmas-template-16x9</vt:lpstr>
      <vt:lpstr>Phoenix Christmas Quiz</vt:lpstr>
      <vt:lpstr>Round 1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Round 2</vt:lpstr>
      <vt:lpstr>Question 11</vt:lpstr>
      <vt:lpstr>Question 12</vt:lpstr>
      <vt:lpstr>Question 13</vt:lpstr>
      <vt:lpstr>Question 14</vt:lpstr>
      <vt:lpstr>Question 15</vt:lpstr>
      <vt:lpstr>Question 16 </vt:lpstr>
      <vt:lpstr>Question 17</vt:lpstr>
      <vt:lpstr>Question 18</vt:lpstr>
      <vt:lpstr>Question 19</vt:lpstr>
      <vt:lpstr>Question 20</vt:lpstr>
      <vt:lpstr>Round 3</vt:lpstr>
      <vt:lpstr>Question 21</vt:lpstr>
      <vt:lpstr>Question 22</vt:lpstr>
      <vt:lpstr>Question 23</vt:lpstr>
      <vt:lpstr>Question 24</vt:lpstr>
      <vt:lpstr>Question 25</vt:lpstr>
      <vt:lpstr>Question 26</vt:lpstr>
      <vt:lpstr>Question 27</vt:lpstr>
      <vt:lpstr>Question 28</vt:lpstr>
      <vt:lpstr>Question 29</vt:lpstr>
      <vt:lpstr>Question 30</vt:lpstr>
      <vt:lpstr>Round 4</vt:lpstr>
      <vt:lpstr>Question 31</vt:lpstr>
      <vt:lpstr>Question 32</vt:lpstr>
      <vt:lpstr>Question 33</vt:lpstr>
      <vt:lpstr>Question 34</vt:lpstr>
      <vt:lpstr>Question 35</vt:lpstr>
      <vt:lpstr>Question 36</vt:lpstr>
      <vt:lpstr>Question 37</vt:lpstr>
      <vt:lpstr>Question 38</vt:lpstr>
      <vt:lpstr>Question 39</vt:lpstr>
      <vt:lpstr>Question 40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John’s quiz</dc:title>
  <dc:creator>admin</dc:creator>
  <cp:lastModifiedBy>admin</cp:lastModifiedBy>
  <cp:revision>65</cp:revision>
  <dcterms:created xsi:type="dcterms:W3CDTF">2020-05-08T09:06:13Z</dcterms:created>
  <dcterms:modified xsi:type="dcterms:W3CDTF">2020-12-17T08:25:58Z</dcterms:modified>
</cp:coreProperties>
</file>