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93" r:id="rId3"/>
    <p:sldId id="295" r:id="rId4"/>
    <p:sldId id="278" r:id="rId5"/>
    <p:sldId id="302" r:id="rId6"/>
    <p:sldId id="280" r:id="rId7"/>
    <p:sldId id="314" r:id="rId8"/>
    <p:sldId id="334" r:id="rId9"/>
    <p:sldId id="336" r:id="rId10"/>
    <p:sldId id="320" r:id="rId11"/>
    <p:sldId id="343" r:id="rId12"/>
    <p:sldId id="32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3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8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5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0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3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7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7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70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0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E73A0A-2D20-B23D-3EF3-6823DE9C5F62}"/>
              </a:ext>
            </a:extLst>
          </p:cNvPr>
          <p:cNvSpPr/>
          <p:nvPr/>
        </p:nvSpPr>
        <p:spPr>
          <a:xfrm>
            <a:off x="1890944" y="1720840"/>
            <a:ext cx="878889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6600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LEE’S CHEESYPEASY QUIZ!</a:t>
            </a:r>
            <a:endParaRPr lang="en-US" sz="7200" b="1" cap="none" spc="0" dirty="0">
              <a:ln w="6600">
                <a:solidFill>
                  <a:schemeClr val="bg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67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D78-A53D-F53C-27BE-BF705A93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244" y="1723050"/>
            <a:ext cx="9526338" cy="1645920"/>
          </a:xfrm>
        </p:spPr>
        <p:txBody>
          <a:bodyPr>
            <a:normAutofit/>
          </a:bodyPr>
          <a:lstStyle/>
          <a:p>
            <a:r>
              <a:rPr lang="en-GB" dirty="0"/>
              <a:t>The inventor of Wonder woman also invented what?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80B4F-AB6E-EA2E-002F-A80ECC31BEA9}"/>
              </a:ext>
            </a:extLst>
          </p:cNvPr>
          <p:cNvSpPr txBox="1">
            <a:spLocks/>
          </p:cNvSpPr>
          <p:nvPr/>
        </p:nvSpPr>
        <p:spPr>
          <a:xfrm>
            <a:off x="2290617" y="4273941"/>
            <a:ext cx="3312761" cy="614253"/>
          </a:xfrm>
          <a:prstGeom prst="rect">
            <a:avLst/>
          </a:prstGeom>
          <a:solidFill>
            <a:srgbClr val="92D050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lie detector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4EBCC5-6923-92B2-9BF2-399E14AACD15}"/>
              </a:ext>
            </a:extLst>
          </p:cNvPr>
          <p:cNvSpPr txBox="1">
            <a:spLocks/>
          </p:cNvSpPr>
          <p:nvPr/>
        </p:nvSpPr>
        <p:spPr>
          <a:xfrm>
            <a:off x="7313560" y="4257950"/>
            <a:ext cx="3807022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Ink jet printing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EA5A65-961C-AE32-0D3A-F92C8E95EC40}"/>
              </a:ext>
            </a:extLst>
          </p:cNvPr>
          <p:cNvSpPr txBox="1">
            <a:spLocks/>
          </p:cNvSpPr>
          <p:nvPr/>
        </p:nvSpPr>
        <p:spPr>
          <a:xfrm>
            <a:off x="2290618" y="5134950"/>
            <a:ext cx="3296412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ultramarathons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1A003-9ACC-56AE-D1C8-E01FA1BD1C02}"/>
              </a:ext>
            </a:extLst>
          </p:cNvPr>
          <p:cNvSpPr txBox="1">
            <a:spLocks/>
          </p:cNvSpPr>
          <p:nvPr/>
        </p:nvSpPr>
        <p:spPr>
          <a:xfrm>
            <a:off x="7313559" y="5133046"/>
            <a:ext cx="3807023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Digital fingerprints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BFFB43-7838-DE8E-A17A-439D55A15E43}"/>
              </a:ext>
            </a:extLst>
          </p:cNvPr>
          <p:cNvSpPr txBox="1">
            <a:spLocks/>
          </p:cNvSpPr>
          <p:nvPr/>
        </p:nvSpPr>
        <p:spPr>
          <a:xfrm>
            <a:off x="1594244" y="4273941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D695F7-9509-1F05-6360-C9DB8666D395}"/>
              </a:ext>
            </a:extLst>
          </p:cNvPr>
          <p:cNvSpPr txBox="1">
            <a:spLocks/>
          </p:cNvSpPr>
          <p:nvPr/>
        </p:nvSpPr>
        <p:spPr>
          <a:xfrm>
            <a:off x="6588623" y="4273940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E85E13-7760-16FC-4C31-C0C81024F586}"/>
              </a:ext>
            </a:extLst>
          </p:cNvPr>
          <p:cNvSpPr txBox="1">
            <a:spLocks/>
          </p:cNvSpPr>
          <p:nvPr/>
        </p:nvSpPr>
        <p:spPr>
          <a:xfrm>
            <a:off x="1594244" y="5134949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c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5AC7A6-ECBA-2920-D40A-E638A96D634B}"/>
              </a:ext>
            </a:extLst>
          </p:cNvPr>
          <p:cNvSpPr txBox="1">
            <a:spLocks/>
          </p:cNvSpPr>
          <p:nvPr/>
        </p:nvSpPr>
        <p:spPr>
          <a:xfrm>
            <a:off x="6604971" y="5134949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d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2B85E3D-C56B-46FA-F865-932E53F8A5CA}"/>
              </a:ext>
            </a:extLst>
          </p:cNvPr>
          <p:cNvSpPr/>
          <p:nvPr/>
        </p:nvSpPr>
        <p:spPr>
          <a:xfrm>
            <a:off x="101601" y="120073"/>
            <a:ext cx="1671782" cy="1551709"/>
          </a:xfrm>
          <a:prstGeom prst="flowChartConnector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4679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D78-A53D-F53C-27BE-BF705A93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128557"/>
            <a:ext cx="8991600" cy="1645920"/>
          </a:xfrm>
        </p:spPr>
        <p:txBody>
          <a:bodyPr>
            <a:normAutofit/>
          </a:bodyPr>
          <a:lstStyle/>
          <a:p>
            <a:r>
              <a:rPr lang="en-GB" dirty="0"/>
              <a:t>What is a pluviophile?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1116B60-FF7E-50E5-6BB4-794DBD770785}"/>
              </a:ext>
            </a:extLst>
          </p:cNvPr>
          <p:cNvSpPr/>
          <p:nvPr/>
        </p:nvSpPr>
        <p:spPr>
          <a:xfrm>
            <a:off x="101601" y="120073"/>
            <a:ext cx="1671782" cy="1551709"/>
          </a:xfrm>
          <a:prstGeom prst="flowChartConnector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D76AD5-DC5C-337E-B49D-A5477BDB19E2}"/>
              </a:ext>
            </a:extLst>
          </p:cNvPr>
          <p:cNvSpPr txBox="1">
            <a:spLocks/>
          </p:cNvSpPr>
          <p:nvPr/>
        </p:nvSpPr>
        <p:spPr>
          <a:xfrm>
            <a:off x="1600200" y="4969163"/>
            <a:ext cx="8991600" cy="989713"/>
          </a:xfrm>
          <a:prstGeom prst="rect">
            <a:avLst/>
          </a:prstGeom>
          <a:solidFill>
            <a:srgbClr val="92D050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Someone who likes rainy days</a:t>
            </a:r>
          </a:p>
        </p:txBody>
      </p:sp>
    </p:spTree>
    <p:extLst>
      <p:ext uri="{BB962C8B-B14F-4D97-AF65-F5344CB8AC3E}">
        <p14:creationId xmlns:p14="http://schemas.microsoft.com/office/powerpoint/2010/main" val="188474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D78-A53D-F53C-27BE-BF705A93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893119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GB" dirty="0"/>
              <a:t>The Chinese government has had a crackdown on what at funerals?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80B4F-AB6E-EA2E-002F-A80ECC31BEA9}"/>
              </a:ext>
            </a:extLst>
          </p:cNvPr>
          <p:cNvSpPr txBox="1">
            <a:spLocks/>
          </p:cNvSpPr>
          <p:nvPr/>
        </p:nvSpPr>
        <p:spPr>
          <a:xfrm>
            <a:off x="2290617" y="4273941"/>
            <a:ext cx="2955637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magicians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4EBCC5-6923-92B2-9BF2-399E14AACD15}"/>
              </a:ext>
            </a:extLst>
          </p:cNvPr>
          <p:cNvSpPr txBox="1">
            <a:spLocks/>
          </p:cNvSpPr>
          <p:nvPr/>
        </p:nvSpPr>
        <p:spPr>
          <a:xfrm>
            <a:off x="7313560" y="4257950"/>
            <a:ext cx="3278240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singers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EA5A65-961C-AE32-0D3A-F92C8E95EC40}"/>
              </a:ext>
            </a:extLst>
          </p:cNvPr>
          <p:cNvSpPr txBox="1">
            <a:spLocks/>
          </p:cNvSpPr>
          <p:nvPr/>
        </p:nvSpPr>
        <p:spPr>
          <a:xfrm>
            <a:off x="2290617" y="5133046"/>
            <a:ext cx="2955637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dancers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1A003-9ACC-56AE-D1C8-E01FA1BD1C02}"/>
              </a:ext>
            </a:extLst>
          </p:cNvPr>
          <p:cNvSpPr txBox="1">
            <a:spLocks/>
          </p:cNvSpPr>
          <p:nvPr/>
        </p:nvSpPr>
        <p:spPr>
          <a:xfrm>
            <a:off x="7313560" y="5133046"/>
            <a:ext cx="3278240" cy="614253"/>
          </a:xfrm>
          <a:prstGeom prst="rect">
            <a:avLst/>
          </a:prstGeom>
          <a:solidFill>
            <a:srgbClr val="92D050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strippers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BFFB43-7838-DE8E-A17A-439D55A15E43}"/>
              </a:ext>
            </a:extLst>
          </p:cNvPr>
          <p:cNvSpPr txBox="1">
            <a:spLocks/>
          </p:cNvSpPr>
          <p:nvPr/>
        </p:nvSpPr>
        <p:spPr>
          <a:xfrm>
            <a:off x="1594244" y="4273941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D695F7-9509-1F05-6360-C9DB8666D395}"/>
              </a:ext>
            </a:extLst>
          </p:cNvPr>
          <p:cNvSpPr txBox="1">
            <a:spLocks/>
          </p:cNvSpPr>
          <p:nvPr/>
        </p:nvSpPr>
        <p:spPr>
          <a:xfrm>
            <a:off x="6588623" y="4273940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E85E13-7760-16FC-4C31-C0C81024F586}"/>
              </a:ext>
            </a:extLst>
          </p:cNvPr>
          <p:cNvSpPr txBox="1">
            <a:spLocks/>
          </p:cNvSpPr>
          <p:nvPr/>
        </p:nvSpPr>
        <p:spPr>
          <a:xfrm>
            <a:off x="1594244" y="5134949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c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5AC7A6-ECBA-2920-D40A-E638A96D634B}"/>
              </a:ext>
            </a:extLst>
          </p:cNvPr>
          <p:cNvSpPr txBox="1">
            <a:spLocks/>
          </p:cNvSpPr>
          <p:nvPr/>
        </p:nvSpPr>
        <p:spPr>
          <a:xfrm>
            <a:off x="6604971" y="5134949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d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89B28B6-F15A-BD8D-FB8A-8C6D7F83E7F1}"/>
              </a:ext>
            </a:extLst>
          </p:cNvPr>
          <p:cNvSpPr/>
          <p:nvPr/>
        </p:nvSpPr>
        <p:spPr>
          <a:xfrm>
            <a:off x="101601" y="120073"/>
            <a:ext cx="1671782" cy="1551709"/>
          </a:xfrm>
          <a:prstGeom prst="flowChartConnector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459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D78-A53D-F53C-27BE-BF705A93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244" y="1783080"/>
            <a:ext cx="8991600" cy="1645920"/>
          </a:xfrm>
        </p:spPr>
        <p:txBody>
          <a:bodyPr>
            <a:normAutofit/>
          </a:bodyPr>
          <a:lstStyle/>
          <a:p>
            <a:r>
              <a:rPr lang="en-GB" dirty="0"/>
              <a:t>Which country is the largest producer of olive oil?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80B4F-AB6E-EA2E-002F-A80ECC31BEA9}"/>
              </a:ext>
            </a:extLst>
          </p:cNvPr>
          <p:cNvSpPr txBox="1">
            <a:spLocks/>
          </p:cNvSpPr>
          <p:nvPr/>
        </p:nvSpPr>
        <p:spPr>
          <a:xfrm>
            <a:off x="2290617" y="4273941"/>
            <a:ext cx="3090958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Greece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4EBCC5-6923-92B2-9BF2-399E14AACD15}"/>
              </a:ext>
            </a:extLst>
          </p:cNvPr>
          <p:cNvSpPr txBox="1">
            <a:spLocks/>
          </p:cNvSpPr>
          <p:nvPr/>
        </p:nvSpPr>
        <p:spPr>
          <a:xfrm>
            <a:off x="7163469" y="4262788"/>
            <a:ext cx="3428331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turkey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EA5A65-961C-AE32-0D3A-F92C8E95EC40}"/>
              </a:ext>
            </a:extLst>
          </p:cNvPr>
          <p:cNvSpPr txBox="1">
            <a:spLocks/>
          </p:cNvSpPr>
          <p:nvPr/>
        </p:nvSpPr>
        <p:spPr>
          <a:xfrm>
            <a:off x="2290617" y="5133046"/>
            <a:ext cx="3090958" cy="614253"/>
          </a:xfrm>
          <a:prstGeom prst="rect">
            <a:avLst/>
          </a:prstGeom>
          <a:solidFill>
            <a:schemeClr val="tx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Spain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1A003-9ACC-56AE-D1C8-E01FA1BD1C02}"/>
              </a:ext>
            </a:extLst>
          </p:cNvPr>
          <p:cNvSpPr txBox="1">
            <a:spLocks/>
          </p:cNvSpPr>
          <p:nvPr/>
        </p:nvSpPr>
        <p:spPr>
          <a:xfrm>
            <a:off x="7163469" y="5137884"/>
            <a:ext cx="3428331" cy="614253"/>
          </a:xfrm>
          <a:prstGeom prst="rect">
            <a:avLst/>
          </a:prstGeom>
          <a:solidFill>
            <a:schemeClr val="tx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Italy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BFFB43-7838-DE8E-A17A-439D55A15E43}"/>
              </a:ext>
            </a:extLst>
          </p:cNvPr>
          <p:cNvSpPr txBox="1">
            <a:spLocks/>
          </p:cNvSpPr>
          <p:nvPr/>
        </p:nvSpPr>
        <p:spPr>
          <a:xfrm>
            <a:off x="1594244" y="4273941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D695F7-9509-1F05-6360-C9DB8666D395}"/>
              </a:ext>
            </a:extLst>
          </p:cNvPr>
          <p:cNvSpPr txBox="1">
            <a:spLocks/>
          </p:cNvSpPr>
          <p:nvPr/>
        </p:nvSpPr>
        <p:spPr>
          <a:xfrm>
            <a:off x="6438533" y="4278778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E85E13-7760-16FC-4C31-C0C81024F586}"/>
              </a:ext>
            </a:extLst>
          </p:cNvPr>
          <p:cNvSpPr txBox="1">
            <a:spLocks/>
          </p:cNvSpPr>
          <p:nvPr/>
        </p:nvSpPr>
        <p:spPr>
          <a:xfrm>
            <a:off x="1594244" y="5134949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c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5AC7A6-ECBA-2920-D40A-E638A96D634B}"/>
              </a:ext>
            </a:extLst>
          </p:cNvPr>
          <p:cNvSpPr txBox="1">
            <a:spLocks/>
          </p:cNvSpPr>
          <p:nvPr/>
        </p:nvSpPr>
        <p:spPr>
          <a:xfrm>
            <a:off x="6454881" y="5139787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d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6B01B5D-59E0-2179-61D0-0D1F3F7E160A}"/>
              </a:ext>
            </a:extLst>
          </p:cNvPr>
          <p:cNvSpPr/>
          <p:nvPr/>
        </p:nvSpPr>
        <p:spPr>
          <a:xfrm>
            <a:off x="101601" y="120073"/>
            <a:ext cx="1671782" cy="1551709"/>
          </a:xfrm>
          <a:prstGeom prst="flowChartConnector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0868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D78-A53D-F53C-27BE-BF705A93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128557"/>
            <a:ext cx="8991600" cy="1645920"/>
          </a:xfrm>
        </p:spPr>
        <p:txBody>
          <a:bodyPr>
            <a:normAutofit/>
          </a:bodyPr>
          <a:lstStyle/>
          <a:p>
            <a:r>
              <a:rPr lang="en-GB" dirty="0"/>
              <a:t>What was the first advert shown on channel 5 for?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1116B60-FF7E-50E5-6BB4-794DBD770785}"/>
              </a:ext>
            </a:extLst>
          </p:cNvPr>
          <p:cNvSpPr/>
          <p:nvPr/>
        </p:nvSpPr>
        <p:spPr>
          <a:xfrm>
            <a:off x="101601" y="120073"/>
            <a:ext cx="1671782" cy="1551709"/>
          </a:xfrm>
          <a:prstGeom prst="flowChartConnector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675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D78-A53D-F53C-27BE-BF705A93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244" y="1723050"/>
            <a:ext cx="9526338" cy="1645920"/>
          </a:xfrm>
        </p:spPr>
        <p:txBody>
          <a:bodyPr>
            <a:normAutofit/>
          </a:bodyPr>
          <a:lstStyle/>
          <a:p>
            <a:r>
              <a:rPr lang="en-GB" dirty="0"/>
              <a:t>The inventor of Wonder woman also invented what?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80B4F-AB6E-EA2E-002F-A80ECC31BEA9}"/>
              </a:ext>
            </a:extLst>
          </p:cNvPr>
          <p:cNvSpPr txBox="1">
            <a:spLocks/>
          </p:cNvSpPr>
          <p:nvPr/>
        </p:nvSpPr>
        <p:spPr>
          <a:xfrm>
            <a:off x="2290617" y="4273941"/>
            <a:ext cx="3312761" cy="614253"/>
          </a:xfrm>
          <a:prstGeom prst="rect">
            <a:avLst/>
          </a:prstGeom>
          <a:solidFill>
            <a:schemeClr val="tx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lie detector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4EBCC5-6923-92B2-9BF2-399E14AACD15}"/>
              </a:ext>
            </a:extLst>
          </p:cNvPr>
          <p:cNvSpPr txBox="1">
            <a:spLocks/>
          </p:cNvSpPr>
          <p:nvPr/>
        </p:nvSpPr>
        <p:spPr>
          <a:xfrm>
            <a:off x="7313560" y="4257950"/>
            <a:ext cx="3807022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Ink jet printing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EA5A65-961C-AE32-0D3A-F92C8E95EC40}"/>
              </a:ext>
            </a:extLst>
          </p:cNvPr>
          <p:cNvSpPr txBox="1">
            <a:spLocks/>
          </p:cNvSpPr>
          <p:nvPr/>
        </p:nvSpPr>
        <p:spPr>
          <a:xfrm>
            <a:off x="2290618" y="5134950"/>
            <a:ext cx="3296412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ultramarathons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1A003-9ACC-56AE-D1C8-E01FA1BD1C02}"/>
              </a:ext>
            </a:extLst>
          </p:cNvPr>
          <p:cNvSpPr txBox="1">
            <a:spLocks/>
          </p:cNvSpPr>
          <p:nvPr/>
        </p:nvSpPr>
        <p:spPr>
          <a:xfrm>
            <a:off x="7313559" y="5133046"/>
            <a:ext cx="3807023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Digital fingerprints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BFFB43-7838-DE8E-A17A-439D55A15E43}"/>
              </a:ext>
            </a:extLst>
          </p:cNvPr>
          <p:cNvSpPr txBox="1">
            <a:spLocks/>
          </p:cNvSpPr>
          <p:nvPr/>
        </p:nvSpPr>
        <p:spPr>
          <a:xfrm>
            <a:off x="1594244" y="4273941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D695F7-9509-1F05-6360-C9DB8666D395}"/>
              </a:ext>
            </a:extLst>
          </p:cNvPr>
          <p:cNvSpPr txBox="1">
            <a:spLocks/>
          </p:cNvSpPr>
          <p:nvPr/>
        </p:nvSpPr>
        <p:spPr>
          <a:xfrm>
            <a:off x="6588623" y="4273940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E85E13-7760-16FC-4C31-C0C81024F586}"/>
              </a:ext>
            </a:extLst>
          </p:cNvPr>
          <p:cNvSpPr txBox="1">
            <a:spLocks/>
          </p:cNvSpPr>
          <p:nvPr/>
        </p:nvSpPr>
        <p:spPr>
          <a:xfrm>
            <a:off x="1594244" y="5134949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c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5AC7A6-ECBA-2920-D40A-E638A96D634B}"/>
              </a:ext>
            </a:extLst>
          </p:cNvPr>
          <p:cNvSpPr txBox="1">
            <a:spLocks/>
          </p:cNvSpPr>
          <p:nvPr/>
        </p:nvSpPr>
        <p:spPr>
          <a:xfrm>
            <a:off x="6604971" y="5134949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d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2B85E3D-C56B-46FA-F865-932E53F8A5CA}"/>
              </a:ext>
            </a:extLst>
          </p:cNvPr>
          <p:cNvSpPr/>
          <p:nvPr/>
        </p:nvSpPr>
        <p:spPr>
          <a:xfrm>
            <a:off x="101601" y="120073"/>
            <a:ext cx="1671782" cy="1551709"/>
          </a:xfrm>
          <a:prstGeom prst="flowChartConnector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643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D78-A53D-F53C-27BE-BF705A93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128557"/>
            <a:ext cx="8991600" cy="1645920"/>
          </a:xfrm>
        </p:spPr>
        <p:txBody>
          <a:bodyPr>
            <a:normAutofit/>
          </a:bodyPr>
          <a:lstStyle/>
          <a:p>
            <a:r>
              <a:rPr lang="en-GB" dirty="0"/>
              <a:t>What is a pluviophile?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1116B60-FF7E-50E5-6BB4-794DBD770785}"/>
              </a:ext>
            </a:extLst>
          </p:cNvPr>
          <p:cNvSpPr/>
          <p:nvPr/>
        </p:nvSpPr>
        <p:spPr>
          <a:xfrm>
            <a:off x="101601" y="120073"/>
            <a:ext cx="1671782" cy="1551709"/>
          </a:xfrm>
          <a:prstGeom prst="flowChartConnector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0350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D78-A53D-F53C-27BE-BF705A93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893119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GB" dirty="0"/>
              <a:t>The Chinese government has had a crackdown on what at funerals?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80B4F-AB6E-EA2E-002F-A80ECC31BEA9}"/>
              </a:ext>
            </a:extLst>
          </p:cNvPr>
          <p:cNvSpPr txBox="1">
            <a:spLocks/>
          </p:cNvSpPr>
          <p:nvPr/>
        </p:nvSpPr>
        <p:spPr>
          <a:xfrm>
            <a:off x="2290617" y="4273941"/>
            <a:ext cx="2955637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magicians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4EBCC5-6923-92B2-9BF2-399E14AACD15}"/>
              </a:ext>
            </a:extLst>
          </p:cNvPr>
          <p:cNvSpPr txBox="1">
            <a:spLocks/>
          </p:cNvSpPr>
          <p:nvPr/>
        </p:nvSpPr>
        <p:spPr>
          <a:xfrm>
            <a:off x="7313560" y="4257950"/>
            <a:ext cx="3278240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singers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EA5A65-961C-AE32-0D3A-F92C8E95EC40}"/>
              </a:ext>
            </a:extLst>
          </p:cNvPr>
          <p:cNvSpPr txBox="1">
            <a:spLocks/>
          </p:cNvSpPr>
          <p:nvPr/>
        </p:nvSpPr>
        <p:spPr>
          <a:xfrm>
            <a:off x="2290617" y="5133046"/>
            <a:ext cx="2955637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dancers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1A003-9ACC-56AE-D1C8-E01FA1BD1C02}"/>
              </a:ext>
            </a:extLst>
          </p:cNvPr>
          <p:cNvSpPr txBox="1">
            <a:spLocks/>
          </p:cNvSpPr>
          <p:nvPr/>
        </p:nvSpPr>
        <p:spPr>
          <a:xfrm>
            <a:off x="7313560" y="5133046"/>
            <a:ext cx="3278240" cy="614253"/>
          </a:xfrm>
          <a:prstGeom prst="rect">
            <a:avLst/>
          </a:prstGeom>
          <a:solidFill>
            <a:schemeClr val="tx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strippers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BFFB43-7838-DE8E-A17A-439D55A15E43}"/>
              </a:ext>
            </a:extLst>
          </p:cNvPr>
          <p:cNvSpPr txBox="1">
            <a:spLocks/>
          </p:cNvSpPr>
          <p:nvPr/>
        </p:nvSpPr>
        <p:spPr>
          <a:xfrm>
            <a:off x="1594244" y="4273941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D695F7-9509-1F05-6360-C9DB8666D395}"/>
              </a:ext>
            </a:extLst>
          </p:cNvPr>
          <p:cNvSpPr txBox="1">
            <a:spLocks/>
          </p:cNvSpPr>
          <p:nvPr/>
        </p:nvSpPr>
        <p:spPr>
          <a:xfrm>
            <a:off x="6588623" y="4273940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E85E13-7760-16FC-4C31-C0C81024F586}"/>
              </a:ext>
            </a:extLst>
          </p:cNvPr>
          <p:cNvSpPr txBox="1">
            <a:spLocks/>
          </p:cNvSpPr>
          <p:nvPr/>
        </p:nvSpPr>
        <p:spPr>
          <a:xfrm>
            <a:off x="1594244" y="5134949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c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5AC7A6-ECBA-2920-D40A-E638A96D634B}"/>
              </a:ext>
            </a:extLst>
          </p:cNvPr>
          <p:cNvSpPr txBox="1">
            <a:spLocks/>
          </p:cNvSpPr>
          <p:nvPr/>
        </p:nvSpPr>
        <p:spPr>
          <a:xfrm>
            <a:off x="6604971" y="5134949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d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89B28B6-F15A-BD8D-FB8A-8C6D7F83E7F1}"/>
              </a:ext>
            </a:extLst>
          </p:cNvPr>
          <p:cNvSpPr/>
          <p:nvPr/>
        </p:nvSpPr>
        <p:spPr>
          <a:xfrm>
            <a:off x="101601" y="120073"/>
            <a:ext cx="1671782" cy="1551709"/>
          </a:xfrm>
          <a:prstGeom prst="flowChartConnector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94605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8523-10A2-6030-7DAF-FBEA70524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GB" dirty="0"/>
              <a:t>Answers next</a:t>
            </a:r>
          </a:p>
        </p:txBody>
      </p:sp>
    </p:spTree>
    <p:extLst>
      <p:ext uri="{BB962C8B-B14F-4D97-AF65-F5344CB8AC3E}">
        <p14:creationId xmlns:p14="http://schemas.microsoft.com/office/powerpoint/2010/main" val="211966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D78-A53D-F53C-27BE-BF705A93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244" y="1783080"/>
            <a:ext cx="8991600" cy="1645920"/>
          </a:xfrm>
        </p:spPr>
        <p:txBody>
          <a:bodyPr>
            <a:normAutofit/>
          </a:bodyPr>
          <a:lstStyle/>
          <a:p>
            <a:r>
              <a:rPr lang="en-GB" dirty="0"/>
              <a:t>Which country is the largest producer of olive oil?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80B4F-AB6E-EA2E-002F-A80ECC31BEA9}"/>
              </a:ext>
            </a:extLst>
          </p:cNvPr>
          <p:cNvSpPr txBox="1">
            <a:spLocks/>
          </p:cNvSpPr>
          <p:nvPr/>
        </p:nvSpPr>
        <p:spPr>
          <a:xfrm>
            <a:off x="2290617" y="4273941"/>
            <a:ext cx="3090958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all" spc="20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greece</a:t>
            </a:r>
            <a:endParaRPr kumimoji="0" lang="en-GB" sz="3800" b="0" i="0" u="none" strike="noStrike" kern="1200" cap="all" spc="2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4EBCC5-6923-92B2-9BF2-399E14AACD15}"/>
              </a:ext>
            </a:extLst>
          </p:cNvPr>
          <p:cNvSpPr txBox="1">
            <a:spLocks/>
          </p:cNvSpPr>
          <p:nvPr/>
        </p:nvSpPr>
        <p:spPr>
          <a:xfrm>
            <a:off x="7163469" y="4262788"/>
            <a:ext cx="3428331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turkey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EA5A65-961C-AE32-0D3A-F92C8E95EC40}"/>
              </a:ext>
            </a:extLst>
          </p:cNvPr>
          <p:cNvSpPr txBox="1">
            <a:spLocks/>
          </p:cNvSpPr>
          <p:nvPr/>
        </p:nvSpPr>
        <p:spPr>
          <a:xfrm>
            <a:off x="2290617" y="5133046"/>
            <a:ext cx="3090958" cy="614253"/>
          </a:xfrm>
          <a:prstGeom prst="rect">
            <a:avLst/>
          </a:prstGeom>
          <a:solidFill>
            <a:srgbClr val="92D050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all" spc="20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spain</a:t>
            </a:r>
            <a:endParaRPr kumimoji="0" lang="en-GB" sz="3800" b="0" i="0" u="none" strike="noStrike" kern="1200" cap="all" spc="2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1A003-9ACC-56AE-D1C8-E01FA1BD1C02}"/>
              </a:ext>
            </a:extLst>
          </p:cNvPr>
          <p:cNvSpPr txBox="1">
            <a:spLocks/>
          </p:cNvSpPr>
          <p:nvPr/>
        </p:nvSpPr>
        <p:spPr>
          <a:xfrm>
            <a:off x="7163469" y="5137884"/>
            <a:ext cx="3428331" cy="614253"/>
          </a:xfrm>
          <a:prstGeom prst="rect">
            <a:avLst/>
          </a:prstGeom>
          <a:solidFill>
            <a:schemeClr val="tx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800" b="0" i="0" u="none" strike="noStrike" kern="1200" cap="all" spc="20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italy</a:t>
            </a:r>
            <a:endParaRPr kumimoji="0" lang="en-GB" sz="3800" b="0" i="0" u="none" strike="noStrike" kern="1200" cap="all" spc="20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BFFB43-7838-DE8E-A17A-439D55A15E43}"/>
              </a:ext>
            </a:extLst>
          </p:cNvPr>
          <p:cNvSpPr txBox="1">
            <a:spLocks/>
          </p:cNvSpPr>
          <p:nvPr/>
        </p:nvSpPr>
        <p:spPr>
          <a:xfrm>
            <a:off x="1594244" y="4273941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D695F7-9509-1F05-6360-C9DB8666D395}"/>
              </a:ext>
            </a:extLst>
          </p:cNvPr>
          <p:cNvSpPr txBox="1">
            <a:spLocks/>
          </p:cNvSpPr>
          <p:nvPr/>
        </p:nvSpPr>
        <p:spPr>
          <a:xfrm>
            <a:off x="6438533" y="4278778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E85E13-7760-16FC-4C31-C0C81024F586}"/>
              </a:ext>
            </a:extLst>
          </p:cNvPr>
          <p:cNvSpPr txBox="1">
            <a:spLocks/>
          </p:cNvSpPr>
          <p:nvPr/>
        </p:nvSpPr>
        <p:spPr>
          <a:xfrm>
            <a:off x="1594244" y="5134949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c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15AC7A6-ECBA-2920-D40A-E638A96D634B}"/>
              </a:ext>
            </a:extLst>
          </p:cNvPr>
          <p:cNvSpPr txBox="1">
            <a:spLocks/>
          </p:cNvSpPr>
          <p:nvPr/>
        </p:nvSpPr>
        <p:spPr>
          <a:xfrm>
            <a:off x="6454881" y="5139787"/>
            <a:ext cx="593436" cy="614253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all" spc="20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d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6B01B5D-59E0-2179-61D0-0D1F3F7E160A}"/>
              </a:ext>
            </a:extLst>
          </p:cNvPr>
          <p:cNvSpPr/>
          <p:nvPr/>
        </p:nvSpPr>
        <p:spPr>
          <a:xfrm>
            <a:off x="101601" y="120073"/>
            <a:ext cx="1671782" cy="1551709"/>
          </a:xfrm>
          <a:prstGeom prst="flowChartConnector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500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D78-A53D-F53C-27BE-BF705A934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128557"/>
            <a:ext cx="8991600" cy="1645920"/>
          </a:xfrm>
        </p:spPr>
        <p:txBody>
          <a:bodyPr>
            <a:normAutofit/>
          </a:bodyPr>
          <a:lstStyle/>
          <a:p>
            <a:r>
              <a:rPr lang="en-GB" dirty="0"/>
              <a:t>What was the first advert shown on channel 5 for?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1116B60-FF7E-50E5-6BB4-794DBD770785}"/>
              </a:ext>
            </a:extLst>
          </p:cNvPr>
          <p:cNvSpPr/>
          <p:nvPr/>
        </p:nvSpPr>
        <p:spPr>
          <a:xfrm>
            <a:off x="101601" y="120073"/>
            <a:ext cx="1671782" cy="1551709"/>
          </a:xfrm>
          <a:prstGeom prst="flowChartConnector">
            <a:avLst/>
          </a:prstGeom>
          <a:solidFill>
            <a:schemeClr val="tx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8B770-5F25-2B8D-437B-4BF9E3EA6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963" y="4075545"/>
            <a:ext cx="2496127" cy="2496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6F701-78F5-F32A-14DC-2EAE72CB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090" y="4075544"/>
            <a:ext cx="2496127" cy="2496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14583F-7890-591B-8EA3-A599F896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27" y="4075543"/>
            <a:ext cx="2496127" cy="249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6217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471</TotalTime>
  <Words>171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PowerPoint Presentation</vt:lpstr>
      <vt:lpstr>Which country is the largest producer of olive oil? </vt:lpstr>
      <vt:lpstr>What was the first advert shown on channel 5 for?</vt:lpstr>
      <vt:lpstr>The inventor of Wonder woman also invented what?</vt:lpstr>
      <vt:lpstr>What is a pluviophile?</vt:lpstr>
      <vt:lpstr>The Chinese government has had a crackdown on what at funerals?</vt:lpstr>
      <vt:lpstr>Answers next</vt:lpstr>
      <vt:lpstr>Which country is the largest producer of olive oil? </vt:lpstr>
      <vt:lpstr>What was the first advert shown on channel 5 for?</vt:lpstr>
      <vt:lpstr>The inventor of Wonder woman also invented what?</vt:lpstr>
      <vt:lpstr>What is a pluviophile?</vt:lpstr>
      <vt:lpstr>The Chinese government has had a crackdown on what at funerals?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Which part of the body can the chelidon be found?</dc:title>
  <dc:creator>Lee Watson</dc:creator>
  <cp:lastModifiedBy>Lee Watson</cp:lastModifiedBy>
  <cp:revision>198</cp:revision>
  <dcterms:created xsi:type="dcterms:W3CDTF">2023-08-02T20:55:49Z</dcterms:created>
  <dcterms:modified xsi:type="dcterms:W3CDTF">2023-11-09T21:39:02Z</dcterms:modified>
</cp:coreProperties>
</file>