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65" r:id="rId4"/>
    <p:sldId id="259" r:id="rId5"/>
    <p:sldId id="266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6" r:id="rId24"/>
    <p:sldId id="285" r:id="rId25"/>
    <p:sldId id="268" r:id="rId26"/>
    <p:sldId id="287" r:id="rId27"/>
    <p:sldId id="288" r:id="rId28"/>
    <p:sldId id="289" r:id="rId29"/>
    <p:sldId id="290" r:id="rId30"/>
    <p:sldId id="291" r:id="rId31"/>
    <p:sldId id="292" r:id="rId32"/>
    <p:sldId id="26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  <a:srgbClr val="44546A"/>
    <a:srgbClr val="616161"/>
    <a:srgbClr val="666666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FE98-FC02-4766-BAA6-9F4C9894374A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79450-34A6-4404-9D68-2F98D398A7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3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00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03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1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97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48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34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61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71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70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54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446AC-1294-4350-B41A-DE6BF5DCB612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35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684916" y="5988120"/>
            <a:ext cx="18213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20192243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이용진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5" y="6040144"/>
            <a:ext cx="226591" cy="2345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F2A8AA-589E-411D-A6FE-CCCFA4848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390" y="2691591"/>
            <a:ext cx="8523215" cy="147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[Content_Types].xml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014749-764D-46E3-B1B1-42546A3A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54" y="1437929"/>
            <a:ext cx="10754688" cy="398214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71A236B-1CA6-470F-8A7C-0C440C31D912}"/>
              </a:ext>
            </a:extLst>
          </p:cNvPr>
          <p:cNvSpPr/>
          <p:nvPr/>
        </p:nvSpPr>
        <p:spPr>
          <a:xfrm>
            <a:off x="2049471" y="2392034"/>
            <a:ext cx="685340" cy="28426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C9330-4E51-49E3-8DF2-9D30B615F258}"/>
              </a:ext>
            </a:extLst>
          </p:cNvPr>
          <p:cNvSpPr txBox="1"/>
          <p:nvPr/>
        </p:nvSpPr>
        <p:spPr>
          <a:xfrm>
            <a:off x="2350314" y="5837247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패키지의 모든 파트 정보가 저장되어 있다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50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docProps/app.xml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C9330-4E51-49E3-8DF2-9D30B615F258}"/>
              </a:ext>
            </a:extLst>
          </p:cNvPr>
          <p:cNvSpPr txBox="1"/>
          <p:nvPr/>
        </p:nvSpPr>
        <p:spPr>
          <a:xfrm>
            <a:off x="2350314" y="5837247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총 편집 시간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슬라이드 개수 등의 정보가 저장되어 있다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44C208-047A-45F3-9367-05F968C7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04" y="2174061"/>
            <a:ext cx="8218391" cy="250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4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docProps/core.xml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C9330-4E51-49E3-8DF2-9D30B615F258}"/>
              </a:ext>
            </a:extLst>
          </p:cNvPr>
          <p:cNvSpPr txBox="1"/>
          <p:nvPr/>
        </p:nvSpPr>
        <p:spPr>
          <a:xfrm>
            <a:off x="2350314" y="5837247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생성자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수정한 자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만든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수정 시간 등의 정보가 저장되어 있다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1FB5A9-565A-4AA3-A1C2-F2489834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3" y="1605527"/>
            <a:ext cx="113633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app.xml 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와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core.xml 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주요 요소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CE5763-0303-4764-A805-CC927ADAA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69" y="1382140"/>
            <a:ext cx="5803172" cy="24007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020116-5086-4F35-AE76-5A7123F08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119" y="3782904"/>
            <a:ext cx="5684765" cy="2194120"/>
          </a:xfrm>
          <a:prstGeom prst="rect">
            <a:avLst/>
          </a:prstGeom>
        </p:spPr>
      </p:pic>
      <p:sp>
        <p:nvSpPr>
          <p:cNvPr id="13" name="바닥글 개체 틀 26">
            <a:extLst>
              <a:ext uri="{FF2B5EF4-FFF2-40B4-BE49-F238E27FC236}">
                <a16:creationId xmlns:a16="http://schemas.microsoft.com/office/drawing/2014/main" id="{CFEA1DC5-3614-4948-A4B6-77E681C2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537" y="6375360"/>
            <a:ext cx="5843623" cy="365125"/>
          </a:xfrm>
        </p:spPr>
        <p:txBody>
          <a:bodyPr/>
          <a:lstStyle/>
          <a:p>
            <a:r>
              <a:rPr lang="en-US" altLang="ko-KR" dirty="0"/>
              <a:t>OOXML </a:t>
            </a:r>
            <a:r>
              <a:rPr lang="ko-KR" altLang="en-US" dirty="0"/>
              <a:t>형식을 사용하는 </a:t>
            </a:r>
            <a:r>
              <a:rPr lang="en-US" altLang="ko-KR" dirty="0"/>
              <a:t>MS </a:t>
            </a:r>
            <a:r>
              <a:rPr lang="ko-KR" altLang="en-US" dirty="0"/>
              <a:t>파워포인트에 대한 편집이력 조사 방법 </a:t>
            </a:r>
            <a:r>
              <a:rPr lang="en-US" altLang="ko-KR" dirty="0"/>
              <a:t>(2012)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655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B01E-6344-4663-8272-F144398607CA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ppt/presentation.xml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C9330-4E51-49E3-8DF2-9D30B615F258}"/>
              </a:ext>
            </a:extLst>
          </p:cNvPr>
          <p:cNvSpPr txBox="1"/>
          <p:nvPr/>
        </p:nvSpPr>
        <p:spPr>
          <a:xfrm>
            <a:off x="1889617" y="5732445"/>
            <a:ext cx="841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슬라이드 리스트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,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슬라이드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Id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등 프레젠테이션 구성과 관련된 정보가 저장되어 있다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F5B14C-4D23-4AAD-BEDD-56B69FF88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3" y="2082536"/>
            <a:ext cx="106870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26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Google Shape;45;p5">
            <a:extLst>
              <a:ext uri="{FF2B5EF4-FFF2-40B4-BE49-F238E27FC236}">
                <a16:creationId xmlns:a16="http://schemas.microsoft.com/office/drawing/2014/main" id="{47EC85AF-563F-485D-AA02-6A35E3C2AA82}"/>
              </a:ext>
            </a:extLst>
          </p:cNvPr>
          <p:cNvSpPr txBox="1"/>
          <p:nvPr/>
        </p:nvSpPr>
        <p:spPr>
          <a:xfrm>
            <a:off x="3701060" y="3003284"/>
            <a:ext cx="4789876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rgbClr val="656565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/>
                <a:sym typeface="Arial"/>
              </a:rPr>
              <a:t>03. OOXML </a:t>
            </a:r>
            <a:r>
              <a:rPr lang="ko-KR" altLang="en-US" sz="3200" b="1" dirty="0">
                <a:solidFill>
                  <a:srgbClr val="656565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/>
                <a:sym typeface="Arial"/>
              </a:rPr>
              <a:t>파싱</a:t>
            </a:r>
            <a:endParaRPr lang="ko-KR" altLang="en-US" sz="2700" b="1" dirty="0">
              <a:solidFill>
                <a:srgbClr val="656565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28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CDEF2D-E982-4442-9AB2-21B6CAF9A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69" y="1138859"/>
            <a:ext cx="5803172" cy="24007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05F54E-79F0-46AC-A371-F2DF4602C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119" y="3539623"/>
            <a:ext cx="5684765" cy="2194120"/>
          </a:xfrm>
          <a:prstGeom prst="rect">
            <a:avLst/>
          </a:prstGeom>
        </p:spPr>
      </p:pic>
      <p:sp>
        <p:nvSpPr>
          <p:cNvPr id="8" name="바닥글 개체 틀 26">
            <a:extLst>
              <a:ext uri="{FF2B5EF4-FFF2-40B4-BE49-F238E27FC236}">
                <a16:creationId xmlns:a16="http://schemas.microsoft.com/office/drawing/2014/main" id="{458E01AF-1155-4DE5-8F26-86798D7E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537" y="6375360"/>
            <a:ext cx="5843623" cy="365125"/>
          </a:xfrm>
        </p:spPr>
        <p:txBody>
          <a:bodyPr/>
          <a:lstStyle/>
          <a:p>
            <a:r>
              <a:rPr lang="en-US" altLang="ko-KR" dirty="0"/>
              <a:t>OOXML </a:t>
            </a:r>
            <a:r>
              <a:rPr lang="ko-KR" altLang="en-US" dirty="0"/>
              <a:t>형식을 사용하는 </a:t>
            </a:r>
            <a:r>
              <a:rPr lang="en-US" altLang="ko-KR" dirty="0"/>
              <a:t>MS </a:t>
            </a:r>
            <a:r>
              <a:rPr lang="ko-KR" altLang="en-US" dirty="0"/>
              <a:t>파워포인트에 대한 편집이력 조사 방법 </a:t>
            </a:r>
            <a:r>
              <a:rPr lang="en-US" altLang="ko-KR" dirty="0"/>
              <a:t>(2012)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47AA14-037C-4A6C-BF5F-06F41E55FC38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OOXML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주요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xml 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474567-6AD8-436B-BE85-AD22E6C7AC0B}"/>
              </a:ext>
            </a:extLst>
          </p:cNvPr>
          <p:cNvSpPr/>
          <p:nvPr/>
        </p:nvSpPr>
        <p:spPr>
          <a:xfrm>
            <a:off x="3132064" y="1950952"/>
            <a:ext cx="5516985" cy="2924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C9F58A-F8A7-46DA-8F93-00E5A11F32CD}"/>
              </a:ext>
            </a:extLst>
          </p:cNvPr>
          <p:cNvSpPr/>
          <p:nvPr/>
        </p:nvSpPr>
        <p:spPr>
          <a:xfrm>
            <a:off x="3112316" y="2606692"/>
            <a:ext cx="5538131" cy="2924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D3DA18-4971-4AD5-95E4-EAF6BC59E232}"/>
              </a:ext>
            </a:extLst>
          </p:cNvPr>
          <p:cNvSpPr/>
          <p:nvPr/>
        </p:nvSpPr>
        <p:spPr>
          <a:xfrm>
            <a:off x="3123675" y="3983886"/>
            <a:ext cx="5570115" cy="2924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2364E7-3796-4D88-B2C8-3DDE85E19831}"/>
              </a:ext>
            </a:extLst>
          </p:cNvPr>
          <p:cNvSpPr/>
          <p:nvPr/>
        </p:nvSpPr>
        <p:spPr>
          <a:xfrm>
            <a:off x="3125073" y="5017131"/>
            <a:ext cx="5570115" cy="65382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8BE4FF-689D-4E2D-8E9A-DA522CFD8B49}"/>
              </a:ext>
            </a:extLst>
          </p:cNvPr>
          <p:cNvSpPr txBox="1"/>
          <p:nvPr/>
        </p:nvSpPr>
        <p:spPr>
          <a:xfrm>
            <a:off x="2053771" y="5908452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주요 정보를 가지고 있는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xml 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파일을 파싱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!! (Example = ppt1.pptx)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20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906789-C860-4C57-B8EE-FE5DE463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54" y="666974"/>
            <a:ext cx="5116944" cy="5524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F0116E-98D5-4C17-AC6A-7B93C3A24F40}"/>
              </a:ext>
            </a:extLst>
          </p:cNvPr>
          <p:cNvSpPr txBox="1"/>
          <p:nvPr/>
        </p:nvSpPr>
        <p:spPr>
          <a:xfrm>
            <a:off x="6640275" y="2967335"/>
            <a:ext cx="5227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[Content_Types].xml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</a:t>
            </a:r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Part Name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을 출력하는 코드</a:t>
            </a:r>
          </a:p>
        </p:txBody>
      </p:sp>
    </p:spTree>
    <p:extLst>
      <p:ext uri="{BB962C8B-B14F-4D97-AF65-F5344CB8AC3E}">
        <p14:creationId xmlns:p14="http://schemas.microsoft.com/office/powerpoint/2010/main" val="924667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0116E-98D5-4C17-AC6A-7B93C3A24F40}"/>
              </a:ext>
            </a:extLst>
          </p:cNvPr>
          <p:cNvSpPr txBox="1"/>
          <p:nvPr/>
        </p:nvSpPr>
        <p:spPr>
          <a:xfrm>
            <a:off x="6640275" y="2690336"/>
            <a:ext cx="5227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[Content_Types].xml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</a:t>
            </a:r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Part Name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을 출력하는 코드</a:t>
            </a:r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실행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CCDDB1-CAC6-4581-9DBD-A55B35A1E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66" y="596406"/>
            <a:ext cx="4272532" cy="56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6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0116E-98D5-4C17-AC6A-7B93C3A24F40}"/>
              </a:ext>
            </a:extLst>
          </p:cNvPr>
          <p:cNvSpPr txBox="1"/>
          <p:nvPr/>
        </p:nvSpPr>
        <p:spPr>
          <a:xfrm>
            <a:off x="6640275" y="2967335"/>
            <a:ext cx="5227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docProps/core.xml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</a:t>
            </a:r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주요 요소를 출력하는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297232-4136-4396-A2F6-D24F6B0D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820024"/>
            <a:ext cx="6428600" cy="521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0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8634409" y="0"/>
            <a:ext cx="3233739" cy="6372223"/>
          </a:xfrm>
          <a:prstGeom prst="roundRect">
            <a:avLst>
              <a:gd name="adj" fmla="val 341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32076" y="671516"/>
            <a:ext cx="2438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>
                <a:solidFill>
                  <a:schemeClr val="bg1"/>
                </a:solidFill>
              </a:rPr>
              <a:t>CONTENT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917776" y="1650139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8917776" y="2464528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8917776" y="3278917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917776" y="4214742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108A75B-CC0B-480A-8BFE-0108EC2C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2" y="2891467"/>
            <a:ext cx="6212987" cy="10750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894FB0-9246-4C06-8CC6-272D229C2115}"/>
              </a:ext>
            </a:extLst>
          </p:cNvPr>
          <p:cNvSpPr txBox="1"/>
          <p:nvPr/>
        </p:nvSpPr>
        <p:spPr>
          <a:xfrm>
            <a:off x="9222542" y="1524800"/>
            <a:ext cx="220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OOXML </a:t>
            </a:r>
            <a:r>
              <a:rPr lang="ko-KR" altLang="en-US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이란</a:t>
            </a:r>
            <a:r>
              <a:rPr lang="en-US" altLang="ko-KR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</a:t>
            </a:r>
            <a:endParaRPr lang="ko-KR" altLang="en-US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5844E1-CC27-4050-90FD-940F8392D4ED}"/>
              </a:ext>
            </a:extLst>
          </p:cNvPr>
          <p:cNvSpPr txBox="1"/>
          <p:nvPr/>
        </p:nvSpPr>
        <p:spPr>
          <a:xfrm>
            <a:off x="9222542" y="2337012"/>
            <a:ext cx="220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OOXML </a:t>
            </a:r>
            <a:r>
              <a:rPr lang="ko-KR" altLang="en-US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673D43-B06E-4483-95C5-FF6AECB92E43}"/>
              </a:ext>
            </a:extLst>
          </p:cNvPr>
          <p:cNvSpPr txBox="1"/>
          <p:nvPr/>
        </p:nvSpPr>
        <p:spPr>
          <a:xfrm>
            <a:off x="9222543" y="3149224"/>
            <a:ext cx="220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OOXML </a:t>
            </a:r>
            <a:r>
              <a:rPr lang="ko-KR" altLang="en-US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D092C3-893F-4EDF-B10E-8CAC5927C389}"/>
              </a:ext>
            </a:extLst>
          </p:cNvPr>
          <p:cNvSpPr txBox="1"/>
          <p:nvPr/>
        </p:nvSpPr>
        <p:spPr>
          <a:xfrm>
            <a:off x="9222541" y="4087226"/>
            <a:ext cx="220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PPT </a:t>
            </a:r>
            <a:r>
              <a:rPr lang="ko-KR" altLang="en-US" b="1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 차이점</a:t>
            </a:r>
          </a:p>
        </p:txBody>
      </p:sp>
    </p:spTree>
    <p:extLst>
      <p:ext uri="{BB962C8B-B14F-4D97-AF65-F5344CB8AC3E}">
        <p14:creationId xmlns:p14="http://schemas.microsoft.com/office/powerpoint/2010/main" val="4236651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0116E-98D5-4C17-AC6A-7B93C3A24F40}"/>
              </a:ext>
            </a:extLst>
          </p:cNvPr>
          <p:cNvSpPr txBox="1"/>
          <p:nvPr/>
        </p:nvSpPr>
        <p:spPr>
          <a:xfrm>
            <a:off x="6640275" y="2690336"/>
            <a:ext cx="5227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docProps/core.xml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</a:t>
            </a:r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주요 요소를 출력하는 코드</a:t>
            </a:r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실행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E091A5-C8C1-4AAA-8A98-57B1C200F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65" y="2117246"/>
            <a:ext cx="5934960" cy="262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4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0116E-98D5-4C17-AC6A-7B93C3A24F40}"/>
              </a:ext>
            </a:extLst>
          </p:cNvPr>
          <p:cNvSpPr txBox="1"/>
          <p:nvPr/>
        </p:nvSpPr>
        <p:spPr>
          <a:xfrm>
            <a:off x="6640275" y="2967335"/>
            <a:ext cx="5227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docProps/app.xml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</a:t>
            </a:r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주요 요소를 출력하는 코드</a:t>
            </a:r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087900-9E8A-4905-83F4-122F61A8D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704674"/>
            <a:ext cx="6505514" cy="529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59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0116E-98D5-4C17-AC6A-7B93C3A24F40}"/>
              </a:ext>
            </a:extLst>
          </p:cNvPr>
          <p:cNvSpPr txBox="1"/>
          <p:nvPr/>
        </p:nvSpPr>
        <p:spPr>
          <a:xfrm>
            <a:off x="6640275" y="2967335"/>
            <a:ext cx="5227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docProps/app.xml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</a:t>
            </a:r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주요 요소를 출력하는 코드</a:t>
            </a:r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실행결과</a:t>
            </a:r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73E4B2-5F23-4957-B7A1-D6430C404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59" y="1872099"/>
            <a:ext cx="6140416" cy="311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01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E61E0E-D702-4F6A-BA7A-E6D2F08C9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78" y="1109444"/>
            <a:ext cx="6118897" cy="4639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F0116E-98D5-4C17-AC6A-7B93C3A24F40}"/>
              </a:ext>
            </a:extLst>
          </p:cNvPr>
          <p:cNvSpPr txBox="1"/>
          <p:nvPr/>
        </p:nvSpPr>
        <p:spPr>
          <a:xfrm>
            <a:off x="6640275" y="2967335"/>
            <a:ext cx="5227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ppt/presentation.xml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</a:t>
            </a:r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주요 요소를 출력하는 코드</a:t>
            </a:r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36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0116E-98D5-4C17-AC6A-7B93C3A24F40}"/>
              </a:ext>
            </a:extLst>
          </p:cNvPr>
          <p:cNvSpPr txBox="1"/>
          <p:nvPr/>
        </p:nvSpPr>
        <p:spPr>
          <a:xfrm>
            <a:off x="6640275" y="2690335"/>
            <a:ext cx="5227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ppt/presentation.xml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</a:t>
            </a:r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주요 요소를 출력하는 코드</a:t>
            </a:r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실행결과</a:t>
            </a:r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8F759B-E62B-4229-ACF2-502FE688D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97" y="2527935"/>
            <a:ext cx="5738378" cy="18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09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Google Shape;45;p5">
            <a:extLst>
              <a:ext uri="{FF2B5EF4-FFF2-40B4-BE49-F238E27FC236}">
                <a16:creationId xmlns:a16="http://schemas.microsoft.com/office/drawing/2014/main" id="{47EC85AF-563F-485D-AA02-6A35E3C2AA82}"/>
              </a:ext>
            </a:extLst>
          </p:cNvPr>
          <p:cNvSpPr txBox="1"/>
          <p:nvPr/>
        </p:nvSpPr>
        <p:spPr>
          <a:xfrm>
            <a:off x="3701060" y="3003284"/>
            <a:ext cx="4789876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rgbClr val="656565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/>
                <a:sym typeface="Arial"/>
              </a:rPr>
              <a:t>04. PPT </a:t>
            </a:r>
            <a:r>
              <a:rPr lang="ko-KR" altLang="en-US" sz="3200" b="1" dirty="0">
                <a:solidFill>
                  <a:srgbClr val="656565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/>
                <a:sym typeface="Arial"/>
              </a:rPr>
              <a:t>파일 차이점</a:t>
            </a:r>
            <a:endParaRPr lang="ko-KR" altLang="en-US" sz="2700" b="1" dirty="0">
              <a:solidFill>
                <a:srgbClr val="656565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4130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ED564-B83D-41F0-9761-5C531B0E8002}"/>
              </a:ext>
            </a:extLst>
          </p:cNvPr>
          <p:cNvSpPr txBox="1"/>
          <p:nvPr/>
        </p:nvSpPr>
        <p:spPr>
          <a:xfrm>
            <a:off x="1452695" y="420663"/>
            <a:ext cx="310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ppt1.pptx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0FE6F-98EC-4D44-B99B-A4135F0EFA43}"/>
              </a:ext>
            </a:extLst>
          </p:cNvPr>
          <p:cNvSpPr txBox="1"/>
          <p:nvPr/>
        </p:nvSpPr>
        <p:spPr>
          <a:xfrm>
            <a:off x="7552691" y="420663"/>
            <a:ext cx="310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ppt2.pptx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2AFF83-D406-4712-8F10-043CFA871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09" y="913373"/>
            <a:ext cx="4169639" cy="53704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44B66C-D881-4C2F-A464-1BD1D5442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006" y="930150"/>
            <a:ext cx="4169638" cy="557131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88DD96-030E-4906-B811-439703E5B6F3}"/>
              </a:ext>
            </a:extLst>
          </p:cNvPr>
          <p:cNvSpPr/>
          <p:nvPr/>
        </p:nvSpPr>
        <p:spPr>
          <a:xfrm>
            <a:off x="1003356" y="1121957"/>
            <a:ext cx="2083792" cy="2924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6B39EA-20A1-4119-9DB8-BB983332A22A}"/>
              </a:ext>
            </a:extLst>
          </p:cNvPr>
          <p:cNvSpPr/>
          <p:nvPr/>
        </p:nvSpPr>
        <p:spPr>
          <a:xfrm>
            <a:off x="7077933" y="1123355"/>
            <a:ext cx="2083792" cy="2924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128141-63A1-4EFC-AD8B-EA98D63879DB}"/>
              </a:ext>
            </a:extLst>
          </p:cNvPr>
          <p:cNvSpPr/>
          <p:nvPr/>
        </p:nvSpPr>
        <p:spPr>
          <a:xfrm>
            <a:off x="1003355" y="1821935"/>
            <a:ext cx="2327073" cy="2924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F31BB8-18F8-4BFF-86E1-BB51C3F407F7}"/>
              </a:ext>
            </a:extLst>
          </p:cNvPr>
          <p:cNvSpPr/>
          <p:nvPr/>
        </p:nvSpPr>
        <p:spPr>
          <a:xfrm>
            <a:off x="7077933" y="1806907"/>
            <a:ext cx="2327073" cy="50845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231EA27-C6FA-466E-B93D-0735FC668987}"/>
              </a:ext>
            </a:extLst>
          </p:cNvPr>
          <p:cNvCxnSpPr>
            <a:stCxn id="5" idx="3"/>
            <a:endCxn id="4" idx="3"/>
          </p:cNvCxnSpPr>
          <p:nvPr/>
        </p:nvCxnSpPr>
        <p:spPr>
          <a:xfrm>
            <a:off x="6095999" y="171449"/>
            <a:ext cx="0" cy="651510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03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C883-3803-4ABA-B841-FCA252E1E1AE}"/>
              </a:ext>
            </a:extLst>
          </p:cNvPr>
          <p:cNvSpPr txBox="1"/>
          <p:nvPr/>
        </p:nvSpPr>
        <p:spPr>
          <a:xfrm>
            <a:off x="1366137" y="1226007"/>
            <a:ext cx="310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ppt1.pptx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6CABB-5FD0-470E-9E86-BE9FAD94C45B}"/>
              </a:ext>
            </a:extLst>
          </p:cNvPr>
          <p:cNvSpPr txBox="1"/>
          <p:nvPr/>
        </p:nvSpPr>
        <p:spPr>
          <a:xfrm>
            <a:off x="7723595" y="1226007"/>
            <a:ext cx="310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ppt2.pptx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0D01A5-DD72-49A8-A746-C33F3B67D5E5}"/>
              </a:ext>
            </a:extLst>
          </p:cNvPr>
          <p:cNvCxnSpPr/>
          <p:nvPr/>
        </p:nvCxnSpPr>
        <p:spPr>
          <a:xfrm>
            <a:off x="6095999" y="171449"/>
            <a:ext cx="0" cy="651510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9ADF3253-D05F-4835-997A-6CB2C9226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94" y="2367792"/>
            <a:ext cx="4905364" cy="21145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3EA6463-62FE-4215-BE7B-C82D0D60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047" y="2367792"/>
            <a:ext cx="4905363" cy="211455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4C3A81-5CD4-4431-90A0-1752067C4B65}"/>
              </a:ext>
            </a:extLst>
          </p:cNvPr>
          <p:cNvSpPr/>
          <p:nvPr/>
        </p:nvSpPr>
        <p:spPr>
          <a:xfrm>
            <a:off x="464590" y="3948920"/>
            <a:ext cx="4115799" cy="2924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9CAE90-A723-4C02-AE76-5D5C9E4F6543}"/>
              </a:ext>
            </a:extLst>
          </p:cNvPr>
          <p:cNvSpPr/>
          <p:nvPr/>
        </p:nvSpPr>
        <p:spPr>
          <a:xfrm>
            <a:off x="6822041" y="3938463"/>
            <a:ext cx="4115799" cy="2924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1BB5-DE09-4735-9E5B-2EC8276C7797}"/>
              </a:ext>
            </a:extLst>
          </p:cNvPr>
          <p:cNvSpPr/>
          <p:nvPr/>
        </p:nvSpPr>
        <p:spPr>
          <a:xfrm>
            <a:off x="464590" y="3442722"/>
            <a:ext cx="1641047" cy="2924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E8EF40-1F98-4807-BD85-FF28CDC1343E}"/>
              </a:ext>
            </a:extLst>
          </p:cNvPr>
          <p:cNvSpPr/>
          <p:nvPr/>
        </p:nvSpPr>
        <p:spPr>
          <a:xfrm>
            <a:off x="6822041" y="3406015"/>
            <a:ext cx="1641047" cy="2924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190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C883-3803-4ABA-B841-FCA252E1E1AE}"/>
              </a:ext>
            </a:extLst>
          </p:cNvPr>
          <p:cNvSpPr txBox="1"/>
          <p:nvPr/>
        </p:nvSpPr>
        <p:spPr>
          <a:xfrm>
            <a:off x="1366137" y="1226007"/>
            <a:ext cx="310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ppt1.pptx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6CABB-5FD0-470E-9E86-BE9FAD94C45B}"/>
              </a:ext>
            </a:extLst>
          </p:cNvPr>
          <p:cNvSpPr txBox="1"/>
          <p:nvPr/>
        </p:nvSpPr>
        <p:spPr>
          <a:xfrm>
            <a:off x="7723595" y="1226007"/>
            <a:ext cx="310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ppt2.pptx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0D01A5-DD72-49A8-A746-C33F3B67D5E5}"/>
              </a:ext>
            </a:extLst>
          </p:cNvPr>
          <p:cNvCxnSpPr>
            <a:cxnSpLocks/>
          </p:cNvCxnSpPr>
          <p:nvPr/>
        </p:nvCxnSpPr>
        <p:spPr>
          <a:xfrm>
            <a:off x="6095999" y="171449"/>
            <a:ext cx="0" cy="651510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0535FF0-1B2D-4F8F-AA82-A6E2CA16E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21" y="2228850"/>
            <a:ext cx="4610100" cy="2400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8F9466-55AD-46DF-8301-2C40BF4F6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678" y="2228850"/>
            <a:ext cx="4610100" cy="24003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477A4F-7055-44FA-A40A-6EF3A6796E7C}"/>
              </a:ext>
            </a:extLst>
          </p:cNvPr>
          <p:cNvSpPr/>
          <p:nvPr/>
        </p:nvSpPr>
        <p:spPr>
          <a:xfrm>
            <a:off x="612221" y="3548543"/>
            <a:ext cx="1641047" cy="25041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45C2C9-B28F-4FF5-BC02-FF7AEC8E86B8}"/>
              </a:ext>
            </a:extLst>
          </p:cNvPr>
          <p:cNvSpPr/>
          <p:nvPr/>
        </p:nvSpPr>
        <p:spPr>
          <a:xfrm>
            <a:off x="612221" y="3289882"/>
            <a:ext cx="1770252" cy="25041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C55AB3-F218-456F-AA07-72697948B508}"/>
              </a:ext>
            </a:extLst>
          </p:cNvPr>
          <p:cNvSpPr/>
          <p:nvPr/>
        </p:nvSpPr>
        <p:spPr>
          <a:xfrm>
            <a:off x="603832" y="2731098"/>
            <a:ext cx="1770252" cy="25041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CF1165-4F35-474C-A459-E7EF531450C0}"/>
              </a:ext>
            </a:extLst>
          </p:cNvPr>
          <p:cNvSpPr/>
          <p:nvPr/>
        </p:nvSpPr>
        <p:spPr>
          <a:xfrm>
            <a:off x="6997648" y="3549941"/>
            <a:ext cx="1641047" cy="25041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E296D3-5E9A-4BC7-91B3-A81DDE8468EF}"/>
              </a:ext>
            </a:extLst>
          </p:cNvPr>
          <p:cNvSpPr/>
          <p:nvPr/>
        </p:nvSpPr>
        <p:spPr>
          <a:xfrm>
            <a:off x="6997648" y="3291280"/>
            <a:ext cx="1770252" cy="25041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19BD35-5F2D-4131-B8CE-F4BCD356CBFA}"/>
              </a:ext>
            </a:extLst>
          </p:cNvPr>
          <p:cNvSpPr/>
          <p:nvPr/>
        </p:nvSpPr>
        <p:spPr>
          <a:xfrm>
            <a:off x="6989259" y="2732496"/>
            <a:ext cx="1770252" cy="25041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570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C883-3803-4ABA-B841-FCA252E1E1AE}"/>
              </a:ext>
            </a:extLst>
          </p:cNvPr>
          <p:cNvSpPr txBox="1"/>
          <p:nvPr/>
        </p:nvSpPr>
        <p:spPr>
          <a:xfrm>
            <a:off x="1366137" y="1226007"/>
            <a:ext cx="310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ppt1.pptx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6CABB-5FD0-470E-9E86-BE9FAD94C45B}"/>
              </a:ext>
            </a:extLst>
          </p:cNvPr>
          <p:cNvSpPr txBox="1"/>
          <p:nvPr/>
        </p:nvSpPr>
        <p:spPr>
          <a:xfrm>
            <a:off x="7723595" y="1226007"/>
            <a:ext cx="310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ppt2.pptx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0D01A5-DD72-49A8-A746-C33F3B67D5E5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6095999" y="171449"/>
            <a:ext cx="0" cy="651510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6DB169D-2D15-422B-B5AF-E24F18ACE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21" y="2409257"/>
            <a:ext cx="4610100" cy="11334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4B43374-08A3-4C70-9E36-ACE87C818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679" y="2409256"/>
            <a:ext cx="4610100" cy="11334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974F0AC-8790-4FF5-8DCD-3B87D819318C}"/>
              </a:ext>
            </a:extLst>
          </p:cNvPr>
          <p:cNvSpPr txBox="1"/>
          <p:nvPr/>
        </p:nvSpPr>
        <p:spPr>
          <a:xfrm>
            <a:off x="7624960" y="3682143"/>
            <a:ext cx="3299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ppt2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app.xml 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과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[Content_Types].xml 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파일에는 </a:t>
            </a:r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Slide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의 정보가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개이다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pPr algn="ctr"/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Presentation.xml 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파일의</a:t>
            </a:r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Slide Id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 부족함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!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DA168E18-850B-4E08-A1CE-7C848BB93E07}"/>
              </a:ext>
            </a:extLst>
          </p:cNvPr>
          <p:cNvSpPr/>
          <p:nvPr/>
        </p:nvSpPr>
        <p:spPr>
          <a:xfrm>
            <a:off x="9161824" y="4881919"/>
            <a:ext cx="225458" cy="218587"/>
          </a:xfrm>
          <a:prstGeom prst="downArrow">
            <a:avLst/>
          </a:prstGeom>
          <a:solidFill>
            <a:srgbClr val="636363"/>
          </a:solidFill>
          <a:ln>
            <a:solidFill>
              <a:srgbClr val="63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13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Google Shape;45;p5">
            <a:extLst>
              <a:ext uri="{FF2B5EF4-FFF2-40B4-BE49-F238E27FC236}">
                <a16:creationId xmlns:a16="http://schemas.microsoft.com/office/drawing/2014/main" id="{47EC85AF-563F-485D-AA02-6A35E3C2AA82}"/>
              </a:ext>
            </a:extLst>
          </p:cNvPr>
          <p:cNvSpPr txBox="1"/>
          <p:nvPr/>
        </p:nvSpPr>
        <p:spPr>
          <a:xfrm>
            <a:off x="3701060" y="3003284"/>
            <a:ext cx="4789876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rgbClr val="656565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/>
                <a:sym typeface="Arial"/>
              </a:rPr>
              <a:t>01. OOXML </a:t>
            </a:r>
            <a:r>
              <a:rPr lang="ko-KR" altLang="en-US" sz="3200" b="1" dirty="0">
                <a:solidFill>
                  <a:srgbClr val="656565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/>
                <a:sym typeface="Arial"/>
              </a:rPr>
              <a:t>이란</a:t>
            </a:r>
            <a:r>
              <a:rPr lang="en-US" altLang="ko-KR" sz="3200" b="1" dirty="0">
                <a:solidFill>
                  <a:srgbClr val="656565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/>
                <a:sym typeface="Arial"/>
              </a:rPr>
              <a:t>?</a:t>
            </a:r>
            <a:endParaRPr lang="ko-KR" altLang="en-US" sz="2700" b="1" dirty="0">
              <a:solidFill>
                <a:srgbClr val="656565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512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7A8DE4-A261-4217-9D9F-B279DF7A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05" y="827057"/>
            <a:ext cx="4465081" cy="34036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9893EA-D281-40D3-9582-BF6DD0A1CAC6}"/>
              </a:ext>
            </a:extLst>
          </p:cNvPr>
          <p:cNvSpPr txBox="1"/>
          <p:nvPr/>
        </p:nvSpPr>
        <p:spPr>
          <a:xfrm>
            <a:off x="1260924" y="4322951"/>
            <a:ext cx="3603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ppt2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Presentation.xml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에 있는</a:t>
            </a:r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Slide List 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값을 수정</a:t>
            </a:r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4C5DD4-B359-4D82-8178-55A216E45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206" y="1603583"/>
            <a:ext cx="6092942" cy="10237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082B2D-C6B0-4B52-97FA-39446FF22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206" y="3995114"/>
            <a:ext cx="6092942" cy="1259303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A627C09-0CAC-4BFB-A05A-F3C6C6E8B4B0}"/>
              </a:ext>
            </a:extLst>
          </p:cNvPr>
          <p:cNvSpPr/>
          <p:nvPr/>
        </p:nvSpPr>
        <p:spPr>
          <a:xfrm>
            <a:off x="8398425" y="2885956"/>
            <a:ext cx="854631" cy="853437"/>
          </a:xfrm>
          <a:prstGeom prst="downArrow">
            <a:avLst/>
          </a:prstGeom>
          <a:solidFill>
            <a:srgbClr val="636363"/>
          </a:solidFill>
          <a:ln>
            <a:solidFill>
              <a:srgbClr val="63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DEB8A1-0125-42E0-8962-6C0CCDF69D10}"/>
              </a:ext>
            </a:extLst>
          </p:cNvPr>
          <p:cNvSpPr/>
          <p:nvPr/>
        </p:nvSpPr>
        <p:spPr>
          <a:xfrm>
            <a:off x="6452364" y="4572000"/>
            <a:ext cx="5415784" cy="31157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29782C-FEAC-45E0-B90B-5D63FFAB78D2}"/>
              </a:ext>
            </a:extLst>
          </p:cNvPr>
          <p:cNvSpPr txBox="1"/>
          <p:nvPr/>
        </p:nvSpPr>
        <p:spPr>
          <a:xfrm>
            <a:off x="7019856" y="5370319"/>
            <a:ext cx="36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Slide2 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id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Slide List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추가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9510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69DBFB-06F0-44AB-89B6-007210FD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28" y="413379"/>
            <a:ext cx="4701768" cy="6031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ADC713-48A2-4ABC-8417-9E34CBA91433}"/>
              </a:ext>
            </a:extLst>
          </p:cNvPr>
          <p:cNvSpPr txBox="1"/>
          <p:nvPr/>
        </p:nvSpPr>
        <p:spPr>
          <a:xfrm>
            <a:off x="7000877" y="2828836"/>
            <a:ext cx="3603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Ppt2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에서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Slide 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한 장이 </a:t>
            </a:r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더 추가 되었다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.!!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ABD298-3CFF-4B86-82BD-BE62C26047EF}"/>
              </a:ext>
            </a:extLst>
          </p:cNvPr>
          <p:cNvSpPr/>
          <p:nvPr/>
        </p:nvSpPr>
        <p:spPr>
          <a:xfrm>
            <a:off x="1321528" y="3187818"/>
            <a:ext cx="4701768" cy="28690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32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86263" y="1900238"/>
            <a:ext cx="3400425" cy="3057526"/>
          </a:xfrm>
          <a:prstGeom prst="roundRect">
            <a:avLst>
              <a:gd name="adj" fmla="val 2602"/>
            </a:avLst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63972" y="3136611"/>
            <a:ext cx="266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solidFill>
                  <a:schemeClr val="tx2"/>
                </a:solidFill>
              </a:rPr>
              <a:t>Q &amp; A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49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AEB2764-B1E7-460C-9D6A-2E45B477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04" y="978777"/>
            <a:ext cx="6212987" cy="1075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8936DE-84EA-4AD4-A1A5-6B470C580154}"/>
              </a:ext>
            </a:extLst>
          </p:cNvPr>
          <p:cNvSpPr txBox="1"/>
          <p:nvPr/>
        </p:nvSpPr>
        <p:spPr>
          <a:xfrm>
            <a:off x="534096" y="2323108"/>
            <a:ext cx="1112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202122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Office Open XML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 (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OOXML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r>
              <a:rPr lang="en-US" altLang="ko-KR" b="0" i="0" baseline="30000" dirty="0">
                <a:solidFill>
                  <a:srgbClr val="0645AD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is a </a:t>
            </a:r>
            <a:r>
              <a:rPr lang="en-US" altLang="ko-KR" dirty="0">
                <a:solidFill>
                  <a:srgbClr val="0645AD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zipped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 </a:t>
            </a:r>
            <a:r>
              <a:rPr lang="en-US" altLang="ko-KR" dirty="0">
                <a:solidFill>
                  <a:srgbClr val="0645AD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XML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-based </a:t>
            </a:r>
            <a:r>
              <a:rPr lang="en-US" altLang="ko-KR" dirty="0">
                <a:solidFill>
                  <a:srgbClr val="0645AD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file format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 developed by </a:t>
            </a:r>
            <a:r>
              <a:rPr lang="en-US" altLang="ko-KR" dirty="0">
                <a:solidFill>
                  <a:srgbClr val="0645AD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Microsoft</a:t>
            </a:r>
          </a:p>
          <a:p>
            <a:pPr algn="ctr"/>
            <a:r>
              <a:rPr lang="en-US" altLang="ko-KR" b="0" i="0" dirty="0">
                <a:solidFill>
                  <a:srgbClr val="202122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 </a:t>
            </a:r>
          </a:p>
          <a:p>
            <a:pPr algn="ctr"/>
            <a:r>
              <a:rPr lang="en-US" altLang="ko-KR" b="0" i="0" dirty="0">
                <a:solidFill>
                  <a:srgbClr val="202122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for representing </a:t>
            </a:r>
            <a:r>
              <a:rPr lang="en-US" altLang="ko-KR" dirty="0">
                <a:solidFill>
                  <a:srgbClr val="0645AD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spreadsheets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 </a:t>
            </a:r>
            <a:r>
              <a:rPr lang="en-US" altLang="ko-KR" dirty="0">
                <a:solidFill>
                  <a:srgbClr val="0645AD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charts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 </a:t>
            </a:r>
            <a:r>
              <a:rPr lang="en-US" altLang="ko-KR" dirty="0">
                <a:solidFill>
                  <a:srgbClr val="0645AD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presentations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 and </a:t>
            </a:r>
            <a:r>
              <a:rPr lang="en-US" altLang="ko-KR" dirty="0">
                <a:solidFill>
                  <a:srgbClr val="0645AD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word processing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 documents.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59F7F-79B1-4C9B-8676-D5740DE1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849" y="6321426"/>
            <a:ext cx="4114800" cy="365125"/>
          </a:xfrm>
        </p:spPr>
        <p:txBody>
          <a:bodyPr/>
          <a:lstStyle/>
          <a:p>
            <a:r>
              <a:rPr lang="en-US" altLang="ko-KR" dirty="0"/>
              <a:t>https://en.wikipedia.org/wiki/Office_Open_XML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5335EE-9DD3-4749-8514-E5D107A5D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471" y="3974154"/>
            <a:ext cx="1619555" cy="16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ADB06C7-50D8-4802-A47A-F7F02621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219" y="3974153"/>
            <a:ext cx="1619555" cy="16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75FA519-C7EB-4FF5-88F7-3C01861F8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967" y="3974153"/>
            <a:ext cx="1619555" cy="16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09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Google Shape;45;p5">
            <a:extLst>
              <a:ext uri="{FF2B5EF4-FFF2-40B4-BE49-F238E27FC236}">
                <a16:creationId xmlns:a16="http://schemas.microsoft.com/office/drawing/2014/main" id="{47EC85AF-563F-485D-AA02-6A35E3C2AA82}"/>
              </a:ext>
            </a:extLst>
          </p:cNvPr>
          <p:cNvSpPr txBox="1"/>
          <p:nvPr/>
        </p:nvSpPr>
        <p:spPr>
          <a:xfrm>
            <a:off x="3701060" y="3003284"/>
            <a:ext cx="4789876" cy="42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rgbClr val="656565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/>
                <a:sym typeface="Arial"/>
              </a:rPr>
              <a:t>02. OOXML </a:t>
            </a:r>
            <a:r>
              <a:rPr lang="ko-KR" altLang="en-US" sz="3200" b="1" dirty="0">
                <a:solidFill>
                  <a:srgbClr val="656565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/>
                <a:sym typeface="Arial"/>
              </a:rPr>
              <a:t>구조</a:t>
            </a:r>
            <a:endParaRPr lang="ko-KR" altLang="en-US" sz="2700" b="1" dirty="0">
              <a:solidFill>
                <a:srgbClr val="656565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33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7A1BBB-6536-45F0-A39F-902FF07B4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3" y="1304917"/>
            <a:ext cx="9772650" cy="40290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0B2913-3AAB-42F2-837D-B07B61758BF8}"/>
              </a:ext>
            </a:extLst>
          </p:cNvPr>
          <p:cNvSpPr/>
          <p:nvPr/>
        </p:nvSpPr>
        <p:spPr>
          <a:xfrm>
            <a:off x="6533559" y="1350139"/>
            <a:ext cx="269914" cy="2130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39B7DC-F580-4ADF-A70B-B267E14F0A78}"/>
              </a:ext>
            </a:extLst>
          </p:cNvPr>
          <p:cNvSpPr/>
          <p:nvPr/>
        </p:nvSpPr>
        <p:spPr>
          <a:xfrm>
            <a:off x="6533559" y="4276458"/>
            <a:ext cx="378969" cy="2130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649C5E-4155-4266-AD09-070EBDAEE83C}"/>
              </a:ext>
            </a:extLst>
          </p:cNvPr>
          <p:cNvSpPr/>
          <p:nvPr/>
        </p:nvSpPr>
        <p:spPr>
          <a:xfrm>
            <a:off x="6533559" y="1956764"/>
            <a:ext cx="378969" cy="2130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26634-BACF-4EA3-BD56-B01B13E5150B}"/>
              </a:ext>
            </a:extLst>
          </p:cNvPr>
          <p:cNvSpPr/>
          <p:nvPr/>
        </p:nvSpPr>
        <p:spPr>
          <a:xfrm>
            <a:off x="6533559" y="4907071"/>
            <a:ext cx="378969" cy="2130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C7D3921-F0BA-4BA0-AF30-8F270E99F8A3}"/>
              </a:ext>
            </a:extLst>
          </p:cNvPr>
          <p:cNvCxnSpPr>
            <a:cxnSpLocks/>
          </p:cNvCxnSpPr>
          <p:nvPr/>
        </p:nvCxnSpPr>
        <p:spPr>
          <a:xfrm>
            <a:off x="6912528" y="2063691"/>
            <a:ext cx="3607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6D8104-DBD0-4AA4-A532-099D14817E49}"/>
              </a:ext>
            </a:extLst>
          </p:cNvPr>
          <p:cNvCxnSpPr>
            <a:cxnSpLocks/>
          </p:cNvCxnSpPr>
          <p:nvPr/>
        </p:nvCxnSpPr>
        <p:spPr>
          <a:xfrm>
            <a:off x="6912528" y="4380453"/>
            <a:ext cx="3607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C652BF-2D0E-470A-98E5-9C15E6E3807B}"/>
              </a:ext>
            </a:extLst>
          </p:cNvPr>
          <p:cNvCxnSpPr>
            <a:cxnSpLocks/>
          </p:cNvCxnSpPr>
          <p:nvPr/>
        </p:nvCxnSpPr>
        <p:spPr>
          <a:xfrm>
            <a:off x="6912528" y="4994248"/>
            <a:ext cx="3607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7696EB-147C-4897-9D93-B990E5CB8290}"/>
              </a:ext>
            </a:extLst>
          </p:cNvPr>
          <p:cNvCxnSpPr>
            <a:cxnSpLocks/>
          </p:cNvCxnSpPr>
          <p:nvPr/>
        </p:nvCxnSpPr>
        <p:spPr>
          <a:xfrm flipV="1">
            <a:off x="7273254" y="2063691"/>
            <a:ext cx="0" cy="29473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5B57AED-A51C-4C6C-88E0-2D1D7D352A50}"/>
              </a:ext>
            </a:extLst>
          </p:cNvPr>
          <p:cNvCxnSpPr>
            <a:cxnSpLocks/>
          </p:cNvCxnSpPr>
          <p:nvPr/>
        </p:nvCxnSpPr>
        <p:spPr>
          <a:xfrm>
            <a:off x="7273254" y="3475840"/>
            <a:ext cx="3607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3DC935C5-6E08-47BF-B2A9-A0F893D6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80" y="3201830"/>
            <a:ext cx="3167094" cy="548019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20E61DD-F35A-4424-B94A-D61C9728D8C8}"/>
              </a:ext>
            </a:extLst>
          </p:cNvPr>
          <p:cNvCxnSpPr>
            <a:cxnSpLocks/>
          </p:cNvCxnSpPr>
          <p:nvPr/>
        </p:nvCxnSpPr>
        <p:spPr>
          <a:xfrm>
            <a:off x="6803473" y="1456654"/>
            <a:ext cx="127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B1F0E8-9A2D-4531-800A-AAEC98D06531}"/>
              </a:ext>
            </a:extLst>
          </p:cNvPr>
          <p:cNvSpPr/>
          <p:nvPr/>
        </p:nvSpPr>
        <p:spPr>
          <a:xfrm>
            <a:off x="8061818" y="1338720"/>
            <a:ext cx="2013358" cy="391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66666"/>
                </a:solidFill>
              </a:rPr>
              <a:t>Zip file format</a:t>
            </a:r>
            <a:endParaRPr lang="ko-KR" altLang="en-US" dirty="0">
              <a:solidFill>
                <a:srgbClr val="66666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294A69-8337-43EC-9F58-BFD1BA93B2C9}"/>
              </a:ext>
            </a:extLst>
          </p:cNvPr>
          <p:cNvSpPr txBox="1"/>
          <p:nvPr/>
        </p:nvSpPr>
        <p:spPr>
          <a:xfrm>
            <a:off x="2350314" y="5837247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확장자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.pptx .docx .xlsx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</a:t>
            </a:r>
            <a:r>
              <a:rPr lang="en-US" altLang="ko-KR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.zip </a:t>
            </a:r>
            <a:r>
              <a:rPr lang="ko-KR" altLang="en-US" dirty="0">
                <a:solidFill>
                  <a:srgbClr val="61616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으로 바꿀 수 있다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F83E8B-D3A2-447A-8273-22214F977739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List of File Signatures 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5" name="바닥글 개체 틀 34">
            <a:extLst>
              <a:ext uri="{FF2B5EF4-FFF2-40B4-BE49-F238E27FC236}">
                <a16:creationId xmlns:a16="http://schemas.microsoft.com/office/drawing/2014/main" id="{A6A5A217-7FD4-4194-91A0-340FA9C1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914" y="6321426"/>
            <a:ext cx="4114800" cy="365125"/>
          </a:xfrm>
        </p:spPr>
        <p:txBody>
          <a:bodyPr/>
          <a:lstStyle/>
          <a:p>
            <a:r>
              <a:rPr lang="en-US" altLang="ko-KR" dirty="0"/>
              <a:t>https://en.wikipedia.org/wiki/List_of_file_signatures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66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D54A5D-DBDF-46B1-91AD-54D894DF4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29" y="1242488"/>
            <a:ext cx="4438650" cy="1143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B152B9-C8D6-4AC2-A336-12C1B21E4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320" y="3444950"/>
            <a:ext cx="4410075" cy="1085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50487F-737A-49F5-B8D3-939EA5808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129" y="5476745"/>
            <a:ext cx="4505325" cy="533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5BE180-3F50-419F-807F-0BE7AB3B5A41}"/>
              </a:ext>
            </a:extLst>
          </p:cNvPr>
          <p:cNvSpPr txBox="1"/>
          <p:nvPr/>
        </p:nvSpPr>
        <p:spPr>
          <a:xfrm>
            <a:off x="3350958" y="2482902"/>
            <a:ext cx="461665" cy="8807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…………...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59A456-C7FF-4BEA-9716-AE4E7D4E8662}"/>
              </a:ext>
            </a:extLst>
          </p:cNvPr>
          <p:cNvSpPr txBox="1"/>
          <p:nvPr/>
        </p:nvSpPr>
        <p:spPr>
          <a:xfrm>
            <a:off x="3350958" y="4563394"/>
            <a:ext cx="461665" cy="8807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…………...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A262E3-B409-4F63-AF1C-8F935030ABFE}"/>
              </a:ext>
            </a:extLst>
          </p:cNvPr>
          <p:cNvSpPr txBox="1"/>
          <p:nvPr/>
        </p:nvSpPr>
        <p:spPr>
          <a:xfrm>
            <a:off x="1329130" y="584850"/>
            <a:ext cx="450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ppt1.pptx </a:t>
            </a:r>
            <a:r>
              <a:rPr lang="ko-KR" altLang="en-US" dirty="0"/>
              <a:t>파일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D92CC4-D1CF-4501-8711-F821F1D0A65C}"/>
              </a:ext>
            </a:extLst>
          </p:cNvPr>
          <p:cNvSpPr/>
          <p:nvPr/>
        </p:nvSpPr>
        <p:spPr>
          <a:xfrm>
            <a:off x="2057860" y="1413850"/>
            <a:ext cx="995734" cy="2130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8EF21F-BED2-468E-935D-A0160DD5D859}"/>
              </a:ext>
            </a:extLst>
          </p:cNvPr>
          <p:cNvSpPr/>
          <p:nvPr/>
        </p:nvSpPr>
        <p:spPr>
          <a:xfrm>
            <a:off x="2724957" y="3406598"/>
            <a:ext cx="957810" cy="2130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428FE65-2A70-4F95-815B-83C9F5B44F2B}"/>
              </a:ext>
            </a:extLst>
          </p:cNvPr>
          <p:cNvCxnSpPr>
            <a:cxnSpLocks/>
          </p:cNvCxnSpPr>
          <p:nvPr/>
        </p:nvCxnSpPr>
        <p:spPr>
          <a:xfrm>
            <a:off x="5570291" y="5476745"/>
            <a:ext cx="2641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AEDA7F2-E60F-4E39-9E66-ED415FD1275C}"/>
              </a:ext>
            </a:extLst>
          </p:cNvPr>
          <p:cNvCxnSpPr>
            <a:cxnSpLocks/>
          </p:cNvCxnSpPr>
          <p:nvPr/>
        </p:nvCxnSpPr>
        <p:spPr>
          <a:xfrm>
            <a:off x="5570291" y="5459967"/>
            <a:ext cx="0" cy="2295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E214155-01EA-423E-AB19-EB92DF62D5BC}"/>
              </a:ext>
            </a:extLst>
          </p:cNvPr>
          <p:cNvCxnSpPr>
            <a:cxnSpLocks/>
          </p:cNvCxnSpPr>
          <p:nvPr/>
        </p:nvCxnSpPr>
        <p:spPr>
          <a:xfrm>
            <a:off x="5570291" y="5689500"/>
            <a:ext cx="2641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D745EA-EBE8-44AB-9F12-5D1A504B9B5F}"/>
              </a:ext>
            </a:extLst>
          </p:cNvPr>
          <p:cNvCxnSpPr>
            <a:cxnSpLocks/>
          </p:cNvCxnSpPr>
          <p:nvPr/>
        </p:nvCxnSpPr>
        <p:spPr>
          <a:xfrm>
            <a:off x="2172683" y="5629145"/>
            <a:ext cx="6613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5CBD1B9-975F-446F-B152-F9AABE54F1D0}"/>
              </a:ext>
            </a:extLst>
          </p:cNvPr>
          <p:cNvCxnSpPr>
            <a:cxnSpLocks/>
          </p:cNvCxnSpPr>
          <p:nvPr/>
        </p:nvCxnSpPr>
        <p:spPr>
          <a:xfrm>
            <a:off x="2827024" y="5620756"/>
            <a:ext cx="0" cy="2095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A58D375-5CF7-4E79-98E8-C7959A015094}"/>
              </a:ext>
            </a:extLst>
          </p:cNvPr>
          <p:cNvCxnSpPr>
            <a:cxnSpLocks/>
          </p:cNvCxnSpPr>
          <p:nvPr/>
        </p:nvCxnSpPr>
        <p:spPr>
          <a:xfrm>
            <a:off x="2174081" y="5815101"/>
            <a:ext cx="6613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D7BACC86-9FA3-4D02-9BEF-4A110F773978}"/>
              </a:ext>
            </a:extLst>
          </p:cNvPr>
          <p:cNvSpPr/>
          <p:nvPr/>
        </p:nvSpPr>
        <p:spPr>
          <a:xfrm>
            <a:off x="6095998" y="2921966"/>
            <a:ext cx="978408" cy="697662"/>
          </a:xfrm>
          <a:prstGeom prst="rightArrow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FB73CAF-D032-4446-8878-7F55B0E6D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6790" y="2131527"/>
            <a:ext cx="1066800" cy="116205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7340B57-CDD2-4221-BA4F-52625A8E9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4353" y="3631780"/>
            <a:ext cx="19716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6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EECE9-2DA0-4185-A3AE-38E388999345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OOXML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File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유형의 구조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AC91C6-04A3-4FFB-8E29-66891A837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710" y="2574978"/>
            <a:ext cx="1568041" cy="170804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1595AF0-1D4F-44B4-A9BC-8C0771DA7402}"/>
              </a:ext>
            </a:extLst>
          </p:cNvPr>
          <p:cNvCxnSpPr/>
          <p:nvPr/>
        </p:nvCxnSpPr>
        <p:spPr>
          <a:xfrm>
            <a:off x="3617751" y="3429000"/>
            <a:ext cx="805344" cy="0"/>
          </a:xfrm>
          <a:prstGeom prst="line">
            <a:avLst/>
          </a:prstGeom>
          <a:ln w="38100">
            <a:solidFill>
              <a:srgbClr val="6363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9E41845-EE18-4525-9698-AAF5CFBC3311}"/>
              </a:ext>
            </a:extLst>
          </p:cNvPr>
          <p:cNvCxnSpPr>
            <a:cxnSpLocks/>
          </p:cNvCxnSpPr>
          <p:nvPr/>
        </p:nvCxnSpPr>
        <p:spPr>
          <a:xfrm>
            <a:off x="4423095" y="1392572"/>
            <a:ext cx="0" cy="4228052"/>
          </a:xfrm>
          <a:prstGeom prst="line">
            <a:avLst/>
          </a:prstGeom>
          <a:ln w="38100">
            <a:solidFill>
              <a:srgbClr val="6363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538AD1B-C6BF-426E-AF37-9CEBF1A6D282}"/>
              </a:ext>
            </a:extLst>
          </p:cNvPr>
          <p:cNvSpPr txBox="1"/>
          <p:nvPr/>
        </p:nvSpPr>
        <p:spPr>
          <a:xfrm>
            <a:off x="2320518" y="4428473"/>
            <a:ext cx="210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Package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AFCCEBF-8ABB-4F1E-A9C9-D558C0762D15}"/>
              </a:ext>
            </a:extLst>
          </p:cNvPr>
          <p:cNvSpPr/>
          <p:nvPr/>
        </p:nvSpPr>
        <p:spPr>
          <a:xfrm>
            <a:off x="4853472" y="1376516"/>
            <a:ext cx="1619071" cy="667624"/>
          </a:xfrm>
          <a:prstGeom prst="roundRect">
            <a:avLst/>
          </a:prstGeom>
          <a:solidFill>
            <a:schemeClr val="bg1"/>
          </a:solidFill>
          <a:ln>
            <a:solidFill>
              <a:srgbClr val="63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36363"/>
                </a:solidFill>
              </a:rPr>
              <a:t>Part</a:t>
            </a:r>
            <a:endParaRPr lang="ko-KR" altLang="en-US" dirty="0">
              <a:solidFill>
                <a:srgbClr val="636363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C6779A9-877A-4554-8BF9-C69D8CAC5170}"/>
              </a:ext>
            </a:extLst>
          </p:cNvPr>
          <p:cNvSpPr/>
          <p:nvPr/>
        </p:nvSpPr>
        <p:spPr>
          <a:xfrm>
            <a:off x="4853471" y="2295101"/>
            <a:ext cx="1619071" cy="667624"/>
          </a:xfrm>
          <a:prstGeom prst="roundRect">
            <a:avLst/>
          </a:prstGeom>
          <a:solidFill>
            <a:schemeClr val="bg1"/>
          </a:solidFill>
          <a:ln>
            <a:solidFill>
              <a:srgbClr val="63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36363"/>
                </a:solidFill>
              </a:rPr>
              <a:t>Part</a:t>
            </a:r>
            <a:endParaRPr lang="ko-KR" altLang="en-US" dirty="0">
              <a:solidFill>
                <a:srgbClr val="636363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D36DEAB-7A7F-46A8-8AB5-E9A698F695B8}"/>
              </a:ext>
            </a:extLst>
          </p:cNvPr>
          <p:cNvSpPr/>
          <p:nvPr/>
        </p:nvSpPr>
        <p:spPr>
          <a:xfrm>
            <a:off x="4853470" y="3195271"/>
            <a:ext cx="1619071" cy="667624"/>
          </a:xfrm>
          <a:prstGeom prst="roundRect">
            <a:avLst/>
          </a:prstGeom>
          <a:solidFill>
            <a:schemeClr val="bg1"/>
          </a:solidFill>
          <a:ln>
            <a:solidFill>
              <a:srgbClr val="63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36363"/>
                </a:solidFill>
              </a:rPr>
              <a:t>Part</a:t>
            </a:r>
            <a:endParaRPr lang="ko-KR" altLang="en-US" dirty="0">
              <a:solidFill>
                <a:srgbClr val="636363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B54037E-3A00-4525-B475-D3817E0ABC24}"/>
              </a:ext>
            </a:extLst>
          </p:cNvPr>
          <p:cNvSpPr/>
          <p:nvPr/>
        </p:nvSpPr>
        <p:spPr>
          <a:xfrm>
            <a:off x="4853469" y="4967878"/>
            <a:ext cx="1619071" cy="667624"/>
          </a:xfrm>
          <a:prstGeom prst="roundRect">
            <a:avLst/>
          </a:prstGeom>
          <a:solidFill>
            <a:schemeClr val="bg1"/>
          </a:solidFill>
          <a:ln>
            <a:solidFill>
              <a:srgbClr val="6363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36363"/>
                </a:solidFill>
              </a:rPr>
              <a:t>Part</a:t>
            </a:r>
            <a:endParaRPr lang="ko-KR" altLang="en-US" dirty="0">
              <a:solidFill>
                <a:srgbClr val="63636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8E9EEE-EFA0-4534-B477-A7895502C9AA}"/>
              </a:ext>
            </a:extLst>
          </p:cNvPr>
          <p:cNvSpPr txBox="1"/>
          <p:nvPr/>
        </p:nvSpPr>
        <p:spPr>
          <a:xfrm>
            <a:off x="5489495" y="4094571"/>
            <a:ext cx="461665" cy="7123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……...</a:t>
            </a:r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4E0CFC74-7BA5-4AE3-B220-709332725F5A}"/>
              </a:ext>
            </a:extLst>
          </p:cNvPr>
          <p:cNvSpPr/>
          <p:nvPr/>
        </p:nvSpPr>
        <p:spPr>
          <a:xfrm>
            <a:off x="7061474" y="1628976"/>
            <a:ext cx="704668" cy="3800213"/>
          </a:xfrm>
          <a:prstGeom prst="rightBrace">
            <a:avLst/>
          </a:prstGeom>
          <a:ln w="38100">
            <a:solidFill>
              <a:srgbClr val="6363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D7A426-EA92-4A7E-864E-31FDE673897B}"/>
              </a:ext>
            </a:extLst>
          </p:cNvPr>
          <p:cNvSpPr txBox="1"/>
          <p:nvPr/>
        </p:nvSpPr>
        <p:spPr>
          <a:xfrm>
            <a:off x="8086987" y="3321932"/>
            <a:ext cx="32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Relationships</a:t>
            </a:r>
            <a:endParaRPr lang="ko-KR" altLang="en-US" b="1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7" name="바닥글 개체 틀 26">
            <a:extLst>
              <a:ext uri="{FF2B5EF4-FFF2-40B4-BE49-F238E27FC236}">
                <a16:creationId xmlns:a16="http://schemas.microsoft.com/office/drawing/2014/main" id="{44C8E16E-7737-4A03-A44E-ED88AE27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537" y="6375360"/>
            <a:ext cx="5843623" cy="365125"/>
          </a:xfrm>
        </p:spPr>
        <p:txBody>
          <a:bodyPr/>
          <a:lstStyle/>
          <a:p>
            <a:r>
              <a:rPr lang="en-US" altLang="ko-KR" dirty="0"/>
              <a:t>OOXML </a:t>
            </a:r>
            <a:r>
              <a:rPr lang="ko-KR" altLang="en-US" dirty="0"/>
              <a:t>형식을 사용하는 </a:t>
            </a:r>
            <a:r>
              <a:rPr lang="en-US" altLang="ko-KR" dirty="0"/>
              <a:t>MS </a:t>
            </a:r>
            <a:r>
              <a:rPr lang="ko-KR" altLang="en-US" dirty="0"/>
              <a:t>파워포인트에 대한 편집이력 조사 방법 </a:t>
            </a:r>
            <a:r>
              <a:rPr lang="en-US" altLang="ko-KR" dirty="0"/>
              <a:t>(2012)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10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B2110-DF5D-44E7-8AFC-725610E2AB3E}"/>
              </a:ext>
            </a:extLst>
          </p:cNvPr>
          <p:cNvSpPr txBox="1"/>
          <p:nvPr/>
        </p:nvSpPr>
        <p:spPr>
          <a:xfrm>
            <a:off x="1209673" y="756223"/>
            <a:ext cx="74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Power Point File</a:t>
            </a:r>
            <a:r>
              <a:rPr lang="ko-KR" altLang="en-US" b="1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형식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60C8A3-288F-4357-85FA-AD075386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477" y="1504606"/>
            <a:ext cx="2883191" cy="3848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3BA1D8-4A74-4E7D-90BD-8F7D7E006152}"/>
              </a:ext>
            </a:extLst>
          </p:cNvPr>
          <p:cNvSpPr txBox="1"/>
          <p:nvPr/>
        </p:nvSpPr>
        <p:spPr>
          <a:xfrm>
            <a:off x="5268286" y="1602297"/>
            <a:ext cx="65998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 _rels</a:t>
            </a:r>
            <a:r>
              <a:rPr lang="ko-KR" altLang="en-US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.rels</a:t>
            </a:r>
            <a:r>
              <a:rPr lang="ko-KR" altLang="en-US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확장자를 가지는 관계 파트가 저장</a:t>
            </a:r>
            <a:endParaRPr lang="en-US" altLang="ko-KR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 </a:t>
            </a:r>
          </a:p>
          <a:p>
            <a:r>
              <a:rPr lang="en-US" altLang="ko-KR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    </a:t>
            </a:r>
            <a:r>
              <a:rPr lang="ko-KR" altLang="en-US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관계 파트는 문서의 다양한 파트를 </a:t>
            </a:r>
            <a:endParaRPr lang="en-US" altLang="ko-KR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</a:p>
          <a:p>
            <a:r>
              <a:rPr lang="ko-KR" altLang="en-US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    연결해주는 역할을 한다</a:t>
            </a:r>
            <a:r>
              <a:rPr lang="en-US" altLang="ko-KR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 docProps : </a:t>
            </a:r>
            <a:r>
              <a:rPr lang="ko-KR" altLang="en-US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 정보와 관련한 파트가 저장되어 있다</a:t>
            </a:r>
            <a:r>
              <a:rPr lang="en-US" altLang="ko-KR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3. [Content_Types].xml : </a:t>
            </a:r>
            <a:r>
              <a:rPr lang="ko-KR" altLang="en-US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패키지 안에 있는 모든 파트에 </a:t>
            </a:r>
            <a:endParaRPr lang="en-US" altLang="ko-KR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                        </a:t>
            </a:r>
            <a:r>
              <a:rPr lang="ko-KR" altLang="en-US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대한 정보가 저장되어 있다</a:t>
            </a:r>
            <a:r>
              <a:rPr lang="en-US" altLang="ko-KR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rgbClr val="63636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등 여러가지 파트와 그룹이 존재한다</a:t>
            </a:r>
            <a:r>
              <a:rPr lang="en-US" altLang="ko-KR" dirty="0">
                <a:solidFill>
                  <a:srgbClr val="63636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11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506</Words>
  <Application>Microsoft Office PowerPoint</Application>
  <PresentationFormat>와이드스크린</PresentationFormat>
  <Paragraphs>115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08서울남산체 B</vt:lpstr>
      <vt:lpstr>Adobe Heiti Std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용진 이</cp:lastModifiedBy>
  <cp:revision>30</cp:revision>
  <dcterms:created xsi:type="dcterms:W3CDTF">2016-12-26T04:06:42Z</dcterms:created>
  <dcterms:modified xsi:type="dcterms:W3CDTF">2021-02-18T18:03:53Z</dcterms:modified>
</cp:coreProperties>
</file>