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679A2-63D4-4780-8461-C16FB6FE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CBB5D-BB6E-4B12-98DE-0F73C825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4562-AA02-43FC-9901-EDA4C5E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20AD-1F7C-4FAA-96CD-57553431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3D44A-64AC-4811-8BE7-E43406D2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A304-C3C7-4040-AD5B-8722E976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E1301-5ECF-4213-9A03-6C07080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1B8D5-9435-444A-968C-4B4272F3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9FD12-B7AE-43BD-A796-B0BB62A9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EFE1-EAE4-479F-BCD6-0E945EB4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C5632-ED0F-4DF7-94D9-EFD041AE9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445D0-0D4A-4ADF-8CA9-0EA13387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9D6C-FCB6-405A-AF76-7EF8679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788E1-D754-41B5-B507-D2598E1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3602C-8FFA-491F-B89E-EEF288A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DAC6-63B4-4B7D-A0B1-992EFB3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E5883-6E79-4A86-AAEB-7FFB382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796C0-5288-4F6D-B4E4-12011BB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806D4-60AF-473D-8C50-071CF616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267C3-FEB2-4E78-ACF3-1840DF65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CE54-58D4-48BB-A557-28AAB04D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8131-1538-42A0-80F7-B9D6DFB3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0060-17BA-40A1-AD46-5D6704B9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D5F8E-187C-45A6-A9EF-D36E992E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7F0C7-4405-4E45-B2FD-D88DAF37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5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049C-C5FE-46A5-809A-13DB7CA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5B288-3A7B-461A-A431-D09D2CCD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451F0-F281-46CE-A298-9F86BD33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4976A-674B-455A-8EF4-D0DA600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21126-0579-4234-A6E4-54F98B2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8BFE6-0112-4A26-8447-BBC55072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7BE6-80BA-47A5-A5E5-07744CB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709CF-1DAC-442D-967E-AA5FCAB7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B0D3E-72DE-4427-B3A4-C8C71E55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F6D84-5DF9-41E1-84DB-894B6204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01C48-A260-422C-A91F-87E478C7A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EBE2A-B7A2-46A5-8BB7-8C3AF63D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B0B6A-97E6-46ED-AB5D-CE7C106D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4FED5-CBE9-45AA-AA86-E43C735A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E95C-F313-4D3F-8392-0E5C7E6A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03BEC-C14C-45E4-AB0A-E7C61C1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32E10-AB41-4534-9714-9477A02B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86F21-FBD6-456E-A6A7-5429DA21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BD378-81F7-492E-A345-CAACC24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A4042-376C-43E8-AE72-073AA83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5DA49-4A2B-4E0E-94D1-8BE34BD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82B9-28D0-458A-939D-E81D94E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DBC99-9A85-4D78-B7F0-6626FC9B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8F331-781D-46BD-9AF5-BDEAFE0C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ECAF6-86B9-44B4-9CB6-3D01033E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F0CEA-0531-42EF-95C2-2D069B62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2C8A4-978F-4A63-B867-EAA8582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4FA1-97C1-449E-BD2D-112A8FD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1E63B-6819-4BAA-8F13-AA784105D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2465E-F6CA-4F88-B847-CBE51961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91553-7078-4353-8EDA-A3CA5A9D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7E5BB-7D86-4925-8E64-B3D367F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884A4-02DD-4196-BFE5-C6ABB42B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9A214-D8BA-43FC-9003-D9CC206A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C9480-EB89-4848-8880-5D7E8168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8547-B1EF-48BC-8804-847BD93F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F6D7-C5EA-4616-8B70-F5121CF4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3C5D0-5FFF-4754-B2A0-7B1AA4A66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김기윤(학생-정보융합보안전공)</dc:creator>
  <cp:lastModifiedBy>김기윤(학생-정보융합보안전공)</cp:lastModifiedBy>
  <cp:revision>1</cp:revision>
  <dcterms:created xsi:type="dcterms:W3CDTF">2021-01-29T03:06:59Z</dcterms:created>
  <dcterms:modified xsi:type="dcterms:W3CDTF">2021-01-29T03:09:24Z</dcterms:modified>
</cp:coreProperties>
</file>