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679A2-63D4-4780-8461-C16FB6FE3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9CBB5D-BB6E-4B12-98DE-0F73C825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14562-AA02-43FC-9901-EDA4C5E7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620AD-1F7C-4FAA-96CD-57553431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3D44A-64AC-4811-8BE7-E43406D2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9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4A304-C3C7-4040-AD5B-8722E976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4E1301-5ECF-4213-9A03-6C070803D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1B8D5-9435-444A-968C-4B4272F3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9FD12-B7AE-43BD-A796-B0BB62A9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EEFE1-EAE4-479F-BCD6-0E945EB4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2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7C5632-ED0F-4DF7-94D9-EFD041AE9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2445D0-0D4A-4ADF-8CA9-0EA13387C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39D6C-FCB6-405A-AF76-7EF86792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788E1-D754-41B5-B507-D2598E16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3602C-8FFA-491F-B89E-EEF288A0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05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CDAC6-63B4-4B7D-A0B1-992EFB32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E5883-6E79-4A86-AAEB-7FFB382C5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796C0-5288-4F6D-B4E4-12011BB8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806D4-60AF-473D-8C50-071CF616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267C3-FEB2-4E78-ACF3-1840DF65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9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7CE54-58D4-48BB-A557-28AAB04D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B8131-1538-42A0-80F7-B9D6DFB30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F0060-17BA-40A1-AD46-5D6704B9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D5F8E-187C-45A6-A9EF-D36E992E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7F0C7-4405-4E45-B2FD-D88DAF37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5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049C-C5FE-46A5-809A-13DB7CA5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5B288-3A7B-461A-A431-D09D2CCD6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A451F0-F281-46CE-A298-9F86BD338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4976A-674B-455A-8EF4-D0DA6007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121126-0579-4234-A6E4-54F98B2F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B8BFE6-0112-4A26-8447-BBC55072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4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27BE6-80BA-47A5-A5E5-07744CB8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1709CF-1DAC-442D-967E-AA5FCAB7D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6B0D3E-72DE-4427-B3A4-C8C71E559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EF6D84-5DF9-41E1-84DB-894B62045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C01C48-A260-422C-A91F-87E478C7A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EBE2A-B7A2-46A5-8BB7-8C3AF63D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FB0B6A-97E6-46ED-AB5D-CE7C106D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A4FED5-CBE9-45AA-AA86-E43C735A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8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4E95C-F313-4D3F-8392-0E5C7E6A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A03BEC-C14C-45E4-AB0A-E7C61C1D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32E10-AB41-4534-9714-9477A02B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86F21-FBD6-456E-A6A7-5429DA21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BD378-81F7-492E-A345-CAACC24B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A4042-376C-43E8-AE72-073AA83F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E5DA49-4A2B-4E0E-94D1-8BE34BD9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6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182B9-28D0-458A-939D-E81D94EA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DBC99-9A85-4D78-B7F0-6626FC9B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98F331-781D-46BD-9AF5-BDEAFE0CC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9ECAF6-86B9-44B4-9CB6-3D01033E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F0CEA-0531-42EF-95C2-2D069B62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2C8A4-978F-4A63-B867-EAA8582F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5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24FA1-97C1-449E-BD2D-112A8FD5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51E63B-6819-4BAA-8F13-AA784105D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92465E-F6CA-4F88-B847-CBE51961F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91553-7078-4353-8EDA-A3CA5A9D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D7E5BB-7D86-4925-8E64-B3D367F0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B884A4-02DD-4196-BFE5-C6ABB42B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57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B9A214-D8BA-43FC-9003-D9CC206A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4C9480-EB89-4848-8880-5D7E8168B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D8547-B1EF-48BC-8804-847BD93FD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8F7B7-409D-4DFF-96C2-65D9DE5BA53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EF6D7-C5EA-4616-8B70-F5121CF45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3C5D0-5FFF-4754-B2A0-7B1AA4A66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9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36E443A-0BDC-49A2-BA0B-65E464A33533}"/>
              </a:ext>
            </a:extLst>
          </p:cNvPr>
          <p:cNvSpPr/>
          <p:nvPr/>
        </p:nvSpPr>
        <p:spPr>
          <a:xfrm>
            <a:off x="5917324" y="3238472"/>
            <a:ext cx="357352" cy="38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AA3264-893F-4FB1-8F30-AA30F1B11E66}"/>
              </a:ext>
            </a:extLst>
          </p:cNvPr>
          <p:cNvSpPr/>
          <p:nvPr/>
        </p:nvSpPr>
        <p:spPr>
          <a:xfrm>
            <a:off x="5778230" y="3073940"/>
            <a:ext cx="661481" cy="68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A1DC60-001A-451A-9D6B-D4B7E6E70E05}"/>
              </a:ext>
            </a:extLst>
          </p:cNvPr>
          <p:cNvSpPr/>
          <p:nvPr/>
        </p:nvSpPr>
        <p:spPr>
          <a:xfrm>
            <a:off x="5622587" y="2879387"/>
            <a:ext cx="992222" cy="1095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194C1-A54A-4EDF-9903-4E36A2CD0E99}"/>
              </a:ext>
            </a:extLst>
          </p:cNvPr>
          <p:cNvSpPr/>
          <p:nvPr/>
        </p:nvSpPr>
        <p:spPr>
          <a:xfrm>
            <a:off x="5434519" y="2756170"/>
            <a:ext cx="1407268" cy="137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F7B7E2-4DF6-4FBA-8378-568FC085E4D6}"/>
              </a:ext>
            </a:extLst>
          </p:cNvPr>
          <p:cNvSpPr/>
          <p:nvPr/>
        </p:nvSpPr>
        <p:spPr>
          <a:xfrm>
            <a:off x="5272391" y="2600528"/>
            <a:ext cx="1776920" cy="1789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C9B98-3CBA-45FF-854B-20B9D396D472}"/>
              </a:ext>
            </a:extLst>
          </p:cNvPr>
          <p:cNvSpPr/>
          <p:nvPr/>
        </p:nvSpPr>
        <p:spPr>
          <a:xfrm>
            <a:off x="5097294" y="2431915"/>
            <a:ext cx="2159540" cy="221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4F7958-1DC1-487D-90F9-B85CBD48C791}"/>
              </a:ext>
            </a:extLst>
          </p:cNvPr>
          <p:cNvSpPr/>
          <p:nvPr/>
        </p:nvSpPr>
        <p:spPr>
          <a:xfrm>
            <a:off x="4850860" y="2224391"/>
            <a:ext cx="2691319" cy="270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036D65-AC9E-4445-9832-85337B176B63}"/>
              </a:ext>
            </a:extLst>
          </p:cNvPr>
          <p:cNvSpPr/>
          <p:nvPr/>
        </p:nvSpPr>
        <p:spPr>
          <a:xfrm>
            <a:off x="4636851" y="2042809"/>
            <a:ext cx="3164732" cy="31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C82B23-ED3D-4F46-B723-8FD4457EEA42}"/>
              </a:ext>
            </a:extLst>
          </p:cNvPr>
          <p:cNvSpPr/>
          <p:nvPr/>
        </p:nvSpPr>
        <p:spPr>
          <a:xfrm>
            <a:off x="4403387" y="1861226"/>
            <a:ext cx="3677056" cy="358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18ECC75-315D-4A9D-9C2B-E6C6B9987652}"/>
              </a:ext>
            </a:extLst>
          </p:cNvPr>
          <p:cNvSpPr/>
          <p:nvPr/>
        </p:nvSpPr>
        <p:spPr>
          <a:xfrm>
            <a:off x="3657600" y="1776919"/>
            <a:ext cx="1601821" cy="1652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51460D8E-4D9E-4A07-81E0-DAC73950A8EF}"/>
              </a:ext>
            </a:extLst>
          </p:cNvPr>
          <p:cNvSpPr/>
          <p:nvPr/>
        </p:nvSpPr>
        <p:spPr>
          <a:xfrm>
            <a:off x="7049311" y="1102468"/>
            <a:ext cx="1407268" cy="19714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칠각형 16">
            <a:extLst>
              <a:ext uri="{FF2B5EF4-FFF2-40B4-BE49-F238E27FC236}">
                <a16:creationId xmlns:a16="http://schemas.microsoft.com/office/drawing/2014/main" id="{C2C76B1B-49E0-44EF-86E1-D737B8FD5DD8}"/>
              </a:ext>
            </a:extLst>
          </p:cNvPr>
          <p:cNvSpPr/>
          <p:nvPr/>
        </p:nvSpPr>
        <p:spPr>
          <a:xfrm>
            <a:off x="4850860" y="2989634"/>
            <a:ext cx="3158247" cy="254216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202E93-980A-4153-9153-2076C850EBE6}"/>
              </a:ext>
            </a:extLst>
          </p:cNvPr>
          <p:cNvSpPr txBox="1"/>
          <p:nvPr/>
        </p:nvSpPr>
        <p:spPr>
          <a:xfrm>
            <a:off x="732817" y="75227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68FB57-007E-4AC4-935A-2196E60B5BB3}"/>
              </a:ext>
            </a:extLst>
          </p:cNvPr>
          <p:cNvSpPr txBox="1"/>
          <p:nvPr/>
        </p:nvSpPr>
        <p:spPr>
          <a:xfrm>
            <a:off x="10713396" y="606357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81C11-20BD-478B-AF85-DDEB56E26475}"/>
              </a:ext>
            </a:extLst>
          </p:cNvPr>
          <p:cNvSpPr txBox="1"/>
          <p:nvPr/>
        </p:nvSpPr>
        <p:spPr>
          <a:xfrm>
            <a:off x="10713396" y="63554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3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BC3731-0C85-46A2-8B3D-61D6F634B394}"/>
              </a:ext>
            </a:extLst>
          </p:cNvPr>
          <p:cNvSpPr txBox="1"/>
          <p:nvPr/>
        </p:nvSpPr>
        <p:spPr>
          <a:xfrm>
            <a:off x="592962" y="613815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4</a:t>
            </a:r>
            <a:endParaRPr lang="ko-KR" altLang="en-US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C635188A-0895-422C-8E64-5AD3FBBA1B32}"/>
              </a:ext>
            </a:extLst>
          </p:cNvPr>
          <p:cNvSpPr/>
          <p:nvPr/>
        </p:nvSpPr>
        <p:spPr>
          <a:xfrm>
            <a:off x="1841771" y="2996118"/>
            <a:ext cx="4215319" cy="421531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95EA840-4903-401D-83B4-CFB8421D2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241" y="6822332"/>
            <a:ext cx="3427759" cy="209793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302244C-734D-4E25-8A1E-6FBA70537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120" y="6900153"/>
            <a:ext cx="3300609" cy="2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25332"/>
      </p:ext>
    </p:extLst>
  </p:cSld>
  <p:clrMapOvr>
    <a:masterClrMapping/>
  </p:clrMapOvr>
</p:sld>
</file>

<file path=ppt/slides/slide2.xml><?xml version="1.0" encoding="utf-8"?>
<p:sld xmlns:ve="http://schemas.openxmlformats.org/markup-compatibility/2006" xmlns:a="http://schemas.openxmlformats.org/drawingml/2006/main" xmlns:r="http://schemas.openxmlformats.org/officeDocument/2006/relationships" xmlns:p="http://schemas.openxmlformats.org/presentationml/2006/main" xmlns:p1="http://schemas.openxmlformats.org/MyExtension/p1" ve:Ignorable="p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6E443A-0BDC-49A2-BA0B-65E464A33533}"/>
              </a:ext>
            </a:extLst>
          </p:cNvPr>
          <p:cNvSpPr/>
          <p:nvPr/>
        </p:nvSpPr>
        <p:spPr>
          <a:xfrm>
            <a:off x="5917324" y="3238472"/>
            <a:ext cx="357352" cy="38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AA3264-893F-4FB1-8F30-AA30F1B11E66}"/>
              </a:ext>
            </a:extLst>
          </p:cNvPr>
          <p:cNvSpPr/>
          <p:nvPr/>
        </p:nvSpPr>
        <p:spPr>
          <a:xfrm>
            <a:off x="5778230" y="3073940"/>
            <a:ext cx="661481" cy="68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A1DC60-001A-451A-9D6B-D4B7E6E70E05}"/>
              </a:ext>
            </a:extLst>
          </p:cNvPr>
          <p:cNvSpPr/>
          <p:nvPr/>
        </p:nvSpPr>
        <p:spPr>
          <a:xfrm>
            <a:off x="5622587" y="2879387"/>
            <a:ext cx="992222" cy="1095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194C1-A54A-4EDF-9903-4E36A2CD0E99}"/>
              </a:ext>
            </a:extLst>
          </p:cNvPr>
          <p:cNvSpPr/>
          <p:nvPr/>
        </p:nvSpPr>
        <p:spPr>
          <a:xfrm>
            <a:off x="5434519" y="2756170"/>
            <a:ext cx="1407268" cy="137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F7B7E2-4DF6-4FBA-8378-568FC085E4D6}"/>
              </a:ext>
            </a:extLst>
          </p:cNvPr>
          <p:cNvSpPr/>
          <p:nvPr/>
        </p:nvSpPr>
        <p:spPr>
          <a:xfrm>
            <a:off x="5272391" y="2600528"/>
            <a:ext cx="1776920" cy="1789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C9B98-3CBA-45FF-854B-20B9D396D472}"/>
              </a:ext>
            </a:extLst>
          </p:cNvPr>
          <p:cNvSpPr/>
          <p:nvPr/>
        </p:nvSpPr>
        <p:spPr>
          <a:xfrm>
            <a:off x="5097294" y="2431915"/>
            <a:ext cx="2159540" cy="221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4F7958-1DC1-487D-90F9-B85CBD48C791}"/>
              </a:ext>
            </a:extLst>
          </p:cNvPr>
          <p:cNvSpPr/>
          <p:nvPr/>
        </p:nvSpPr>
        <p:spPr>
          <a:xfrm>
            <a:off x="4850860" y="2224391"/>
            <a:ext cx="2691319" cy="270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036D65-AC9E-4445-9832-85337B176B63}"/>
              </a:ext>
            </a:extLst>
          </p:cNvPr>
          <p:cNvSpPr/>
          <p:nvPr/>
        </p:nvSpPr>
        <p:spPr>
          <a:xfrm>
            <a:off x="4636851" y="2042809"/>
            <a:ext cx="3164732" cy="31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C82B23-ED3D-4F46-B723-8FD4457EEA42}"/>
              </a:ext>
            </a:extLst>
          </p:cNvPr>
          <p:cNvSpPr/>
          <p:nvPr/>
        </p:nvSpPr>
        <p:spPr>
          <a:xfrm>
            <a:off x="4403387" y="1861226"/>
            <a:ext cx="3677056" cy="358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18ECC75-315D-4A9D-9C2B-E6C6B9987652}"/>
              </a:ext>
            </a:extLst>
          </p:cNvPr>
          <p:cNvSpPr/>
          <p:nvPr/>
        </p:nvSpPr>
        <p:spPr>
          <a:xfrm>
            <a:off x="3657600" y="1776919"/>
            <a:ext cx="1601821" cy="1652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51460D8E-4D9E-4A07-81E0-DAC73950A8EF}"/>
              </a:ext>
            </a:extLst>
          </p:cNvPr>
          <p:cNvSpPr/>
          <p:nvPr/>
        </p:nvSpPr>
        <p:spPr>
          <a:xfrm>
            <a:off x="7049311" y="1102468"/>
            <a:ext cx="1407268" cy="19714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칠각형 16">
            <a:extLst>
              <a:ext uri="{FF2B5EF4-FFF2-40B4-BE49-F238E27FC236}">
                <a16:creationId xmlns:a16="http://schemas.microsoft.com/office/drawing/2014/main" id="{C2C76B1B-49E0-44EF-86E1-D737B8FD5DD8}"/>
              </a:ext>
            </a:extLst>
          </p:cNvPr>
          <p:cNvSpPr/>
          <p:nvPr/>
        </p:nvSpPr>
        <p:spPr>
          <a:xfrm>
            <a:off x="4850860" y="2989634"/>
            <a:ext cx="3158247" cy="254216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202E93-980A-4153-9153-2076C850EBE6}"/>
              </a:ext>
            </a:extLst>
          </p:cNvPr>
          <p:cNvSpPr txBox="1"/>
          <p:nvPr/>
        </p:nvSpPr>
        <p:spPr>
          <a:xfrm>
            <a:off x="732817" y="75227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68FB57-007E-4AC4-935A-2196E60B5BB3}"/>
              </a:ext>
            </a:extLst>
          </p:cNvPr>
          <p:cNvSpPr txBox="1"/>
          <p:nvPr/>
        </p:nvSpPr>
        <p:spPr>
          <a:xfrm>
            <a:off x="10713396" y="606357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81C11-20BD-478B-AF85-DDEB56E26475}"/>
              </a:ext>
            </a:extLst>
          </p:cNvPr>
          <p:cNvSpPr txBox="1"/>
          <p:nvPr/>
        </p:nvSpPr>
        <p:spPr>
          <a:xfrm>
            <a:off x="10713396" y="63554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3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BC3731-0C85-46A2-8B3D-61D6F634B394}"/>
              </a:ext>
            </a:extLst>
          </p:cNvPr>
          <p:cNvSpPr txBox="1"/>
          <p:nvPr/>
        </p:nvSpPr>
        <p:spPr>
          <a:xfrm>
            <a:off x="592962" y="613815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4</a:t>
            </a:r>
            <a:endParaRPr lang="ko-KR" altLang="en-US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C635188A-0895-422C-8E64-5AD3FBBA1B32}"/>
              </a:ext>
            </a:extLst>
          </p:cNvPr>
          <p:cNvSpPr/>
          <p:nvPr/>
        </p:nvSpPr>
        <p:spPr>
          <a:xfrm>
            <a:off x="1841771" y="2996118"/>
            <a:ext cx="4215319" cy="421531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95EA840-4903-401D-83B4-CFB8421D2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241" y="6822332"/>
            <a:ext cx="3427759" cy="209793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302244C-734D-4E25-8A1E-6FBA70537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20" y="6900153"/>
            <a:ext cx="3300609" cy="2020111"/>
          </a:xfrm>
          <a:prstGeom prst="rect">
            <a:avLst/>
          </a:prstGeom>
        </p:spPr>
      </p:pic>
      <p1:IgnoreMe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C3B6ECE-3EE2-4732-B6D0-FB737062A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062" y="1428750"/>
              <a:ext cx="7381875" cy="4000500"/>
            </a:xfrm>
            <a:prstGeom prst="rect">
              <a:avLst/>
            </a:prstGeom>
          </p:spPr>
        </p:pic>
      </p1:IgnoreMe>
    </p:spTree>
    <p:extLst>
      <p:ext uri="{BB962C8B-B14F-4D97-AF65-F5344CB8AC3E}">
        <p14:creationId xmlns:p14="http://schemas.microsoft.com/office/powerpoint/2010/main" val="327784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김기윤(학생-정보융합보안전공)</dc:creator>
  <cp:lastModifiedBy>용진 이</cp:lastModifiedBy>
  <cp:revision>2</cp:revision>
  <dcterms:created xsi:type="dcterms:W3CDTF">2021-01-29T03:06:59Z</dcterms:created>
  <dcterms:modified xsi:type="dcterms:W3CDTF">2021-02-25T08:17:45Z</dcterms:modified>
</cp:coreProperties>
</file>