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8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9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4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1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EA1E-2747-4E4F-ACD1-FF46A3EB562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FD31-5DDC-4470-A1E4-AD410788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테스트 파일입니다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8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테스트 파일입니다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파일입니다</dc:title>
  <dc:creator>이승우</dc:creator>
  <cp:lastModifiedBy>이승우</cp:lastModifiedBy>
  <cp:revision>1</cp:revision>
  <dcterms:created xsi:type="dcterms:W3CDTF">2017-03-19T16:22:47Z</dcterms:created>
  <dcterms:modified xsi:type="dcterms:W3CDTF">2017-03-19T16:22:53Z</dcterms:modified>
</cp:coreProperties>
</file>