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0" r:id="rId2"/>
    <p:sldId id="267" r:id="rId3"/>
    <p:sldId id="291" r:id="rId4"/>
    <p:sldId id="261" r:id="rId5"/>
    <p:sldId id="268" r:id="rId6"/>
    <p:sldId id="281" r:id="rId7"/>
    <p:sldId id="286" r:id="rId8"/>
    <p:sldId id="302" r:id="rId9"/>
    <p:sldId id="311" r:id="rId10"/>
    <p:sldId id="273" r:id="rId11"/>
    <p:sldId id="299" r:id="rId12"/>
    <p:sldId id="300" r:id="rId13"/>
    <p:sldId id="303" r:id="rId14"/>
    <p:sldId id="304" r:id="rId15"/>
    <p:sldId id="301" r:id="rId16"/>
    <p:sldId id="314" r:id="rId17"/>
    <p:sldId id="313" r:id="rId18"/>
    <p:sldId id="315" r:id="rId19"/>
    <p:sldId id="316" r:id="rId20"/>
    <p:sldId id="293" r:id="rId21"/>
    <p:sldId id="312" r:id="rId22"/>
    <p:sldId id="292" r:id="rId23"/>
    <p:sldId id="282" r:id="rId24"/>
    <p:sldId id="290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5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168182" y="415391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8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828936" y="1666015"/>
            <a:ext cx="3570208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</a:p>
        </p:txBody>
      </p:sp>
      <p:sp>
        <p:nvSpPr>
          <p:cNvPr id="74" name="TextBox 12"/>
          <p:cNvSpPr txBox="1"/>
          <p:nvPr/>
        </p:nvSpPr>
        <p:spPr>
          <a:xfrm>
            <a:off x="4683701" y="2414962"/>
            <a:ext cx="398938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Number recognition</a:t>
            </a:r>
            <a:endParaRPr lang="zh-CN" altLang="en-US" sz="18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0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截取图像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4AA91-22B8-4934-B3C9-355804C4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4" y="1366309"/>
            <a:ext cx="3194797" cy="35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159501" y="426565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截取图像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1025" name="Picture 1" descr="FOV94020mm (35 &#10;f/2_8 &#10;• 100-3200 &#10;. 100-1600 &#10;8- 1/8000s &#10;40000000 &#10;• (BURST) &#10;• (AEB) &#10;. 3/5/7% &#10;. 3/5 &#10;• 27K: 2704x1520p 24/25/30 (29.97) &#10;• FHD: 1920x1080p24/25/30 &#10;• HD: 1280x720p24/25/30/48/50/60 &#10;40 Mbps &#10;FAT32 (S32GB) ; exFAT (&gt;32GB) &#10;JPEG, DNG (RAW) &#10;MP4/MOV (MPEG-4AVC/H_264) &#10;Micro &#10;8 GB (fie) &#10;oocæuooc ">
            <a:extLst>
              <a:ext uri="{FF2B5EF4-FFF2-40B4-BE49-F238E27FC236}">
                <a16:creationId xmlns:a16="http://schemas.microsoft.com/office/drawing/2014/main" id="{E8AEC596-1DFE-4302-8321-ADE76C0E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97" y="-39498"/>
            <a:ext cx="4827303" cy="518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015FF8-CD9B-4AFE-B301-A3A3B51D9822}"/>
              </a:ext>
            </a:extLst>
          </p:cNvPr>
          <p:cNvSpPr txBox="1"/>
          <p:nvPr/>
        </p:nvSpPr>
        <p:spPr>
          <a:xfrm>
            <a:off x="692524" y="4645959"/>
            <a:ext cx="1771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硬件问题，</a:t>
            </a:r>
            <a:r>
              <a:rPr lang="en-US" altLang="zh-CN" dirty="0"/>
              <a:t>killing 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202761" y="426565"/>
            <a:ext cx="13159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截取图片处理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2049" name="Picture 1" descr="4 8 &amp; t × t 一 记 事 本 &#10;文 亻 牛 （ F ） 编 辑 恬 式 （ 0 查 看 (V) 帮 助 （ H ） &#10;0000000000000001 1 1 1 1 100000000000 &#10;000000000000001 1 1 1 1 1 100000000000 &#10;000000000000001 1 1 1 1 1 100000000000 &#10;000000000000001 1 1 1 1 1 100000000000 &#10;00000000000001 1 1 1 1 10000000000000 &#10;0000000000001 1 1 1 1 1 10000000000000 &#10;000000000001 1 1 1 1 1 1 10000000000000 &#10;000000000001 1 1 1 1 1 100000000000000 &#10;000000000001 1 1 1 1 1 100000000000000 &#10;00000000001 1 1 1 1 1 1000000010000000 &#10;0000000001 1 1 1 1 1 10000001 1 1 1000000 &#10;00000000111111110000011111100000 &#10;000000001 1 1 1 1 1 10001 1 1 1 1 1 1 1 1 10000 &#10;00000001 1 1 1 1 1 1 1 1 1 1 1 1 1 1 1 1 1 1 100000 &#10;0000001 1 1 1 1 1 1 1 1 1 1 1 1 1 1 1 1 1 1 1 100000 &#10;000001 1 1 1 1 1 1 1 1 1 1 1 1 1 1 1 1 1 1 1 1 100000 &#10;000001 1 1 1 1 1 1 1 1 1 1 1 1 1 1 1 1 1 1 1 1000000 &#10;0000001 1 1 1 1 1 1 1 1 1 1 1 1 1 1 1 1 1 1 1000000 &#10;0000001 1 1 1 1 1 1 1 1 1 1 1 1 1 1 1 1 1 10000000 &#10;00000001 1 1 1 1 1 1 1 1 1 1 1 1 1 1 1 1 10000000 &#10;00000000000000001 1 1 1 1 1 1 1 &#10;000000011111 &#10;00000000000000001 1 1 1 1 1 1 1 &#10;0000000000000001 1 1 1 1 1 1 1 〔 &#10;没 有 找 到 结 果 ， 清 点 击 &#10;0000000000000001 1 1 1 1 1 1 1 〔 &#10;0000000000000001 1 1 1 1 1 1 1000000000 &#10;0000000000000001 1 1 1 1 1 1 1000000000 &#10;0000000000000001 1 1 1 1 1 10000000000 &#10;000000000000001 1 1 1 1 1 100000000000 &#10;000000000000001 1 1 1 1 1 100000000000 &#10;0 ">
            <a:extLst>
              <a:ext uri="{FF2B5EF4-FFF2-40B4-BE49-F238E27FC236}">
                <a16:creationId xmlns:a16="http://schemas.microsoft.com/office/drawing/2014/main" id="{5380465F-8BE1-4361-8862-297630A4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57" y="688174"/>
            <a:ext cx="3646861" cy="44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34559A-201C-4C6A-9628-56474C1C4540}"/>
              </a:ext>
            </a:extLst>
          </p:cNvPr>
          <p:cNvSpPr txBox="1"/>
          <p:nvPr/>
        </p:nvSpPr>
        <p:spPr>
          <a:xfrm>
            <a:off x="4774824" y="257288"/>
            <a:ext cx="29546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先看看我们需要的标准数据处理格式</a:t>
            </a:r>
          </a:p>
        </p:txBody>
      </p:sp>
    </p:spTree>
    <p:extLst>
      <p:ext uri="{BB962C8B-B14F-4D97-AF65-F5344CB8AC3E}">
        <p14:creationId xmlns:p14="http://schemas.microsoft.com/office/powerpoint/2010/main" val="33732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060234" y="55084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截取图片处理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1F75E-6CE0-4D25-99E3-135143F5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76" y="1129908"/>
            <a:ext cx="2762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060234" y="55084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手写数字识别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9F75ED-0502-4D2C-B58D-DB788081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3779"/>
            <a:ext cx="3356846" cy="10648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3B40BD-C082-4DEB-85DD-6629A8F9945D}"/>
              </a:ext>
            </a:extLst>
          </p:cNvPr>
          <p:cNvSpPr txBox="1"/>
          <p:nvPr/>
        </p:nvSpPr>
        <p:spPr>
          <a:xfrm>
            <a:off x="4874559" y="3039035"/>
            <a:ext cx="2763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数据集并不适用，膨胀后数据变形</a:t>
            </a:r>
          </a:p>
        </p:txBody>
      </p:sp>
    </p:spTree>
    <p:extLst>
      <p:ext uri="{BB962C8B-B14F-4D97-AF65-F5344CB8AC3E}">
        <p14:creationId xmlns:p14="http://schemas.microsoft.com/office/powerpoint/2010/main" val="232681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改用截取黑色部分，然后进行选框，框出每一个数字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+mn-ea"/>
              </a:rPr>
              <a:t>图片截取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72034" y="550843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第二版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32AC54-59AF-49C0-AC8C-4C3D15E96A86}"/>
              </a:ext>
            </a:extLst>
          </p:cNvPr>
          <p:cNvSpPr txBox="1"/>
          <p:nvPr/>
        </p:nvSpPr>
        <p:spPr>
          <a:xfrm>
            <a:off x="4024946" y="3148652"/>
            <a:ext cx="2689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数字难以分离，杂物也会被框出</a:t>
            </a:r>
          </a:p>
        </p:txBody>
      </p:sp>
    </p:spTree>
    <p:extLst>
      <p:ext uri="{BB962C8B-B14F-4D97-AF65-F5344CB8AC3E}">
        <p14:creationId xmlns:p14="http://schemas.microsoft.com/office/powerpoint/2010/main" val="259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956558" y="426565"/>
            <a:ext cx="13159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第二版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E70509-BC33-4EC7-8C2B-C9BEC95C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85" y="818998"/>
            <a:ext cx="3139712" cy="35055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695F905-D843-4FF6-9BCA-EAB11DD3F82F}"/>
              </a:ext>
            </a:extLst>
          </p:cNvPr>
          <p:cNvSpPr txBox="1"/>
          <p:nvPr/>
        </p:nvSpPr>
        <p:spPr>
          <a:xfrm>
            <a:off x="4699747" y="426565"/>
            <a:ext cx="1943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61989A-A0D3-46E6-8E6C-FF3672112AE6}"/>
              </a:ext>
            </a:extLst>
          </p:cNvPr>
          <p:cNvSpPr txBox="1"/>
          <p:nvPr/>
        </p:nvSpPr>
        <p:spPr>
          <a:xfrm>
            <a:off x="4414085" y="4427919"/>
            <a:ext cx="27733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ANN</a:t>
            </a:r>
            <a:r>
              <a:rPr lang="zh-CN" altLang="en-US" dirty="0"/>
              <a:t>神经网络，操作复杂，出现过拟合问题，理解不够深入，调参很麻烦</a:t>
            </a:r>
          </a:p>
        </p:txBody>
      </p:sp>
    </p:spTree>
    <p:extLst>
      <p:ext uri="{BB962C8B-B14F-4D97-AF65-F5344CB8AC3E}">
        <p14:creationId xmlns:p14="http://schemas.microsoft.com/office/powerpoint/2010/main" val="13433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画出矩形框，再进行截取，然后切割为所需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图像截取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96233" y="426565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第三版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6890B4-C9B8-4DA1-8AB5-9E109AF26865}"/>
              </a:ext>
            </a:extLst>
          </p:cNvPr>
          <p:cNvSpPr txBox="1"/>
          <p:nvPr/>
        </p:nvSpPr>
        <p:spPr>
          <a:xfrm>
            <a:off x="4141694" y="2828389"/>
            <a:ext cx="23263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效果不错，调参简单</a:t>
            </a:r>
          </a:p>
        </p:txBody>
      </p:sp>
    </p:spTree>
    <p:extLst>
      <p:ext uri="{BB962C8B-B14F-4D97-AF65-F5344CB8AC3E}">
        <p14:creationId xmlns:p14="http://schemas.microsoft.com/office/powerpoint/2010/main" val="30065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利用曦曦封装好的数据，调用就完事了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还是用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KNN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83835" y="477004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第三版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0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大疆，自闭了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步兵车控制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83835" y="477004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第三版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5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916331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147099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1055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2310484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2322031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2310484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前期工作思路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2322031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40" y="3313359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最后总结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3324906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2175" y="3313359"/>
            <a:ext cx="2250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具体实现过程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332490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itchFamily="34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4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0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具体实现过程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2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+mn-ea"/>
                <a:cs typeface="+mn-ea"/>
              </a:rPr>
              <a:t>话不多说，贴代码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73"/>
          <p:cNvSpPr/>
          <p:nvPr/>
        </p:nvSpPr>
        <p:spPr>
          <a:xfrm rot="516002">
            <a:off x="3598680" y="2180530"/>
            <a:ext cx="487635" cy="317847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6" name="任意多边形 75"/>
          <p:cNvSpPr/>
          <p:nvPr/>
        </p:nvSpPr>
        <p:spPr>
          <a:xfrm rot="21284999" flipV="1">
            <a:off x="1341483" y="3420801"/>
            <a:ext cx="487635" cy="300895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7" name="任意多边形 76"/>
          <p:cNvSpPr/>
          <p:nvPr/>
        </p:nvSpPr>
        <p:spPr>
          <a:xfrm rot="4211225">
            <a:off x="6338896" y="1966728"/>
            <a:ext cx="708108" cy="461554"/>
          </a:xfrm>
          <a:custGeom>
            <a:avLst/>
            <a:gdLst>
              <a:gd name="connsiteX0" fmla="*/ 0 w 1733550"/>
              <a:gd name="connsiteY0" fmla="*/ 0 h 19050"/>
              <a:gd name="connsiteX1" fmla="*/ 876300 w 1733550"/>
              <a:gd name="connsiteY1" fmla="*/ 0 h 19050"/>
              <a:gd name="connsiteX2" fmla="*/ 1733550 w 1733550"/>
              <a:gd name="connsiteY2" fmla="*/ 19050 h 19050"/>
              <a:gd name="connsiteX0" fmla="*/ 0 w 1733550"/>
              <a:gd name="connsiteY0" fmla="*/ 263610 h 282660"/>
              <a:gd name="connsiteX1" fmla="*/ 826873 w 1733550"/>
              <a:gd name="connsiteY1" fmla="*/ 0 h 282660"/>
              <a:gd name="connsiteX2" fmla="*/ 1733550 w 1733550"/>
              <a:gd name="connsiteY2" fmla="*/ 282660 h 282660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73432 h 292482"/>
              <a:gd name="connsiteX1" fmla="*/ 826873 w 1733550"/>
              <a:gd name="connsiteY1" fmla="*/ 9822 h 292482"/>
              <a:gd name="connsiteX2" fmla="*/ 1733550 w 1733550"/>
              <a:gd name="connsiteY2" fmla="*/ 292482 h 292482"/>
              <a:gd name="connsiteX0" fmla="*/ 0 w 1733550"/>
              <a:gd name="connsiteY0" fmla="*/ 267630 h 286680"/>
              <a:gd name="connsiteX1" fmla="*/ 826873 w 1733550"/>
              <a:gd name="connsiteY1" fmla="*/ 4020 h 286680"/>
              <a:gd name="connsiteX2" fmla="*/ 1733550 w 1733550"/>
              <a:gd name="connsiteY2" fmla="*/ 286680 h 286680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075 h 283125"/>
              <a:gd name="connsiteX1" fmla="*/ 826873 w 1733550"/>
              <a:gd name="connsiteY1" fmla="*/ 465 h 283125"/>
              <a:gd name="connsiteX2" fmla="*/ 1733550 w 1733550"/>
              <a:gd name="connsiteY2" fmla="*/ 283125 h 283125"/>
              <a:gd name="connsiteX0" fmla="*/ 0 w 1733550"/>
              <a:gd name="connsiteY0" fmla="*/ 264801 h 283851"/>
              <a:gd name="connsiteX1" fmla="*/ 826873 w 1733550"/>
              <a:gd name="connsiteY1" fmla="*/ 1191 h 283851"/>
              <a:gd name="connsiteX2" fmla="*/ 1733550 w 1733550"/>
              <a:gd name="connsiteY2" fmla="*/ 283851 h 283851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264526 h 283576"/>
              <a:gd name="connsiteX1" fmla="*/ 826873 w 1733550"/>
              <a:gd name="connsiteY1" fmla="*/ 916 h 283576"/>
              <a:gd name="connsiteX2" fmla="*/ 1733550 w 1733550"/>
              <a:gd name="connsiteY2" fmla="*/ 283576 h 283576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733550"/>
              <a:gd name="connsiteY0" fmla="*/ 308098 h 327148"/>
              <a:gd name="connsiteX1" fmla="*/ 860806 w 1733550"/>
              <a:gd name="connsiteY1" fmla="*/ 639 h 327148"/>
              <a:gd name="connsiteX2" fmla="*/ 1733550 w 1733550"/>
              <a:gd name="connsiteY2" fmla="*/ 327148 h 327148"/>
              <a:gd name="connsiteX0" fmla="*/ 0 w 1341175"/>
              <a:gd name="connsiteY0" fmla="*/ 913418 h 913418"/>
              <a:gd name="connsiteX1" fmla="*/ 468431 w 1341175"/>
              <a:gd name="connsiteY1" fmla="*/ 121 h 913418"/>
              <a:gd name="connsiteX2" fmla="*/ 1341175 w 1341175"/>
              <a:gd name="connsiteY2" fmla="*/ 326630 h 913418"/>
              <a:gd name="connsiteX0" fmla="*/ 0 w 1341175"/>
              <a:gd name="connsiteY0" fmla="*/ 638331 h 638331"/>
              <a:gd name="connsiteX1" fmla="*/ 651539 w 1341175"/>
              <a:gd name="connsiteY1" fmla="*/ 128925 h 638331"/>
              <a:gd name="connsiteX2" fmla="*/ 1341175 w 1341175"/>
              <a:gd name="connsiteY2" fmla="*/ 51543 h 638331"/>
              <a:gd name="connsiteX0" fmla="*/ 0 w 1131909"/>
              <a:gd name="connsiteY0" fmla="*/ 811428 h 811428"/>
              <a:gd name="connsiteX1" fmla="*/ 442273 w 1131909"/>
              <a:gd name="connsiteY1" fmla="*/ 128925 h 811428"/>
              <a:gd name="connsiteX2" fmla="*/ 1131909 w 1131909"/>
              <a:gd name="connsiteY2" fmla="*/ 51543 h 811428"/>
              <a:gd name="connsiteX0" fmla="*/ 0 w 1131909"/>
              <a:gd name="connsiteY0" fmla="*/ 797119 h 797119"/>
              <a:gd name="connsiteX1" fmla="*/ 506036 w 1131909"/>
              <a:gd name="connsiteY1" fmla="*/ 244439 h 797119"/>
              <a:gd name="connsiteX2" fmla="*/ 1131909 w 1131909"/>
              <a:gd name="connsiteY2" fmla="*/ 37234 h 797119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1131909"/>
              <a:gd name="connsiteY0" fmla="*/ 824446 h 824446"/>
              <a:gd name="connsiteX1" fmla="*/ 506036 w 1131909"/>
              <a:gd name="connsiteY1" fmla="*/ 271766 h 824446"/>
              <a:gd name="connsiteX2" fmla="*/ 1131909 w 1131909"/>
              <a:gd name="connsiteY2" fmla="*/ 64561 h 824446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867055"/>
              <a:gd name="connsiteY0" fmla="*/ 851494 h 851494"/>
              <a:gd name="connsiteX1" fmla="*/ 241182 w 867055"/>
              <a:gd name="connsiteY1" fmla="*/ 271766 h 851494"/>
              <a:gd name="connsiteX2" fmla="*/ 867055 w 867055"/>
              <a:gd name="connsiteY2" fmla="*/ 64561 h 851494"/>
              <a:gd name="connsiteX0" fmla="*/ 0 w 950434"/>
              <a:gd name="connsiteY0" fmla="*/ 791687 h 791687"/>
              <a:gd name="connsiteX1" fmla="*/ 241182 w 950434"/>
              <a:gd name="connsiteY1" fmla="*/ 211959 h 791687"/>
              <a:gd name="connsiteX2" fmla="*/ 950434 w 950434"/>
              <a:gd name="connsiteY2" fmla="*/ 85892 h 791687"/>
              <a:gd name="connsiteX0" fmla="*/ 0 w 950434"/>
              <a:gd name="connsiteY0" fmla="*/ 758787 h 758787"/>
              <a:gd name="connsiteX1" fmla="*/ 241182 w 950434"/>
              <a:gd name="connsiteY1" fmla="*/ 179059 h 758787"/>
              <a:gd name="connsiteX2" fmla="*/ 950434 w 950434"/>
              <a:gd name="connsiteY2" fmla="*/ 52992 h 758787"/>
              <a:gd name="connsiteX0" fmla="*/ 0 w 950434"/>
              <a:gd name="connsiteY0" fmla="*/ 771949 h 771949"/>
              <a:gd name="connsiteX1" fmla="*/ 314750 w 950434"/>
              <a:gd name="connsiteY1" fmla="*/ 159767 h 771949"/>
              <a:gd name="connsiteX2" fmla="*/ 950434 w 950434"/>
              <a:gd name="connsiteY2" fmla="*/ 66154 h 771949"/>
              <a:gd name="connsiteX0" fmla="*/ 0 w 950434"/>
              <a:gd name="connsiteY0" fmla="*/ 740042 h 740042"/>
              <a:gd name="connsiteX1" fmla="*/ 314750 w 950434"/>
              <a:gd name="connsiteY1" fmla="*/ 127860 h 740042"/>
              <a:gd name="connsiteX2" fmla="*/ 950434 w 950434"/>
              <a:gd name="connsiteY2" fmla="*/ 34247 h 740042"/>
              <a:gd name="connsiteX0" fmla="*/ 0 w 950434"/>
              <a:gd name="connsiteY0" fmla="*/ 716183 h 716183"/>
              <a:gd name="connsiteX1" fmla="*/ 314750 w 950434"/>
              <a:gd name="connsiteY1" fmla="*/ 104001 h 716183"/>
              <a:gd name="connsiteX2" fmla="*/ 950434 w 950434"/>
              <a:gd name="connsiteY2" fmla="*/ 10388 h 716183"/>
              <a:gd name="connsiteX0" fmla="*/ 0 w 950434"/>
              <a:gd name="connsiteY0" fmla="*/ 711017 h 711017"/>
              <a:gd name="connsiteX1" fmla="*/ 353988 w 950434"/>
              <a:gd name="connsiteY1" fmla="*/ 142109 h 711017"/>
              <a:gd name="connsiteX2" fmla="*/ 950434 w 950434"/>
              <a:gd name="connsiteY2" fmla="*/ 5222 h 711017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10379 h 710379"/>
              <a:gd name="connsiteX1" fmla="*/ 373606 w 950434"/>
              <a:gd name="connsiteY1" fmla="*/ 152291 h 710379"/>
              <a:gd name="connsiteX2" fmla="*/ 950434 w 950434"/>
              <a:gd name="connsiteY2" fmla="*/ 4584 h 710379"/>
              <a:gd name="connsiteX0" fmla="*/ 0 w 950434"/>
              <a:gd name="connsiteY0" fmla="*/ 709277 h 709277"/>
              <a:gd name="connsiteX1" fmla="*/ 353988 w 950434"/>
              <a:gd name="connsiteY1" fmla="*/ 178235 h 709277"/>
              <a:gd name="connsiteX2" fmla="*/ 950434 w 950434"/>
              <a:gd name="connsiteY2" fmla="*/ 3482 h 709277"/>
              <a:gd name="connsiteX0" fmla="*/ 0 w 955338"/>
              <a:gd name="connsiteY0" fmla="*/ 746245 h 746245"/>
              <a:gd name="connsiteX1" fmla="*/ 353988 w 955338"/>
              <a:gd name="connsiteY1" fmla="*/ 215203 h 746245"/>
              <a:gd name="connsiteX2" fmla="*/ 955338 w 955338"/>
              <a:gd name="connsiteY2" fmla="*/ 2587 h 746245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43658 h 743658"/>
              <a:gd name="connsiteX1" fmla="*/ 353988 w 955338"/>
              <a:gd name="connsiteY1" fmla="*/ 212616 h 743658"/>
              <a:gd name="connsiteX2" fmla="*/ 955338 w 955338"/>
              <a:gd name="connsiteY2" fmla="*/ 0 h 743658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9436 h 769436"/>
              <a:gd name="connsiteX1" fmla="*/ 353988 w 955338"/>
              <a:gd name="connsiteY1" fmla="*/ 238394 h 769436"/>
              <a:gd name="connsiteX2" fmla="*/ 955338 w 955338"/>
              <a:gd name="connsiteY2" fmla="*/ 4141 h 769436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55338"/>
              <a:gd name="connsiteY0" fmla="*/ 765295 h 765295"/>
              <a:gd name="connsiteX1" fmla="*/ 353988 w 955338"/>
              <a:gd name="connsiteY1" fmla="*/ 234253 h 765295"/>
              <a:gd name="connsiteX2" fmla="*/ 955338 w 955338"/>
              <a:gd name="connsiteY2" fmla="*/ 0 h 765295"/>
              <a:gd name="connsiteX0" fmla="*/ 0 w 974957"/>
              <a:gd name="connsiteY0" fmla="*/ 749069 h 749069"/>
              <a:gd name="connsiteX1" fmla="*/ 353988 w 974957"/>
              <a:gd name="connsiteY1" fmla="*/ 218027 h 749069"/>
              <a:gd name="connsiteX2" fmla="*/ 974957 w 974957"/>
              <a:gd name="connsiteY2" fmla="*/ 0 h 749069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984767"/>
              <a:gd name="connsiteY0" fmla="*/ 722023 h 722023"/>
              <a:gd name="connsiteX1" fmla="*/ 363798 w 984767"/>
              <a:gd name="connsiteY1" fmla="*/ 218027 h 722023"/>
              <a:gd name="connsiteX2" fmla="*/ 984767 w 984767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  <a:gd name="connsiteX0" fmla="*/ 0 w 1004386"/>
              <a:gd name="connsiteY0" fmla="*/ 722023 h 722023"/>
              <a:gd name="connsiteX1" fmla="*/ 383417 w 1004386"/>
              <a:gd name="connsiteY1" fmla="*/ 218027 h 722023"/>
              <a:gd name="connsiteX2" fmla="*/ 1004386 w 1004386"/>
              <a:gd name="connsiteY2" fmla="*/ 0 h 72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86" h="722023">
                <a:moveTo>
                  <a:pt x="0" y="722023"/>
                </a:moveTo>
                <a:cubicBezTo>
                  <a:pt x="83962" y="513662"/>
                  <a:pt x="221793" y="342274"/>
                  <a:pt x="383417" y="218027"/>
                </a:cubicBezTo>
                <a:cubicBezTo>
                  <a:pt x="570245" y="70172"/>
                  <a:pt x="779441" y="21076"/>
                  <a:pt x="1004386" y="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475843" y="3932362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01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2278002" y="1497100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02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4740439" y="4197662"/>
            <a:ext cx="535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03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7161322" y="1858951"/>
            <a:ext cx="4427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rPr>
              <a:t>04</a:t>
            </a:r>
            <a:endParaRPr kumimoji="0" lang="zh-CN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gency FB" panose="020B0503020202020204" pitchFamily="34" charset="0"/>
              <a:cs typeface="+mn-ea"/>
            </a:endParaRPr>
          </a:p>
        </p:txBody>
      </p:sp>
      <p:sp>
        <p:nvSpPr>
          <p:cNvPr id="84" name="Freeform 33"/>
          <p:cNvSpPr>
            <a:spLocks noEditPoints="1"/>
          </p:cNvSpPr>
          <p:nvPr/>
        </p:nvSpPr>
        <p:spPr bwMode="auto">
          <a:xfrm>
            <a:off x="2592608" y="2339454"/>
            <a:ext cx="247159" cy="246247"/>
          </a:xfrm>
          <a:custGeom>
            <a:avLst/>
            <a:gdLst>
              <a:gd name="T0" fmla="*/ 151 w 168"/>
              <a:gd name="T1" fmla="*/ 67 h 168"/>
              <a:gd name="T2" fmla="*/ 166 w 168"/>
              <a:gd name="T3" fmla="*/ 60 h 168"/>
              <a:gd name="T4" fmla="*/ 154 w 168"/>
              <a:gd name="T5" fmla="*/ 36 h 168"/>
              <a:gd name="T6" fmla="*/ 140 w 168"/>
              <a:gd name="T7" fmla="*/ 42 h 168"/>
              <a:gd name="T8" fmla="*/ 120 w 168"/>
              <a:gd name="T9" fmla="*/ 25 h 168"/>
              <a:gd name="T10" fmla="*/ 125 w 168"/>
              <a:gd name="T11" fmla="*/ 9 h 168"/>
              <a:gd name="T12" fmla="*/ 99 w 168"/>
              <a:gd name="T13" fmla="*/ 0 h 168"/>
              <a:gd name="T14" fmla="*/ 94 w 168"/>
              <a:gd name="T15" fmla="*/ 16 h 168"/>
              <a:gd name="T16" fmla="*/ 67 w 168"/>
              <a:gd name="T17" fmla="*/ 17 h 168"/>
              <a:gd name="T18" fmla="*/ 60 w 168"/>
              <a:gd name="T19" fmla="*/ 2 h 168"/>
              <a:gd name="T20" fmla="*/ 35 w 168"/>
              <a:gd name="T21" fmla="*/ 14 h 168"/>
              <a:gd name="T22" fmla="*/ 42 w 168"/>
              <a:gd name="T23" fmla="*/ 29 h 168"/>
              <a:gd name="T24" fmla="*/ 25 w 168"/>
              <a:gd name="T25" fmla="*/ 49 h 168"/>
              <a:gd name="T26" fmla="*/ 9 w 168"/>
              <a:gd name="T27" fmla="*/ 43 h 168"/>
              <a:gd name="T28" fmla="*/ 0 w 168"/>
              <a:gd name="T29" fmla="*/ 69 h 168"/>
              <a:gd name="T30" fmla="*/ 15 w 168"/>
              <a:gd name="T31" fmla="*/ 75 h 168"/>
              <a:gd name="T32" fmla="*/ 17 w 168"/>
              <a:gd name="T33" fmla="*/ 101 h 168"/>
              <a:gd name="T34" fmla="*/ 2 w 168"/>
              <a:gd name="T35" fmla="*/ 108 h 168"/>
              <a:gd name="T36" fmla="*/ 14 w 168"/>
              <a:gd name="T37" fmla="*/ 133 h 168"/>
              <a:gd name="T38" fmla="*/ 28 w 168"/>
              <a:gd name="T39" fmla="*/ 126 h 168"/>
              <a:gd name="T40" fmla="*/ 48 w 168"/>
              <a:gd name="T41" fmla="*/ 144 h 168"/>
              <a:gd name="T42" fmla="*/ 43 w 168"/>
              <a:gd name="T43" fmla="*/ 159 h 168"/>
              <a:gd name="T44" fmla="*/ 69 w 168"/>
              <a:gd name="T45" fmla="*/ 168 h 168"/>
              <a:gd name="T46" fmla="*/ 74 w 168"/>
              <a:gd name="T47" fmla="*/ 153 h 168"/>
              <a:gd name="T48" fmla="*/ 101 w 168"/>
              <a:gd name="T49" fmla="*/ 152 h 168"/>
              <a:gd name="T50" fmla="*/ 108 w 168"/>
              <a:gd name="T51" fmla="*/ 166 h 168"/>
              <a:gd name="T52" fmla="*/ 133 w 168"/>
              <a:gd name="T53" fmla="*/ 154 h 168"/>
              <a:gd name="T54" fmla="*/ 126 w 168"/>
              <a:gd name="T55" fmla="*/ 140 h 168"/>
              <a:gd name="T56" fmla="*/ 144 w 168"/>
              <a:gd name="T57" fmla="*/ 120 h 168"/>
              <a:gd name="T58" fmla="*/ 159 w 168"/>
              <a:gd name="T59" fmla="*/ 125 h 168"/>
              <a:gd name="T60" fmla="*/ 168 w 168"/>
              <a:gd name="T61" fmla="*/ 99 h 168"/>
              <a:gd name="T62" fmla="*/ 153 w 168"/>
              <a:gd name="T63" fmla="*/ 94 h 168"/>
              <a:gd name="T64" fmla="*/ 151 w 168"/>
              <a:gd name="T65" fmla="*/ 67 h 168"/>
              <a:gd name="T66" fmla="*/ 126 w 168"/>
              <a:gd name="T67" fmla="*/ 99 h 168"/>
              <a:gd name="T68" fmla="*/ 103 w 168"/>
              <a:gd name="T69" fmla="*/ 125 h 168"/>
              <a:gd name="T70" fmla="*/ 69 w 168"/>
              <a:gd name="T71" fmla="*/ 127 h 168"/>
              <a:gd name="T72" fmla="*/ 44 w 168"/>
              <a:gd name="T73" fmla="*/ 104 h 168"/>
              <a:gd name="T74" fmla="*/ 42 w 168"/>
              <a:gd name="T75" fmla="*/ 70 h 168"/>
              <a:gd name="T76" fmla="*/ 65 w 168"/>
              <a:gd name="T77" fmla="*/ 44 h 168"/>
              <a:gd name="T78" fmla="*/ 99 w 168"/>
              <a:gd name="T79" fmla="*/ 42 h 168"/>
              <a:gd name="T80" fmla="*/ 125 w 168"/>
              <a:gd name="T81" fmla="*/ 65 h 168"/>
              <a:gd name="T82" fmla="*/ 126 w 168"/>
              <a:gd name="T83" fmla="*/ 9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8" h="168">
                <a:moveTo>
                  <a:pt x="151" y="67"/>
                </a:moveTo>
                <a:cubicBezTo>
                  <a:pt x="166" y="60"/>
                  <a:pt x="166" y="60"/>
                  <a:pt x="166" y="60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34" y="35"/>
                  <a:pt x="127" y="29"/>
                  <a:pt x="120" y="25"/>
                </a:cubicBezTo>
                <a:cubicBezTo>
                  <a:pt x="125" y="9"/>
                  <a:pt x="125" y="9"/>
                  <a:pt x="125" y="9"/>
                </a:cubicBezTo>
                <a:cubicBezTo>
                  <a:pt x="99" y="0"/>
                  <a:pt x="99" y="0"/>
                  <a:pt x="99" y="0"/>
                </a:cubicBezTo>
                <a:cubicBezTo>
                  <a:pt x="94" y="16"/>
                  <a:pt x="94" y="16"/>
                  <a:pt x="94" y="16"/>
                </a:cubicBezTo>
                <a:cubicBezTo>
                  <a:pt x="85" y="15"/>
                  <a:pt x="76" y="15"/>
                  <a:pt x="67" y="17"/>
                </a:cubicBezTo>
                <a:cubicBezTo>
                  <a:pt x="60" y="2"/>
                  <a:pt x="60" y="2"/>
                  <a:pt x="60" y="2"/>
                </a:cubicBezTo>
                <a:cubicBezTo>
                  <a:pt x="35" y="14"/>
                  <a:pt x="35" y="14"/>
                  <a:pt x="35" y="14"/>
                </a:cubicBezTo>
                <a:cubicBezTo>
                  <a:pt x="42" y="29"/>
                  <a:pt x="42" y="29"/>
                  <a:pt x="42" y="29"/>
                </a:cubicBezTo>
                <a:cubicBezTo>
                  <a:pt x="35" y="34"/>
                  <a:pt x="29" y="41"/>
                  <a:pt x="25" y="49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69"/>
                  <a:pt x="0" y="69"/>
                  <a:pt x="0" y="69"/>
                </a:cubicBezTo>
                <a:cubicBezTo>
                  <a:pt x="15" y="75"/>
                  <a:pt x="15" y="75"/>
                  <a:pt x="15" y="75"/>
                </a:cubicBezTo>
                <a:cubicBezTo>
                  <a:pt x="14" y="83"/>
                  <a:pt x="14" y="92"/>
                  <a:pt x="17" y="101"/>
                </a:cubicBezTo>
                <a:cubicBezTo>
                  <a:pt x="2" y="108"/>
                  <a:pt x="2" y="108"/>
                  <a:pt x="2" y="108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34" y="134"/>
                  <a:pt x="41" y="140"/>
                  <a:pt x="48" y="144"/>
                </a:cubicBezTo>
                <a:cubicBezTo>
                  <a:pt x="43" y="159"/>
                  <a:pt x="43" y="159"/>
                  <a:pt x="43" y="159"/>
                </a:cubicBezTo>
                <a:cubicBezTo>
                  <a:pt x="69" y="168"/>
                  <a:pt x="69" y="168"/>
                  <a:pt x="69" y="168"/>
                </a:cubicBezTo>
                <a:cubicBezTo>
                  <a:pt x="74" y="153"/>
                  <a:pt x="74" y="153"/>
                  <a:pt x="74" y="153"/>
                </a:cubicBezTo>
                <a:cubicBezTo>
                  <a:pt x="83" y="155"/>
                  <a:pt x="92" y="154"/>
                  <a:pt x="101" y="152"/>
                </a:cubicBezTo>
                <a:cubicBezTo>
                  <a:pt x="108" y="166"/>
                  <a:pt x="108" y="166"/>
                  <a:pt x="108" y="166"/>
                </a:cubicBezTo>
                <a:cubicBezTo>
                  <a:pt x="133" y="154"/>
                  <a:pt x="133" y="154"/>
                  <a:pt x="133" y="154"/>
                </a:cubicBezTo>
                <a:cubicBezTo>
                  <a:pt x="126" y="140"/>
                  <a:pt x="126" y="140"/>
                  <a:pt x="126" y="140"/>
                </a:cubicBezTo>
                <a:cubicBezTo>
                  <a:pt x="133" y="135"/>
                  <a:pt x="139" y="128"/>
                  <a:pt x="144" y="120"/>
                </a:cubicBezTo>
                <a:cubicBezTo>
                  <a:pt x="159" y="125"/>
                  <a:pt x="159" y="125"/>
                  <a:pt x="159" y="125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4" y="85"/>
                  <a:pt x="154" y="76"/>
                  <a:pt x="151" y="67"/>
                </a:cubicBezTo>
                <a:close/>
                <a:moveTo>
                  <a:pt x="126" y="99"/>
                </a:moveTo>
                <a:cubicBezTo>
                  <a:pt x="123" y="110"/>
                  <a:pt x="115" y="120"/>
                  <a:pt x="103" y="125"/>
                </a:cubicBezTo>
                <a:cubicBezTo>
                  <a:pt x="92" y="130"/>
                  <a:pt x="80" y="131"/>
                  <a:pt x="69" y="127"/>
                </a:cubicBezTo>
                <a:cubicBezTo>
                  <a:pt x="58" y="123"/>
                  <a:pt x="49" y="115"/>
                  <a:pt x="44" y="104"/>
                </a:cubicBezTo>
                <a:cubicBezTo>
                  <a:pt x="38" y="93"/>
                  <a:pt x="38" y="81"/>
                  <a:pt x="42" y="70"/>
                </a:cubicBezTo>
                <a:cubicBezTo>
                  <a:pt x="46" y="59"/>
                  <a:pt x="54" y="50"/>
                  <a:pt x="65" y="44"/>
                </a:cubicBezTo>
                <a:cubicBezTo>
                  <a:pt x="76" y="39"/>
                  <a:pt x="88" y="38"/>
                  <a:pt x="99" y="42"/>
                </a:cubicBezTo>
                <a:cubicBezTo>
                  <a:pt x="110" y="46"/>
                  <a:pt x="119" y="54"/>
                  <a:pt x="125" y="65"/>
                </a:cubicBezTo>
                <a:cubicBezTo>
                  <a:pt x="130" y="76"/>
                  <a:pt x="130" y="89"/>
                  <a:pt x="126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819868" y="3989610"/>
            <a:ext cx="116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整体模块</a:t>
            </a:r>
          </a:p>
        </p:txBody>
      </p:sp>
      <p:sp>
        <p:nvSpPr>
          <p:cNvPr id="109" name="TextBox 37"/>
          <p:cNvSpPr txBox="1"/>
          <p:nvPr/>
        </p:nvSpPr>
        <p:spPr>
          <a:xfrm>
            <a:off x="2549170" y="1509768"/>
            <a:ext cx="177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获取图片并切割</a:t>
            </a:r>
          </a:p>
        </p:txBody>
      </p:sp>
      <p:sp>
        <p:nvSpPr>
          <p:cNvPr id="110" name="TextBox 37"/>
          <p:cNvSpPr txBox="1"/>
          <p:nvPr/>
        </p:nvSpPr>
        <p:spPr>
          <a:xfrm>
            <a:off x="5137015" y="4221715"/>
            <a:ext cx="107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-150" dirty="0">
                <a:solidFill>
                  <a:srgbClr val="6D6F71"/>
                </a:solidFill>
                <a:latin typeface="Arial"/>
                <a:cs typeface="+mn-ea"/>
              </a:rPr>
              <a:t>KNN</a:t>
            </a:r>
            <a:endParaRPr lang="zh-CN" altLang="en-US" sz="1600" spc="-150" dirty="0">
              <a:solidFill>
                <a:srgbClr val="6D6F71"/>
              </a:solidFill>
              <a:latin typeface="Arial"/>
              <a:cs typeface="+mn-ea"/>
            </a:endParaRPr>
          </a:p>
        </p:txBody>
      </p:sp>
      <p:sp>
        <p:nvSpPr>
          <p:cNvPr id="111" name="TextBox 37"/>
          <p:cNvSpPr txBox="1"/>
          <p:nvPr/>
        </p:nvSpPr>
        <p:spPr>
          <a:xfrm>
            <a:off x="7520772" y="1858951"/>
            <a:ext cx="177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-150" dirty="0">
                <a:solidFill>
                  <a:srgbClr val="6D6F71"/>
                </a:solidFill>
                <a:latin typeface="Arial"/>
                <a:cs typeface="+mn-ea"/>
              </a:rPr>
              <a:t>控制运动</a:t>
            </a: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程序流程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68B7A2-3D46-4B5D-AEDE-85711567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" y="619158"/>
            <a:ext cx="2199528" cy="26215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78A157-7773-4E49-85AD-1870CAFC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28" y="2641279"/>
            <a:ext cx="1812366" cy="2613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39ED43-E38B-4578-8159-FFB436AC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36" y="2688778"/>
            <a:ext cx="1638442" cy="2065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BF8D9-F393-4AFB-8FDC-7E1D3A123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094" y="1784932"/>
            <a:ext cx="1776979" cy="17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50"/>
                            </p:stCondLst>
                            <p:childTnLst>
                              <p:par>
                                <p:cTn id="5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108" grpId="0"/>
      <p:bldP spid="109" grpId="0"/>
      <p:bldP spid="110" grpId="0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最后总结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2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+mn-ea"/>
                <a:cs typeface="+mn-ea"/>
              </a:rPr>
              <a:t>这是一个比较完整的项目，完成后有些想分享的体验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3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3638936" y="2194217"/>
            <a:ext cx="1998980" cy="847907"/>
          </a:xfrm>
          <a:prstGeom prst="round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体会</a:t>
            </a:r>
            <a:endParaRPr lang="zh-CN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31685" y="1421474"/>
            <a:ext cx="216024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合理分工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5632" y="1421474"/>
            <a:ext cx="2160240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前期准备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7788" y="2311674"/>
            <a:ext cx="2160240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量力而为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07450" y="3189213"/>
            <a:ext cx="216024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不要担心新知识很难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34448" y="2307622"/>
            <a:ext cx="2160240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在展示前一秒都有能遇到问题，遇到问题要冷静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30610" y="1788084"/>
            <a:ext cx="899611" cy="1660175"/>
          </a:xfrm>
          <a:custGeom>
            <a:avLst/>
            <a:gdLst>
              <a:gd name="connsiteX0" fmla="*/ 645548 w 1024612"/>
              <a:gd name="connsiteY0" fmla="*/ 0 h 1890856"/>
              <a:gd name="connsiteX1" fmla="*/ 1024612 w 1024612"/>
              <a:gd name="connsiteY1" fmla="*/ 0 h 1890856"/>
              <a:gd name="connsiteX2" fmla="*/ 1024612 w 1024612"/>
              <a:gd name="connsiteY2" fmla="*/ 114238 h 1890856"/>
              <a:gd name="connsiteX3" fmla="*/ 694573 w 1024612"/>
              <a:gd name="connsiteY3" fmla="*/ 114238 h 1890856"/>
              <a:gd name="connsiteX4" fmla="*/ 617500 w 1024612"/>
              <a:gd name="connsiteY4" fmla="*/ 129799 h 1890856"/>
              <a:gd name="connsiteX5" fmla="*/ 596605 w 1024612"/>
              <a:gd name="connsiteY5" fmla="*/ 141140 h 1890856"/>
              <a:gd name="connsiteX6" fmla="*/ 594444 w 1024612"/>
              <a:gd name="connsiteY6" fmla="*/ 141946 h 1890856"/>
              <a:gd name="connsiteX7" fmla="*/ 589231 w 1024612"/>
              <a:gd name="connsiteY7" fmla="*/ 145142 h 1890856"/>
              <a:gd name="connsiteX8" fmla="*/ 583865 w 1024612"/>
              <a:gd name="connsiteY8" fmla="*/ 148055 h 1890856"/>
              <a:gd name="connsiteX9" fmla="*/ 582089 w 1024612"/>
              <a:gd name="connsiteY9" fmla="*/ 149520 h 1890856"/>
              <a:gd name="connsiteX10" fmla="*/ 561817 w 1024612"/>
              <a:gd name="connsiteY10" fmla="*/ 161947 h 1890856"/>
              <a:gd name="connsiteX11" fmla="*/ 509805 w 1024612"/>
              <a:gd name="connsiteY11" fmla="*/ 220915 h 1890856"/>
              <a:gd name="connsiteX12" fmla="*/ 153096 w 1024612"/>
              <a:gd name="connsiteY12" fmla="*/ 838752 h 1890856"/>
              <a:gd name="connsiteX13" fmla="*/ 128036 w 1024612"/>
              <a:gd name="connsiteY13" fmla="*/ 913279 h 1890856"/>
              <a:gd name="connsiteX14" fmla="*/ 127410 w 1024612"/>
              <a:gd name="connsiteY14" fmla="*/ 937049 h 1890856"/>
              <a:gd name="connsiteX15" fmla="*/ 127028 w 1024612"/>
              <a:gd name="connsiteY15" fmla="*/ 939320 h 1890856"/>
              <a:gd name="connsiteX16" fmla="*/ 127189 w 1024612"/>
              <a:gd name="connsiteY16" fmla="*/ 945423 h 1890856"/>
              <a:gd name="connsiteX17" fmla="*/ 127028 w 1024612"/>
              <a:gd name="connsiteY17" fmla="*/ 951536 h 1890856"/>
              <a:gd name="connsiteX18" fmla="*/ 127410 w 1024612"/>
              <a:gd name="connsiteY18" fmla="*/ 953810 h 1890856"/>
              <a:gd name="connsiteX19" fmla="*/ 128036 w 1024612"/>
              <a:gd name="connsiteY19" fmla="*/ 977576 h 1890856"/>
              <a:gd name="connsiteX20" fmla="*/ 153096 w 1024612"/>
              <a:gd name="connsiteY20" fmla="*/ 1052104 h 1890856"/>
              <a:gd name="connsiteX21" fmla="*/ 509805 w 1024612"/>
              <a:gd name="connsiteY21" fmla="*/ 1669942 h 1890856"/>
              <a:gd name="connsiteX22" fmla="*/ 561817 w 1024612"/>
              <a:gd name="connsiteY22" fmla="*/ 1728909 h 1890856"/>
              <a:gd name="connsiteX23" fmla="*/ 577373 w 1024612"/>
              <a:gd name="connsiteY23" fmla="*/ 1737445 h 1890856"/>
              <a:gd name="connsiteX24" fmla="*/ 583865 w 1024612"/>
              <a:gd name="connsiteY24" fmla="*/ 1742801 h 1890856"/>
              <a:gd name="connsiteX25" fmla="*/ 694573 w 1024612"/>
              <a:gd name="connsiteY25" fmla="*/ 1776618 h 1890856"/>
              <a:gd name="connsiteX26" fmla="*/ 1024612 w 1024612"/>
              <a:gd name="connsiteY26" fmla="*/ 1776618 h 1890856"/>
              <a:gd name="connsiteX27" fmla="*/ 1024612 w 1024612"/>
              <a:gd name="connsiteY27" fmla="*/ 1890856 h 1890856"/>
              <a:gd name="connsiteX28" fmla="*/ 645548 w 1024612"/>
              <a:gd name="connsiteY28" fmla="*/ 1890856 h 1890856"/>
              <a:gd name="connsiteX29" fmla="*/ 519624 w 1024612"/>
              <a:gd name="connsiteY29" fmla="*/ 1852391 h 1890856"/>
              <a:gd name="connsiteX30" fmla="*/ 512240 w 1024612"/>
              <a:gd name="connsiteY30" fmla="*/ 1846299 h 1890856"/>
              <a:gd name="connsiteX31" fmla="*/ 494546 w 1024612"/>
              <a:gd name="connsiteY31" fmla="*/ 1836589 h 1890856"/>
              <a:gd name="connsiteX32" fmla="*/ 435385 w 1024612"/>
              <a:gd name="connsiteY32" fmla="*/ 1769518 h 1890856"/>
              <a:gd name="connsiteX33" fmla="*/ 29651 w 1024612"/>
              <a:gd name="connsiteY33" fmla="*/ 1066765 h 1890856"/>
              <a:gd name="connsiteX34" fmla="*/ 1146 w 1024612"/>
              <a:gd name="connsiteY34" fmla="*/ 981995 h 1890856"/>
              <a:gd name="connsiteX35" fmla="*/ 434 w 1024612"/>
              <a:gd name="connsiteY35" fmla="*/ 954962 h 1890856"/>
              <a:gd name="connsiteX36" fmla="*/ 0 w 1024612"/>
              <a:gd name="connsiteY36" fmla="*/ 952375 h 1890856"/>
              <a:gd name="connsiteX37" fmla="*/ 183 w 1024612"/>
              <a:gd name="connsiteY37" fmla="*/ 945422 h 1890856"/>
              <a:gd name="connsiteX38" fmla="*/ 0 w 1024612"/>
              <a:gd name="connsiteY38" fmla="*/ 938480 h 1890856"/>
              <a:gd name="connsiteX39" fmla="*/ 434 w 1024612"/>
              <a:gd name="connsiteY39" fmla="*/ 935897 h 1890856"/>
              <a:gd name="connsiteX40" fmla="*/ 1146 w 1024612"/>
              <a:gd name="connsiteY40" fmla="*/ 908861 h 1890856"/>
              <a:gd name="connsiteX41" fmla="*/ 29651 w 1024612"/>
              <a:gd name="connsiteY41" fmla="*/ 824090 h 1890856"/>
              <a:gd name="connsiteX42" fmla="*/ 435385 w 1024612"/>
              <a:gd name="connsiteY42" fmla="*/ 121338 h 1890856"/>
              <a:gd name="connsiteX43" fmla="*/ 494546 w 1024612"/>
              <a:gd name="connsiteY43" fmla="*/ 54266 h 1890856"/>
              <a:gd name="connsiteX44" fmla="*/ 517604 w 1024612"/>
              <a:gd name="connsiteY44" fmla="*/ 40132 h 1890856"/>
              <a:gd name="connsiteX45" fmla="*/ 519624 w 1024612"/>
              <a:gd name="connsiteY45" fmla="*/ 38464 h 1890856"/>
              <a:gd name="connsiteX46" fmla="*/ 525727 w 1024612"/>
              <a:gd name="connsiteY46" fmla="*/ 35152 h 1890856"/>
              <a:gd name="connsiteX47" fmla="*/ 531657 w 1024612"/>
              <a:gd name="connsiteY47" fmla="*/ 31517 h 1890856"/>
              <a:gd name="connsiteX48" fmla="*/ 534115 w 1024612"/>
              <a:gd name="connsiteY48" fmla="*/ 30600 h 1890856"/>
              <a:gd name="connsiteX49" fmla="*/ 557881 w 1024612"/>
              <a:gd name="connsiteY49" fmla="*/ 17699 h 1890856"/>
              <a:gd name="connsiteX50" fmla="*/ 645548 w 1024612"/>
              <a:gd name="connsiteY50" fmla="*/ 0 h 1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24612" h="1890856">
                <a:moveTo>
                  <a:pt x="645548" y="0"/>
                </a:moveTo>
                <a:lnTo>
                  <a:pt x="1024612" y="0"/>
                </a:lnTo>
                <a:lnTo>
                  <a:pt x="1024612" y="114238"/>
                </a:lnTo>
                <a:lnTo>
                  <a:pt x="694573" y="114238"/>
                </a:lnTo>
                <a:cubicBezTo>
                  <a:pt x="667234" y="114238"/>
                  <a:pt x="641188" y="119779"/>
                  <a:pt x="617500" y="129799"/>
                </a:cubicBezTo>
                <a:lnTo>
                  <a:pt x="596605" y="141140"/>
                </a:lnTo>
                <a:lnTo>
                  <a:pt x="594444" y="141946"/>
                </a:lnTo>
                <a:lnTo>
                  <a:pt x="589231" y="145142"/>
                </a:lnTo>
                <a:lnTo>
                  <a:pt x="583865" y="148055"/>
                </a:lnTo>
                <a:lnTo>
                  <a:pt x="582089" y="149520"/>
                </a:lnTo>
                <a:lnTo>
                  <a:pt x="561817" y="161947"/>
                </a:lnTo>
                <a:cubicBezTo>
                  <a:pt x="541294" y="177452"/>
                  <a:pt x="523474" y="197238"/>
                  <a:pt x="509805" y="220915"/>
                </a:cubicBezTo>
                <a:lnTo>
                  <a:pt x="153096" y="838752"/>
                </a:lnTo>
                <a:cubicBezTo>
                  <a:pt x="139426" y="862428"/>
                  <a:pt x="131202" y="887754"/>
                  <a:pt x="128036" y="913279"/>
                </a:cubicBezTo>
                <a:lnTo>
                  <a:pt x="127410" y="937049"/>
                </a:lnTo>
                <a:lnTo>
                  <a:pt x="127028" y="939320"/>
                </a:lnTo>
                <a:lnTo>
                  <a:pt x="127189" y="945423"/>
                </a:lnTo>
                <a:lnTo>
                  <a:pt x="127028" y="951536"/>
                </a:lnTo>
                <a:lnTo>
                  <a:pt x="127410" y="953810"/>
                </a:lnTo>
                <a:lnTo>
                  <a:pt x="128036" y="977576"/>
                </a:lnTo>
                <a:cubicBezTo>
                  <a:pt x="131202" y="1003101"/>
                  <a:pt x="139427" y="1028428"/>
                  <a:pt x="153096" y="1052104"/>
                </a:cubicBezTo>
                <a:lnTo>
                  <a:pt x="509805" y="1669942"/>
                </a:lnTo>
                <a:cubicBezTo>
                  <a:pt x="523474" y="1693618"/>
                  <a:pt x="541295" y="1713403"/>
                  <a:pt x="561817" y="1728909"/>
                </a:cubicBezTo>
                <a:lnTo>
                  <a:pt x="577373" y="1737445"/>
                </a:lnTo>
                <a:lnTo>
                  <a:pt x="583865" y="1742801"/>
                </a:lnTo>
                <a:cubicBezTo>
                  <a:pt x="615467" y="1764151"/>
                  <a:pt x="653565" y="1776618"/>
                  <a:pt x="694573" y="1776618"/>
                </a:cubicBezTo>
                <a:lnTo>
                  <a:pt x="1024612" y="1776618"/>
                </a:lnTo>
                <a:lnTo>
                  <a:pt x="1024612" y="1890856"/>
                </a:lnTo>
                <a:lnTo>
                  <a:pt x="645548" y="1890856"/>
                </a:lnTo>
                <a:cubicBezTo>
                  <a:pt x="598904" y="1890856"/>
                  <a:pt x="555570" y="1876676"/>
                  <a:pt x="519624" y="1852391"/>
                </a:cubicBezTo>
                <a:lnTo>
                  <a:pt x="512240" y="1846299"/>
                </a:lnTo>
                <a:lnTo>
                  <a:pt x="494546" y="1836589"/>
                </a:lnTo>
                <a:cubicBezTo>
                  <a:pt x="471204" y="1818953"/>
                  <a:pt x="450933" y="1796448"/>
                  <a:pt x="435385" y="1769518"/>
                </a:cubicBezTo>
                <a:lnTo>
                  <a:pt x="29651" y="1066765"/>
                </a:lnTo>
                <a:cubicBezTo>
                  <a:pt x="14103" y="1039835"/>
                  <a:pt x="4748" y="1011028"/>
                  <a:pt x="1146" y="981995"/>
                </a:cubicBezTo>
                <a:lnTo>
                  <a:pt x="434" y="954962"/>
                </a:lnTo>
                <a:lnTo>
                  <a:pt x="0" y="952375"/>
                </a:lnTo>
                <a:lnTo>
                  <a:pt x="183" y="945422"/>
                </a:lnTo>
                <a:lnTo>
                  <a:pt x="0" y="938480"/>
                </a:lnTo>
                <a:lnTo>
                  <a:pt x="434" y="935897"/>
                </a:lnTo>
                <a:lnTo>
                  <a:pt x="1146" y="908861"/>
                </a:lnTo>
                <a:cubicBezTo>
                  <a:pt x="4748" y="879827"/>
                  <a:pt x="14102" y="851020"/>
                  <a:pt x="29651" y="824090"/>
                </a:cubicBezTo>
                <a:lnTo>
                  <a:pt x="435385" y="121338"/>
                </a:lnTo>
                <a:cubicBezTo>
                  <a:pt x="450933" y="94407"/>
                  <a:pt x="471203" y="71902"/>
                  <a:pt x="494546" y="54266"/>
                </a:cubicBezTo>
                <a:lnTo>
                  <a:pt x="517604" y="40132"/>
                </a:lnTo>
                <a:lnTo>
                  <a:pt x="519624" y="38464"/>
                </a:lnTo>
                <a:lnTo>
                  <a:pt x="525727" y="35152"/>
                </a:lnTo>
                <a:lnTo>
                  <a:pt x="531657" y="31517"/>
                </a:lnTo>
                <a:lnTo>
                  <a:pt x="534115" y="30600"/>
                </a:lnTo>
                <a:lnTo>
                  <a:pt x="557881" y="17699"/>
                </a:lnTo>
                <a:cubicBezTo>
                  <a:pt x="584826" y="6303"/>
                  <a:pt x="614452" y="0"/>
                  <a:pt x="64554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630221" y="1788084"/>
            <a:ext cx="906302" cy="1660175"/>
          </a:xfrm>
          <a:custGeom>
            <a:avLst/>
            <a:gdLst>
              <a:gd name="connsiteX0" fmla="*/ 0 w 1032232"/>
              <a:gd name="connsiteY0" fmla="*/ 0 h 1890856"/>
              <a:gd name="connsiteX1" fmla="*/ 386685 w 1032232"/>
              <a:gd name="connsiteY1" fmla="*/ 0 h 1890856"/>
              <a:gd name="connsiteX2" fmla="*/ 474351 w 1032232"/>
              <a:gd name="connsiteY2" fmla="*/ 17699 h 1890856"/>
              <a:gd name="connsiteX3" fmla="*/ 498119 w 1032232"/>
              <a:gd name="connsiteY3" fmla="*/ 30600 h 1890856"/>
              <a:gd name="connsiteX4" fmla="*/ 500575 w 1032232"/>
              <a:gd name="connsiteY4" fmla="*/ 31517 h 1890856"/>
              <a:gd name="connsiteX5" fmla="*/ 506500 w 1032232"/>
              <a:gd name="connsiteY5" fmla="*/ 35149 h 1890856"/>
              <a:gd name="connsiteX6" fmla="*/ 512608 w 1032232"/>
              <a:gd name="connsiteY6" fmla="*/ 38464 h 1890856"/>
              <a:gd name="connsiteX7" fmla="*/ 514630 w 1032232"/>
              <a:gd name="connsiteY7" fmla="*/ 40133 h 1890856"/>
              <a:gd name="connsiteX8" fmla="*/ 537687 w 1032232"/>
              <a:gd name="connsiteY8" fmla="*/ 54266 h 1890856"/>
              <a:gd name="connsiteX9" fmla="*/ 596847 w 1032232"/>
              <a:gd name="connsiteY9" fmla="*/ 121338 h 1890856"/>
              <a:gd name="connsiteX10" fmla="*/ 1002581 w 1032232"/>
              <a:gd name="connsiteY10" fmla="*/ 824090 h 1890856"/>
              <a:gd name="connsiteX11" fmla="*/ 1031087 w 1032232"/>
              <a:gd name="connsiteY11" fmla="*/ 908862 h 1890856"/>
              <a:gd name="connsiteX12" fmla="*/ 1031798 w 1032232"/>
              <a:gd name="connsiteY12" fmla="*/ 935894 h 1890856"/>
              <a:gd name="connsiteX13" fmla="*/ 1032232 w 1032232"/>
              <a:gd name="connsiteY13" fmla="*/ 938480 h 1890856"/>
              <a:gd name="connsiteX14" fmla="*/ 1032049 w 1032232"/>
              <a:gd name="connsiteY14" fmla="*/ 945432 h 1890856"/>
              <a:gd name="connsiteX15" fmla="*/ 1032232 w 1032232"/>
              <a:gd name="connsiteY15" fmla="*/ 952376 h 1890856"/>
              <a:gd name="connsiteX16" fmla="*/ 1031799 w 1032232"/>
              <a:gd name="connsiteY16" fmla="*/ 954959 h 1890856"/>
              <a:gd name="connsiteX17" fmla="*/ 1031087 w 1032232"/>
              <a:gd name="connsiteY17" fmla="*/ 981995 h 1890856"/>
              <a:gd name="connsiteX18" fmla="*/ 1002582 w 1032232"/>
              <a:gd name="connsiteY18" fmla="*/ 1066766 h 1890856"/>
              <a:gd name="connsiteX19" fmla="*/ 596848 w 1032232"/>
              <a:gd name="connsiteY19" fmla="*/ 1769518 h 1890856"/>
              <a:gd name="connsiteX20" fmla="*/ 537687 w 1032232"/>
              <a:gd name="connsiteY20" fmla="*/ 1836589 h 1890856"/>
              <a:gd name="connsiteX21" fmla="*/ 514629 w 1032232"/>
              <a:gd name="connsiteY21" fmla="*/ 1850724 h 1890856"/>
              <a:gd name="connsiteX22" fmla="*/ 512608 w 1032232"/>
              <a:gd name="connsiteY22" fmla="*/ 1852391 h 1890856"/>
              <a:gd name="connsiteX23" fmla="*/ 506504 w 1032232"/>
              <a:gd name="connsiteY23" fmla="*/ 1855705 h 1890856"/>
              <a:gd name="connsiteX24" fmla="*/ 500575 w 1032232"/>
              <a:gd name="connsiteY24" fmla="*/ 1859339 h 1890856"/>
              <a:gd name="connsiteX25" fmla="*/ 498118 w 1032232"/>
              <a:gd name="connsiteY25" fmla="*/ 1860257 h 1890856"/>
              <a:gd name="connsiteX26" fmla="*/ 474351 w 1032232"/>
              <a:gd name="connsiteY26" fmla="*/ 1873157 h 1890856"/>
              <a:gd name="connsiteX27" fmla="*/ 386685 w 1032232"/>
              <a:gd name="connsiteY27" fmla="*/ 1890855 h 1890856"/>
              <a:gd name="connsiteX28" fmla="*/ 0 w 1032232"/>
              <a:gd name="connsiteY28" fmla="*/ 1890856 h 1890856"/>
              <a:gd name="connsiteX29" fmla="*/ 0 w 1032232"/>
              <a:gd name="connsiteY29" fmla="*/ 1776618 h 1890856"/>
              <a:gd name="connsiteX30" fmla="*/ 337658 w 1032232"/>
              <a:gd name="connsiteY30" fmla="*/ 1776617 h 1890856"/>
              <a:gd name="connsiteX31" fmla="*/ 414732 w 1032232"/>
              <a:gd name="connsiteY31" fmla="*/ 1761058 h 1890856"/>
              <a:gd name="connsiteX32" fmla="*/ 435627 w 1032232"/>
              <a:gd name="connsiteY32" fmla="*/ 1749716 h 1890856"/>
              <a:gd name="connsiteX33" fmla="*/ 437787 w 1032232"/>
              <a:gd name="connsiteY33" fmla="*/ 1748909 h 1890856"/>
              <a:gd name="connsiteX34" fmla="*/ 443000 w 1032232"/>
              <a:gd name="connsiteY34" fmla="*/ 1745715 h 1890856"/>
              <a:gd name="connsiteX35" fmla="*/ 448366 w 1032232"/>
              <a:gd name="connsiteY35" fmla="*/ 1742801 h 1890856"/>
              <a:gd name="connsiteX36" fmla="*/ 450143 w 1032232"/>
              <a:gd name="connsiteY36" fmla="*/ 1741335 h 1890856"/>
              <a:gd name="connsiteX37" fmla="*/ 470415 w 1032232"/>
              <a:gd name="connsiteY37" fmla="*/ 1728909 h 1890856"/>
              <a:gd name="connsiteX38" fmla="*/ 522428 w 1032232"/>
              <a:gd name="connsiteY38" fmla="*/ 1669942 h 1890856"/>
              <a:gd name="connsiteX39" fmla="*/ 879136 w 1032232"/>
              <a:gd name="connsiteY39" fmla="*/ 1052105 h 1890856"/>
              <a:gd name="connsiteX40" fmla="*/ 904197 w 1032232"/>
              <a:gd name="connsiteY40" fmla="*/ 977576 h 1890856"/>
              <a:gd name="connsiteX41" fmla="*/ 904822 w 1032232"/>
              <a:gd name="connsiteY41" fmla="*/ 953808 h 1890856"/>
              <a:gd name="connsiteX42" fmla="*/ 905203 w 1032232"/>
              <a:gd name="connsiteY42" fmla="*/ 951536 h 1890856"/>
              <a:gd name="connsiteX43" fmla="*/ 905042 w 1032232"/>
              <a:gd name="connsiteY43" fmla="*/ 945432 h 1890856"/>
              <a:gd name="connsiteX44" fmla="*/ 905203 w 1032232"/>
              <a:gd name="connsiteY44" fmla="*/ 939320 h 1890856"/>
              <a:gd name="connsiteX45" fmla="*/ 904822 w 1032232"/>
              <a:gd name="connsiteY45" fmla="*/ 937046 h 1890856"/>
              <a:gd name="connsiteX46" fmla="*/ 904197 w 1032232"/>
              <a:gd name="connsiteY46" fmla="*/ 913280 h 1890856"/>
              <a:gd name="connsiteX47" fmla="*/ 879135 w 1032232"/>
              <a:gd name="connsiteY47" fmla="*/ 838752 h 1890856"/>
              <a:gd name="connsiteX48" fmla="*/ 522427 w 1032232"/>
              <a:gd name="connsiteY48" fmla="*/ 220915 h 1890856"/>
              <a:gd name="connsiteX49" fmla="*/ 470415 w 1032232"/>
              <a:gd name="connsiteY49" fmla="*/ 161947 h 1890856"/>
              <a:gd name="connsiteX50" fmla="*/ 450144 w 1032232"/>
              <a:gd name="connsiteY50" fmla="*/ 149521 h 1890856"/>
              <a:gd name="connsiteX51" fmla="*/ 448366 w 1032232"/>
              <a:gd name="connsiteY51" fmla="*/ 148055 h 1890856"/>
              <a:gd name="connsiteX52" fmla="*/ 442996 w 1032232"/>
              <a:gd name="connsiteY52" fmla="*/ 145140 h 1890856"/>
              <a:gd name="connsiteX53" fmla="*/ 437787 w 1032232"/>
              <a:gd name="connsiteY53" fmla="*/ 141946 h 1890856"/>
              <a:gd name="connsiteX54" fmla="*/ 435628 w 1032232"/>
              <a:gd name="connsiteY54" fmla="*/ 141141 h 1890856"/>
              <a:gd name="connsiteX55" fmla="*/ 414732 w 1032232"/>
              <a:gd name="connsiteY55" fmla="*/ 129799 h 1890856"/>
              <a:gd name="connsiteX56" fmla="*/ 337658 w 1032232"/>
              <a:gd name="connsiteY56" fmla="*/ 114238 h 1890856"/>
              <a:gd name="connsiteX57" fmla="*/ 0 w 1032232"/>
              <a:gd name="connsiteY57" fmla="*/ 114238 h 1890856"/>
              <a:gd name="connsiteX58" fmla="*/ 0 w 1032232"/>
              <a:gd name="connsiteY58" fmla="*/ 0 h 189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32232" h="1890856">
                <a:moveTo>
                  <a:pt x="0" y="0"/>
                </a:moveTo>
                <a:lnTo>
                  <a:pt x="386685" y="0"/>
                </a:lnTo>
                <a:cubicBezTo>
                  <a:pt x="417781" y="0"/>
                  <a:pt x="447405" y="6303"/>
                  <a:pt x="474351" y="17699"/>
                </a:cubicBezTo>
                <a:lnTo>
                  <a:pt x="498119" y="30600"/>
                </a:lnTo>
                <a:lnTo>
                  <a:pt x="500575" y="31517"/>
                </a:lnTo>
                <a:lnTo>
                  <a:pt x="506500" y="35149"/>
                </a:lnTo>
                <a:lnTo>
                  <a:pt x="512608" y="38464"/>
                </a:lnTo>
                <a:lnTo>
                  <a:pt x="514630" y="40133"/>
                </a:lnTo>
                <a:lnTo>
                  <a:pt x="537687" y="54266"/>
                </a:lnTo>
                <a:cubicBezTo>
                  <a:pt x="561029" y="71902"/>
                  <a:pt x="581299" y="94408"/>
                  <a:pt x="596847" y="121338"/>
                </a:cubicBezTo>
                <a:lnTo>
                  <a:pt x="1002581" y="824090"/>
                </a:lnTo>
                <a:cubicBezTo>
                  <a:pt x="1018130" y="851021"/>
                  <a:pt x="1027484" y="879827"/>
                  <a:pt x="1031087" y="908862"/>
                </a:cubicBezTo>
                <a:lnTo>
                  <a:pt x="1031798" y="935894"/>
                </a:lnTo>
                <a:lnTo>
                  <a:pt x="1032232" y="938480"/>
                </a:lnTo>
                <a:lnTo>
                  <a:pt x="1032049" y="945432"/>
                </a:lnTo>
                <a:lnTo>
                  <a:pt x="1032232" y="952376"/>
                </a:lnTo>
                <a:lnTo>
                  <a:pt x="1031799" y="954959"/>
                </a:lnTo>
                <a:lnTo>
                  <a:pt x="1031087" y="981995"/>
                </a:lnTo>
                <a:cubicBezTo>
                  <a:pt x="1027484" y="1011029"/>
                  <a:pt x="1018130" y="1039835"/>
                  <a:pt x="1002582" y="1066766"/>
                </a:cubicBezTo>
                <a:lnTo>
                  <a:pt x="596848" y="1769518"/>
                </a:lnTo>
                <a:cubicBezTo>
                  <a:pt x="581299" y="1796448"/>
                  <a:pt x="561030" y="1818953"/>
                  <a:pt x="537687" y="1836589"/>
                </a:cubicBezTo>
                <a:lnTo>
                  <a:pt x="514629" y="1850724"/>
                </a:lnTo>
                <a:lnTo>
                  <a:pt x="512608" y="1852391"/>
                </a:lnTo>
                <a:lnTo>
                  <a:pt x="506504" y="1855705"/>
                </a:lnTo>
                <a:lnTo>
                  <a:pt x="500575" y="1859339"/>
                </a:lnTo>
                <a:lnTo>
                  <a:pt x="498118" y="1860257"/>
                </a:lnTo>
                <a:lnTo>
                  <a:pt x="474351" y="1873157"/>
                </a:lnTo>
                <a:cubicBezTo>
                  <a:pt x="447406" y="1884554"/>
                  <a:pt x="417782" y="1890855"/>
                  <a:pt x="386685" y="1890855"/>
                </a:cubicBezTo>
                <a:lnTo>
                  <a:pt x="0" y="1890856"/>
                </a:lnTo>
                <a:lnTo>
                  <a:pt x="0" y="1776618"/>
                </a:lnTo>
                <a:lnTo>
                  <a:pt x="337658" y="1776617"/>
                </a:lnTo>
                <a:cubicBezTo>
                  <a:pt x="364998" y="1776617"/>
                  <a:pt x="391043" y="1771077"/>
                  <a:pt x="414732" y="1761058"/>
                </a:cubicBezTo>
                <a:lnTo>
                  <a:pt x="435627" y="1749716"/>
                </a:lnTo>
                <a:lnTo>
                  <a:pt x="437787" y="1748909"/>
                </a:lnTo>
                <a:lnTo>
                  <a:pt x="443000" y="1745715"/>
                </a:lnTo>
                <a:lnTo>
                  <a:pt x="448366" y="1742801"/>
                </a:lnTo>
                <a:lnTo>
                  <a:pt x="450143" y="1741335"/>
                </a:lnTo>
                <a:lnTo>
                  <a:pt x="470415" y="1728909"/>
                </a:lnTo>
                <a:cubicBezTo>
                  <a:pt x="490937" y="1713403"/>
                  <a:pt x="508757" y="1693618"/>
                  <a:pt x="522428" y="1669942"/>
                </a:cubicBezTo>
                <a:lnTo>
                  <a:pt x="879136" y="1052105"/>
                </a:lnTo>
                <a:cubicBezTo>
                  <a:pt x="892805" y="1028428"/>
                  <a:pt x="901029" y="1003102"/>
                  <a:pt x="904197" y="977576"/>
                </a:cubicBezTo>
                <a:lnTo>
                  <a:pt x="904822" y="953808"/>
                </a:lnTo>
                <a:lnTo>
                  <a:pt x="905203" y="951536"/>
                </a:lnTo>
                <a:lnTo>
                  <a:pt x="905042" y="945432"/>
                </a:lnTo>
                <a:lnTo>
                  <a:pt x="905203" y="939320"/>
                </a:lnTo>
                <a:lnTo>
                  <a:pt x="904822" y="937046"/>
                </a:lnTo>
                <a:lnTo>
                  <a:pt x="904197" y="913280"/>
                </a:lnTo>
                <a:cubicBezTo>
                  <a:pt x="901029" y="887754"/>
                  <a:pt x="892805" y="862429"/>
                  <a:pt x="879135" y="838752"/>
                </a:cubicBezTo>
                <a:lnTo>
                  <a:pt x="522427" y="220915"/>
                </a:lnTo>
                <a:cubicBezTo>
                  <a:pt x="508757" y="197239"/>
                  <a:pt x="490936" y="177452"/>
                  <a:pt x="470415" y="161947"/>
                </a:cubicBezTo>
                <a:lnTo>
                  <a:pt x="450144" y="149521"/>
                </a:lnTo>
                <a:lnTo>
                  <a:pt x="448366" y="148055"/>
                </a:lnTo>
                <a:lnTo>
                  <a:pt x="442996" y="145140"/>
                </a:lnTo>
                <a:lnTo>
                  <a:pt x="437787" y="141946"/>
                </a:lnTo>
                <a:lnTo>
                  <a:pt x="435628" y="141141"/>
                </a:lnTo>
                <a:lnTo>
                  <a:pt x="414732" y="129799"/>
                </a:lnTo>
                <a:cubicBezTo>
                  <a:pt x="391042" y="119779"/>
                  <a:pt x="364997" y="114238"/>
                  <a:pt x="337658" y="114238"/>
                </a:cubicBezTo>
                <a:lnTo>
                  <a:pt x="0" y="1142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总结一下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1FB64A-EB62-46C9-974C-F9045976D302}"/>
              </a:ext>
            </a:extLst>
          </p:cNvPr>
          <p:cNvSpPr/>
          <p:nvPr/>
        </p:nvSpPr>
        <p:spPr>
          <a:xfrm>
            <a:off x="6132703" y="3566239"/>
            <a:ext cx="216024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大学内外很不一样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7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6.17284E-7 L 0.05903 0.00062 " pathEditMode="relative" rAng="0" ptsTypes="AA">
                                          <p:cBhvr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1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-6.17284E-7 L -0.05538 0.00062 " pathEditMode="relative" rAng="0" ptsTypes="AA">
                                          <p:cBhvr>
                                            <p:cTn id="1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16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1" animBg="1"/>
          <p:bldP spid="68" grpId="0"/>
          <p:bldP spid="69" grpId="0"/>
          <p:bldP spid="70" grpId="0"/>
          <p:bldP spid="71" grpId="0"/>
          <p:bldP spid="73" grpId="0"/>
          <p:bldP spid="12" grpId="0" animBg="1"/>
          <p:bldP spid="12" grpId="1" animBg="1"/>
          <p:bldP spid="13" grpId="0" animBg="1"/>
          <p:bldP spid="13" grpId="1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6.17284E-7 L 0.05903 0.00062 " pathEditMode="relative" rAng="0" ptsTypes="AA">
                                          <p:cBhvr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1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-6.17284E-7 L -0.05538 0.00062 " pathEditMode="relative" rAng="0" ptsTypes="AA">
                                          <p:cBhvr>
                                            <p:cTn id="1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8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3" presetClass="entr" presetSubtype="16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1" animBg="1"/>
          <p:bldP spid="68" grpId="0"/>
          <p:bldP spid="69" grpId="0"/>
          <p:bldP spid="70" grpId="0"/>
          <p:bldP spid="71" grpId="0"/>
          <p:bldP spid="73" grpId="0"/>
          <p:bldP spid="12" grpId="0" animBg="1"/>
          <p:bldP spid="12" grpId="1" animBg="1"/>
          <p:bldP spid="13" grpId="0" animBg="1"/>
          <p:bldP spid="13" grpId="1" animBg="1"/>
          <p:bldP spid="1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50984" y="1712405"/>
            <a:ext cx="4865434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 阿里嘎多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F84723A-1614-4892-A7AD-0F13178E151E}"/>
              </a:ext>
            </a:extLst>
          </p:cNvPr>
          <p:cNvSpPr txBox="1"/>
          <p:nvPr/>
        </p:nvSpPr>
        <p:spPr>
          <a:xfrm>
            <a:off x="4252612" y="2498937"/>
            <a:ext cx="1916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Thanks             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F01DCF-3E59-426D-A708-D44BBD7C8F6D}"/>
              </a:ext>
            </a:extLst>
          </p:cNvPr>
          <p:cNvSpPr txBox="1"/>
          <p:nvPr/>
        </p:nvSpPr>
        <p:spPr>
          <a:xfrm>
            <a:off x="6591554" y="3321424"/>
            <a:ext cx="15292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————by Lee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目标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+mn-ea"/>
                <a:cs typeface="+mn-ea"/>
              </a:rPr>
              <a:t>利用大疆步兵机器人，做到识别手写数字，对应识别到的相应数字后进行相应的操作。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W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O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itchFamily="34" charset="0"/>
                  <a:cs typeface="+mn-ea"/>
                </a:rPr>
                <a:t>T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727740" y="1745127"/>
            <a:ext cx="13285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硬件设备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009142" y="2456158"/>
            <a:ext cx="1518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人员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1740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技术掌握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3139590" y="3919361"/>
            <a:ext cx="15182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时间安排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68339" y="2269207"/>
            <a:ext cx="2790095" cy="57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大二：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人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研一：一人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68339" y="3673242"/>
            <a:ext cx="2790095" cy="57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准备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周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展示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天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91171" y="3006264"/>
            <a:ext cx="2790095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C++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matlab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91171" y="1520062"/>
            <a:ext cx="2790095" cy="57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大疆步兵车，图传模块，电脑，遥控器（还需要图像图像接收端）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cs typeface="+mn-ea"/>
              </a:rPr>
              <a:t>现状评估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now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31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前期工作思路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52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+mn-ea"/>
                <a:cs typeface="+mn-ea"/>
              </a:rPr>
              <a:t>之前需要有一个简单的框架，当然，这个框架要不一定是最后的结果，但是一定要有可行性。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4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F347381-1EE7-4BDB-BDCF-7D91CEA5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49277"/>
            <a:ext cx="8440005" cy="1342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D993FE-37FE-4948-BB06-31731524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37" y="2823044"/>
            <a:ext cx="6305550" cy="1657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67EE37-9122-4F0F-B873-E6B8B2A36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25" y="4127127"/>
            <a:ext cx="1219200" cy="3048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2B607952-CF1C-4B79-A675-50BA86FA17B7}"/>
              </a:ext>
            </a:extLst>
          </p:cNvPr>
          <p:cNvGrpSpPr/>
          <p:nvPr/>
        </p:nvGrpSpPr>
        <p:grpSpPr>
          <a:xfrm>
            <a:off x="228601" y="149149"/>
            <a:ext cx="794931" cy="714890"/>
            <a:chOff x="6761283" y="1596350"/>
            <a:chExt cx="794931" cy="71489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206002B-B97D-4FC8-BD44-080701FD71A6}"/>
                </a:ext>
              </a:extLst>
            </p:cNvPr>
            <p:cNvGrpSpPr/>
            <p:nvPr/>
          </p:nvGrpSpPr>
          <p:grpSpPr>
            <a:xfrm>
              <a:off x="6943083" y="1695449"/>
              <a:ext cx="451547" cy="444807"/>
              <a:chOff x="9793288" y="8491538"/>
              <a:chExt cx="638175" cy="6286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204">
                <a:extLst>
                  <a:ext uri="{FF2B5EF4-FFF2-40B4-BE49-F238E27FC236}">
                    <a16:creationId xmlns:a16="http://schemas.microsoft.com/office/drawing/2014/main" id="{F649E20D-3380-45D4-B2EE-621D9E1EB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8851" y="8856663"/>
                <a:ext cx="249238" cy="247650"/>
              </a:xfrm>
              <a:custGeom>
                <a:avLst/>
                <a:gdLst>
                  <a:gd name="T0" fmla="*/ 83 w 157"/>
                  <a:gd name="T1" fmla="*/ 50 h 156"/>
                  <a:gd name="T2" fmla="*/ 55 w 157"/>
                  <a:gd name="T3" fmla="*/ 54 h 156"/>
                  <a:gd name="T4" fmla="*/ 0 w 157"/>
                  <a:gd name="T5" fmla="*/ 135 h 156"/>
                  <a:gd name="T6" fmla="*/ 22 w 157"/>
                  <a:gd name="T7" fmla="*/ 156 h 156"/>
                  <a:gd name="T8" fmla="*/ 102 w 157"/>
                  <a:gd name="T9" fmla="*/ 102 h 156"/>
                  <a:gd name="T10" fmla="*/ 107 w 157"/>
                  <a:gd name="T11" fmla="*/ 73 h 156"/>
                  <a:gd name="T12" fmla="*/ 157 w 157"/>
                  <a:gd name="T13" fmla="*/ 23 h 156"/>
                  <a:gd name="T14" fmla="*/ 133 w 157"/>
                  <a:gd name="T15" fmla="*/ 0 h 156"/>
                  <a:gd name="T16" fmla="*/ 83 w 157"/>
                  <a:gd name="T17" fmla="*/ 5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6">
                    <a:moveTo>
                      <a:pt x="83" y="50"/>
                    </a:moveTo>
                    <a:lnTo>
                      <a:pt x="55" y="54"/>
                    </a:lnTo>
                    <a:lnTo>
                      <a:pt x="0" y="135"/>
                    </a:lnTo>
                    <a:lnTo>
                      <a:pt x="22" y="156"/>
                    </a:lnTo>
                    <a:lnTo>
                      <a:pt x="102" y="102"/>
                    </a:lnTo>
                    <a:lnTo>
                      <a:pt x="107" y="73"/>
                    </a:lnTo>
                    <a:lnTo>
                      <a:pt x="157" y="23"/>
                    </a:lnTo>
                    <a:lnTo>
                      <a:pt x="133" y="0"/>
                    </a:lnTo>
                    <a:lnTo>
                      <a:pt x="8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58" name="Freeform 205">
                <a:extLst>
                  <a:ext uri="{FF2B5EF4-FFF2-40B4-BE49-F238E27FC236}">
                    <a16:creationId xmlns:a16="http://schemas.microsoft.com/office/drawing/2014/main" id="{0B8B1293-8665-43D8-AD47-C2F8A7F43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44113" y="8529638"/>
                <a:ext cx="387350" cy="387350"/>
              </a:xfrm>
              <a:custGeom>
                <a:avLst/>
                <a:gdLst>
                  <a:gd name="T0" fmla="*/ 94 w 103"/>
                  <a:gd name="T1" fmla="*/ 9 h 103"/>
                  <a:gd name="T2" fmla="*/ 63 w 103"/>
                  <a:gd name="T3" fmla="*/ 9 h 103"/>
                  <a:gd name="T4" fmla="*/ 0 w 103"/>
                  <a:gd name="T5" fmla="*/ 71 h 103"/>
                  <a:gd name="T6" fmla="*/ 31 w 103"/>
                  <a:gd name="T7" fmla="*/ 103 h 103"/>
                  <a:gd name="T8" fmla="*/ 94 w 103"/>
                  <a:gd name="T9" fmla="*/ 40 h 103"/>
                  <a:gd name="T10" fmla="*/ 94 w 103"/>
                  <a:gd name="T11" fmla="*/ 9 h 103"/>
                  <a:gd name="T12" fmla="*/ 27 w 103"/>
                  <a:gd name="T13" fmla="*/ 69 h 103"/>
                  <a:gd name="T14" fmla="*/ 21 w 103"/>
                  <a:gd name="T15" fmla="*/ 69 h 103"/>
                  <a:gd name="T16" fmla="*/ 21 w 103"/>
                  <a:gd name="T17" fmla="*/ 64 h 103"/>
                  <a:gd name="T18" fmla="*/ 70 w 103"/>
                  <a:gd name="T19" fmla="*/ 15 h 103"/>
                  <a:gd name="T20" fmla="*/ 76 w 103"/>
                  <a:gd name="T21" fmla="*/ 15 h 103"/>
                  <a:gd name="T22" fmla="*/ 76 w 103"/>
                  <a:gd name="T23" fmla="*/ 20 h 103"/>
                  <a:gd name="T24" fmla="*/ 27 w 103"/>
                  <a:gd name="T25" fmla="*/ 69 h 103"/>
                  <a:gd name="T26" fmla="*/ 88 w 103"/>
                  <a:gd name="T27" fmla="*/ 32 h 103"/>
                  <a:gd name="T28" fmla="*/ 39 w 103"/>
                  <a:gd name="T29" fmla="*/ 81 h 103"/>
                  <a:gd name="T30" fmla="*/ 33 w 103"/>
                  <a:gd name="T31" fmla="*/ 81 h 103"/>
                  <a:gd name="T32" fmla="*/ 33 w 103"/>
                  <a:gd name="T33" fmla="*/ 76 h 103"/>
                  <a:gd name="T34" fmla="*/ 82 w 103"/>
                  <a:gd name="T35" fmla="*/ 27 h 103"/>
                  <a:gd name="T36" fmla="*/ 88 w 103"/>
                  <a:gd name="T37" fmla="*/ 27 h 103"/>
                  <a:gd name="T38" fmla="*/ 88 w 103"/>
                  <a:gd name="T39" fmla="*/ 3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03">
                    <a:moveTo>
                      <a:pt x="94" y="9"/>
                    </a:moveTo>
                    <a:cubicBezTo>
                      <a:pt x="85" y="0"/>
                      <a:pt x="71" y="0"/>
                      <a:pt x="63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103" y="32"/>
                      <a:pt x="103" y="18"/>
                      <a:pt x="94" y="9"/>
                    </a:cubicBezTo>
                    <a:close/>
                    <a:moveTo>
                      <a:pt x="27" y="69"/>
                    </a:moveTo>
                    <a:cubicBezTo>
                      <a:pt x="26" y="71"/>
                      <a:pt x="23" y="71"/>
                      <a:pt x="21" y="69"/>
                    </a:cubicBezTo>
                    <a:cubicBezTo>
                      <a:pt x="20" y="68"/>
                      <a:pt x="20" y="65"/>
                      <a:pt x="21" y="64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3"/>
                      <a:pt x="75" y="13"/>
                      <a:pt x="76" y="15"/>
                    </a:cubicBezTo>
                    <a:cubicBezTo>
                      <a:pt x="78" y="16"/>
                      <a:pt x="78" y="19"/>
                      <a:pt x="76" y="20"/>
                    </a:cubicBezTo>
                    <a:lnTo>
                      <a:pt x="27" y="69"/>
                    </a:lnTo>
                    <a:close/>
                    <a:moveTo>
                      <a:pt x="88" y="32"/>
                    </a:move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3"/>
                      <a:pt x="35" y="83"/>
                      <a:pt x="33" y="81"/>
                    </a:cubicBezTo>
                    <a:cubicBezTo>
                      <a:pt x="32" y="80"/>
                      <a:pt x="32" y="77"/>
                      <a:pt x="33" y="76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4" y="25"/>
                      <a:pt x="87" y="25"/>
                      <a:pt x="88" y="27"/>
                    </a:cubicBezTo>
                    <a:cubicBezTo>
                      <a:pt x="90" y="28"/>
                      <a:pt x="90" y="31"/>
                      <a:pt x="8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59" name="Freeform 206">
                <a:extLst>
                  <a:ext uri="{FF2B5EF4-FFF2-40B4-BE49-F238E27FC236}">
                    <a16:creationId xmlns:a16="http://schemas.microsoft.com/office/drawing/2014/main" id="{CF848128-119D-4183-B81A-B2A102B4B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3651" y="8856663"/>
                <a:ext cx="263525" cy="263525"/>
              </a:xfrm>
              <a:custGeom>
                <a:avLst/>
                <a:gdLst>
                  <a:gd name="T0" fmla="*/ 61 w 70"/>
                  <a:gd name="T1" fmla="*/ 30 h 70"/>
                  <a:gd name="T2" fmla="*/ 61 w 70"/>
                  <a:gd name="T3" fmla="*/ 30 h 70"/>
                  <a:gd name="T4" fmla="*/ 29 w 70"/>
                  <a:gd name="T5" fmla="*/ 0 h 70"/>
                  <a:gd name="T6" fmla="*/ 0 w 70"/>
                  <a:gd name="T7" fmla="*/ 29 h 70"/>
                  <a:gd name="T8" fmla="*/ 30 w 70"/>
                  <a:gd name="T9" fmla="*/ 61 h 70"/>
                  <a:gd name="T10" fmla="*/ 30 w 70"/>
                  <a:gd name="T11" fmla="*/ 61 h 70"/>
                  <a:gd name="T12" fmla="*/ 62 w 70"/>
                  <a:gd name="T13" fmla="*/ 61 h 70"/>
                  <a:gd name="T14" fmla="*/ 61 w 70"/>
                  <a:gd name="T15" fmla="*/ 30 h 70"/>
                  <a:gd name="T16" fmla="*/ 52 w 70"/>
                  <a:gd name="T17" fmla="*/ 52 h 70"/>
                  <a:gd name="T18" fmla="*/ 40 w 70"/>
                  <a:gd name="T19" fmla="*/ 52 h 70"/>
                  <a:gd name="T20" fmla="*/ 40 w 70"/>
                  <a:gd name="T21" fmla="*/ 39 h 70"/>
                  <a:gd name="T22" fmla="*/ 52 w 70"/>
                  <a:gd name="T23" fmla="*/ 39 h 70"/>
                  <a:gd name="T24" fmla="*/ 52 w 70"/>
                  <a:gd name="T25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4" y="43"/>
                      <a:pt x="25" y="55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9" y="69"/>
                      <a:pt x="53" y="70"/>
                      <a:pt x="62" y="61"/>
                    </a:cubicBezTo>
                    <a:cubicBezTo>
                      <a:pt x="70" y="52"/>
                      <a:pt x="70" y="38"/>
                      <a:pt x="61" y="30"/>
                    </a:cubicBezTo>
                    <a:close/>
                    <a:moveTo>
                      <a:pt x="52" y="52"/>
                    </a:moveTo>
                    <a:cubicBezTo>
                      <a:pt x="49" y="55"/>
                      <a:pt x="43" y="55"/>
                      <a:pt x="40" y="52"/>
                    </a:cubicBezTo>
                    <a:cubicBezTo>
                      <a:pt x="36" y="48"/>
                      <a:pt x="36" y="43"/>
                      <a:pt x="40" y="39"/>
                    </a:cubicBezTo>
                    <a:cubicBezTo>
                      <a:pt x="43" y="36"/>
                      <a:pt x="49" y="36"/>
                      <a:pt x="52" y="39"/>
                    </a:cubicBezTo>
                    <a:cubicBezTo>
                      <a:pt x="56" y="43"/>
                      <a:pt x="56" y="48"/>
                      <a:pt x="5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  <p:sp>
            <p:nvSpPr>
              <p:cNvPr id="60" name="Freeform 207">
                <a:extLst>
                  <a:ext uri="{FF2B5EF4-FFF2-40B4-BE49-F238E27FC236}">
                    <a16:creationId xmlns:a16="http://schemas.microsoft.com/office/drawing/2014/main" id="{80D9CEF2-15E9-4DCF-9281-DF9C1262B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3288" y="8491538"/>
                <a:ext cx="307975" cy="307975"/>
              </a:xfrm>
              <a:custGeom>
                <a:avLst/>
                <a:gdLst>
                  <a:gd name="T0" fmla="*/ 41 w 82"/>
                  <a:gd name="T1" fmla="*/ 0 h 82"/>
                  <a:gd name="T2" fmla="*/ 25 w 82"/>
                  <a:gd name="T3" fmla="*/ 3 h 82"/>
                  <a:gd name="T4" fmla="*/ 47 w 82"/>
                  <a:gd name="T5" fmla="*/ 25 h 82"/>
                  <a:gd name="T6" fmla="*/ 47 w 82"/>
                  <a:gd name="T7" fmla="*/ 39 h 82"/>
                  <a:gd name="T8" fmla="*/ 39 w 82"/>
                  <a:gd name="T9" fmla="*/ 48 h 82"/>
                  <a:gd name="T10" fmla="*/ 24 w 82"/>
                  <a:gd name="T11" fmla="*/ 48 h 82"/>
                  <a:gd name="T12" fmla="*/ 2 w 82"/>
                  <a:gd name="T13" fmla="*/ 26 h 82"/>
                  <a:gd name="T14" fmla="*/ 0 w 82"/>
                  <a:gd name="T15" fmla="*/ 41 h 82"/>
                  <a:gd name="T16" fmla="*/ 41 w 82"/>
                  <a:gd name="T17" fmla="*/ 82 h 82"/>
                  <a:gd name="T18" fmla="*/ 82 w 82"/>
                  <a:gd name="T19" fmla="*/ 41 h 82"/>
                  <a:gd name="T20" fmla="*/ 41 w 82"/>
                  <a:gd name="T2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35" y="0"/>
                      <a:pt x="30" y="1"/>
                      <a:pt x="25" y="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1" y="29"/>
                      <a:pt x="51" y="35"/>
                      <a:pt x="47" y="39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5" y="52"/>
                      <a:pt x="28" y="52"/>
                      <a:pt x="24" y="4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30"/>
                      <a:pt x="0" y="35"/>
                      <a:pt x="0" y="41"/>
                    </a:cubicBezTo>
                    <a:cubicBezTo>
                      <a:pt x="0" y="63"/>
                      <a:pt x="18" y="82"/>
                      <a:pt x="41" y="82"/>
                    </a:cubicBezTo>
                    <a:cubicBezTo>
                      <a:pt x="63" y="82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51" name="任意多边形 26">
              <a:extLst>
                <a:ext uri="{FF2B5EF4-FFF2-40B4-BE49-F238E27FC236}">
                  <a16:creationId xmlns:a16="http://schemas.microsoft.com/office/drawing/2014/main" id="{699B30A3-2ACB-4546-8E8C-65F68E05FBA3}"/>
                </a:ext>
              </a:extLst>
            </p:cNvPr>
            <p:cNvSpPr/>
            <p:nvPr/>
          </p:nvSpPr>
          <p:spPr>
            <a:xfrm rot="1864238">
              <a:off x="6761283" y="1596350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AD0D88B-B891-474C-A176-FF100FAA9133}"/>
              </a:ext>
            </a:extLst>
          </p:cNvPr>
          <p:cNvSpPr txBox="1"/>
          <p:nvPr/>
        </p:nvSpPr>
        <p:spPr>
          <a:xfrm>
            <a:off x="1357640" y="357203"/>
            <a:ext cx="11564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初始版本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56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>
              <a:spLocks/>
            </p:cNvSpPr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>
            <a:spLocks/>
          </p:cNvSpPr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>
            <a:spLocks/>
          </p:cNvSpPr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>
            <a:spLocks/>
          </p:cNvSpPr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>
            <a:spLocks/>
          </p:cNvSpPr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2810454" y="1447439"/>
            <a:ext cx="160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第二版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sp>
        <p:nvSpPr>
          <p:cNvPr id="114" name="TextBox 37"/>
          <p:cNvSpPr txBox="1"/>
          <p:nvPr/>
        </p:nvSpPr>
        <p:spPr>
          <a:xfrm>
            <a:off x="4913972" y="3445331"/>
            <a:ext cx="160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第三版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cxnSp>
        <p:nvCxnSpPr>
          <p:cNvPr id="116" name="直接连接符 115"/>
          <p:cNvCxnSpPr>
            <a:cxnSpLocks/>
          </p:cNvCxnSpPr>
          <p:nvPr/>
        </p:nvCxnSpPr>
        <p:spPr>
          <a:xfrm>
            <a:off x="4913972" y="4210590"/>
            <a:ext cx="16877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7187116" y="1771502"/>
            <a:ext cx="178483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+mn-ea"/>
              </a:rPr>
              <a:t>最终简化</a:t>
            </a:r>
          </a:p>
        </p:txBody>
      </p:sp>
      <p:cxnSp>
        <p:nvCxnSpPr>
          <p:cNvPr id="119" name="直接连接符 118"/>
          <p:cNvCxnSpPr/>
          <p:nvPr/>
        </p:nvCxnSpPr>
        <p:spPr>
          <a:xfrm>
            <a:off x="7109747" y="2123779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版本改进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35E0392A-716C-43FE-A086-25C31973B50C}"/>
              </a:ext>
            </a:extLst>
          </p:cNvPr>
          <p:cNvSpPr txBox="1"/>
          <p:nvPr/>
        </p:nvSpPr>
        <p:spPr>
          <a:xfrm>
            <a:off x="789327" y="2920878"/>
            <a:ext cx="160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第一版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+mn-ea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F18FE8-62BC-4D6E-93C1-6EC52C1E5BE6}"/>
              </a:ext>
            </a:extLst>
          </p:cNvPr>
          <p:cNvCxnSpPr/>
          <p:nvPr/>
        </p:nvCxnSpPr>
        <p:spPr>
          <a:xfrm>
            <a:off x="300497" y="3182488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B6F21A-4991-4C82-AD14-750D0CF509C8}"/>
              </a:ext>
            </a:extLst>
          </p:cNvPr>
          <p:cNvCxnSpPr/>
          <p:nvPr/>
        </p:nvCxnSpPr>
        <p:spPr>
          <a:xfrm>
            <a:off x="2154760" y="2473283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7B2714A-3DCC-48FF-B636-D86DA3BD648A}"/>
              </a:ext>
            </a:extLst>
          </p:cNvPr>
          <p:cNvSpPr txBox="1"/>
          <p:nvPr/>
        </p:nvSpPr>
        <p:spPr>
          <a:xfrm>
            <a:off x="732865" y="3445331"/>
            <a:ext cx="10502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硬件问题，</a:t>
            </a:r>
            <a:endParaRPr lang="en-US" altLang="zh-CN" dirty="0"/>
          </a:p>
          <a:p>
            <a:r>
              <a:rPr lang="zh-CN" altLang="en-US" dirty="0"/>
              <a:t>填充模块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DBAB15-0F37-40BD-8877-B85FCF7A48F0}"/>
              </a:ext>
            </a:extLst>
          </p:cNvPr>
          <p:cNvSpPr txBox="1"/>
          <p:nvPr/>
        </p:nvSpPr>
        <p:spPr>
          <a:xfrm>
            <a:off x="2870851" y="1721880"/>
            <a:ext cx="11201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改用</a:t>
            </a:r>
            <a:r>
              <a:rPr lang="en-US" altLang="zh-CN" dirty="0"/>
              <a:t>ANN</a:t>
            </a:r>
            <a:r>
              <a:rPr lang="zh-CN" altLang="en-US" dirty="0"/>
              <a:t>算法，使用</a:t>
            </a:r>
            <a:r>
              <a:rPr lang="en-US" altLang="zh-CN" dirty="0" err="1"/>
              <a:t>mnist</a:t>
            </a:r>
            <a:r>
              <a:rPr lang="zh-CN" altLang="en-US" dirty="0"/>
              <a:t>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6066AA-6630-43F0-A882-7F26DC555838}"/>
              </a:ext>
            </a:extLst>
          </p:cNvPr>
          <p:cNvSpPr txBox="1"/>
          <p:nvPr/>
        </p:nvSpPr>
        <p:spPr>
          <a:xfrm>
            <a:off x="4989528" y="3844823"/>
            <a:ext cx="89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改用</a:t>
            </a:r>
            <a:r>
              <a:rPr lang="en-US" altLang="zh-CN" dirty="0"/>
              <a:t>KNN</a:t>
            </a:r>
            <a:r>
              <a:rPr lang="zh-CN" altLang="en-US" dirty="0"/>
              <a:t>，利用</a:t>
            </a:r>
            <a:r>
              <a:rPr lang="en-US" altLang="zh-CN" dirty="0"/>
              <a:t>keyboard</a:t>
            </a:r>
            <a:r>
              <a:rPr lang="zh-CN" altLang="en-US" dirty="0"/>
              <a:t>控制运动</a:t>
            </a:r>
          </a:p>
        </p:txBody>
      </p:sp>
    </p:spTree>
    <p:extLst>
      <p:ext uri="{BB962C8B-B14F-4D97-AF65-F5344CB8AC3E}">
        <p14:creationId xmlns:p14="http://schemas.microsoft.com/office/powerpoint/2010/main" val="2319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"/>
                            </p:stCondLst>
                            <p:childTnLst>
                              <p:par>
                                <p:cTn id="7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14" grpId="0"/>
      <p:bldP spid="11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8C07A-9021-49B3-B5DC-98E300C96F88}"/>
              </a:ext>
            </a:extLst>
          </p:cNvPr>
          <p:cNvSpPr txBox="1"/>
          <p:nvPr/>
        </p:nvSpPr>
        <p:spPr>
          <a:xfrm>
            <a:off x="4024946" y="47737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截取图像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52573-39E5-4DC1-8CBB-A33BF7E8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04" y="1113463"/>
            <a:ext cx="6614272" cy="31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761" y="170198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21045" y="752508"/>
            <a:ext cx="1315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+mn-ea"/>
              </a:rPr>
              <a:t>截取图像</a:t>
            </a:r>
            <a:endParaRPr kumimoji="0" lang="zh-CN" sz="11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5867B2-1F21-4CAF-A441-A0E483E54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15" y="329224"/>
            <a:ext cx="3748748" cy="2499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B389C3-941E-425E-BD00-77FC4B7B9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76" y="3525185"/>
            <a:ext cx="935851" cy="11184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79BB22-94A9-412C-87F5-B778918BF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34" y="3525185"/>
            <a:ext cx="935851" cy="111845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D0FF0E-D3DC-48F3-89DD-32C80F4A0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92" y="3525185"/>
            <a:ext cx="935851" cy="11184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633652A-57CA-4CD5-8C32-C770327E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54" y="3525185"/>
            <a:ext cx="935852" cy="11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405</Words>
  <Application>Microsoft Office PowerPoint</Application>
  <PresentationFormat>全屏显示(16:9)</PresentationFormat>
  <Paragraphs>106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HandelGotDLig</vt:lpstr>
      <vt:lpstr>Malgun Gothic</vt:lpstr>
      <vt:lpstr>等线</vt:lpstr>
      <vt:lpstr>汉真广标</vt:lpstr>
      <vt:lpstr>宋体</vt:lpstr>
      <vt:lpstr>微软雅黑</vt:lpstr>
      <vt:lpstr>站酷高端黑</vt:lpstr>
      <vt:lpstr>Agency FB</vt:lpstr>
      <vt:lpstr>Arial</vt:lpstr>
      <vt:lpstr>Arial Narrow</vt:lpstr>
      <vt:lpstr>Calibri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lee jie</cp:lastModifiedBy>
  <cp:revision>217</cp:revision>
  <dcterms:created xsi:type="dcterms:W3CDTF">2015-06-24T16:00:35Z</dcterms:created>
  <dcterms:modified xsi:type="dcterms:W3CDTF">2018-11-25T05:20:33Z</dcterms:modified>
</cp:coreProperties>
</file>