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7" r:id="rId2"/>
    <p:sldId id="256" r:id="rId3"/>
    <p:sldId id="259" r:id="rId4"/>
    <p:sldId id="260" r:id="rId5"/>
    <p:sldId id="261" r:id="rId6"/>
    <p:sldId id="278" r:id="rId7"/>
    <p:sldId id="262" r:id="rId8"/>
    <p:sldId id="265" r:id="rId9"/>
    <p:sldId id="263" r:id="rId10"/>
    <p:sldId id="264" r:id="rId11"/>
    <p:sldId id="266" r:id="rId12"/>
    <p:sldId id="268" r:id="rId13"/>
    <p:sldId id="269" r:id="rId14"/>
    <p:sldId id="270" r:id="rId15"/>
    <p:sldId id="258" r:id="rId16"/>
    <p:sldId id="271" r:id="rId17"/>
    <p:sldId id="273" r:id="rId18"/>
    <p:sldId id="275" r:id="rId19"/>
    <p:sldId id="279" r:id="rId20"/>
    <p:sldId id="280" r:id="rId21"/>
    <p:sldId id="276" r:id="rId22"/>
    <p:sldId id="274"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3BD09-B669-4BDF-9256-842A7DDC8E6C}" v="303" dt="2019-04-09T08:24:46.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5" d="100"/>
          <a:sy n="115" d="100"/>
        </p:scale>
        <p:origin x="67"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Ford" userId="9eb3d1dc-2bf6-4ae1-bf98-112c9cfa9c97" providerId="ADAL" clId="{2953BD09-B669-4BDF-9256-842A7DDC8E6C}"/>
    <pc:docChg chg="undo custSel addSld delSld modSld sldOrd">
      <pc:chgData name="Lee Ford" userId="9eb3d1dc-2bf6-4ae1-bf98-112c9cfa9c97" providerId="ADAL" clId="{2953BD09-B669-4BDF-9256-842A7DDC8E6C}" dt="2019-04-09T17:48:12.642" v="8070" actId="1035"/>
      <pc:docMkLst>
        <pc:docMk/>
      </pc:docMkLst>
      <pc:sldChg chg="addSp modSp">
        <pc:chgData name="Lee Ford" userId="9eb3d1dc-2bf6-4ae1-bf98-112c9cfa9c97" providerId="ADAL" clId="{2953BD09-B669-4BDF-9256-842A7DDC8E6C}" dt="2019-04-09T17:21:07.993" v="7936" actId="20577"/>
        <pc:sldMkLst>
          <pc:docMk/>
          <pc:sldMk cId="3736308112" sldId="256"/>
        </pc:sldMkLst>
        <pc:spChg chg="mod">
          <ac:chgData name="Lee Ford" userId="9eb3d1dc-2bf6-4ae1-bf98-112c9cfa9c97" providerId="ADAL" clId="{2953BD09-B669-4BDF-9256-842A7DDC8E6C}" dt="2019-03-13T16:23:59.695" v="437" actId="20577"/>
          <ac:spMkLst>
            <pc:docMk/>
            <pc:sldMk cId="3736308112" sldId="256"/>
            <ac:spMk id="2" creationId="{17B699DC-AAEF-466D-B485-F36F49EF3939}"/>
          </ac:spMkLst>
        </pc:spChg>
        <pc:spChg chg="mod">
          <ac:chgData name="Lee Ford" userId="9eb3d1dc-2bf6-4ae1-bf98-112c9cfa9c97" providerId="ADAL" clId="{2953BD09-B669-4BDF-9256-842A7DDC8E6C}" dt="2019-04-09T17:21:07.993" v="7936" actId="20577"/>
          <ac:spMkLst>
            <pc:docMk/>
            <pc:sldMk cId="3736308112" sldId="256"/>
            <ac:spMk id="3" creationId="{3DFED1E6-E413-4398-8CDC-5DA907347713}"/>
          </ac:spMkLst>
        </pc:spChg>
        <pc:picChg chg="add mod">
          <ac:chgData name="Lee Ford" userId="9eb3d1dc-2bf6-4ae1-bf98-112c9cfa9c97" providerId="ADAL" clId="{2953BD09-B669-4BDF-9256-842A7DDC8E6C}" dt="2019-04-05T21:13:52.301" v="7525" actId="1036"/>
          <ac:picMkLst>
            <pc:docMk/>
            <pc:sldMk cId="3736308112" sldId="256"/>
            <ac:picMk id="5" creationId="{133A93BC-01FF-4649-A246-DE5B64BFCB53}"/>
          </ac:picMkLst>
        </pc:picChg>
      </pc:sldChg>
      <pc:sldChg chg="modSp">
        <pc:chgData name="Lee Ford" userId="9eb3d1dc-2bf6-4ae1-bf98-112c9cfa9c97" providerId="ADAL" clId="{2953BD09-B669-4BDF-9256-842A7DDC8E6C}" dt="2019-04-05T21:12:25.237" v="7445" actId="114"/>
        <pc:sldMkLst>
          <pc:docMk/>
          <pc:sldMk cId="3886353884" sldId="257"/>
        </pc:sldMkLst>
        <pc:spChg chg="mod">
          <ac:chgData name="Lee Ford" userId="9eb3d1dc-2bf6-4ae1-bf98-112c9cfa9c97" providerId="ADAL" clId="{2953BD09-B669-4BDF-9256-842A7DDC8E6C}" dt="2019-03-15T16:13:16.562" v="2983" actId="20577"/>
          <ac:spMkLst>
            <pc:docMk/>
            <pc:sldMk cId="3886353884" sldId="257"/>
            <ac:spMk id="2" creationId="{6EAB123C-5904-444B-A097-4972166566E2}"/>
          </ac:spMkLst>
        </pc:spChg>
        <pc:spChg chg="mod">
          <ac:chgData name="Lee Ford" userId="9eb3d1dc-2bf6-4ae1-bf98-112c9cfa9c97" providerId="ADAL" clId="{2953BD09-B669-4BDF-9256-842A7DDC8E6C}" dt="2019-04-05T21:12:25.237" v="7445" actId="114"/>
          <ac:spMkLst>
            <pc:docMk/>
            <pc:sldMk cId="3886353884" sldId="257"/>
            <ac:spMk id="3" creationId="{73565C88-1DAE-4C33-B73D-1520C0261B1B}"/>
          </ac:spMkLst>
        </pc:spChg>
      </pc:sldChg>
      <pc:sldChg chg="addSp modSp add">
        <pc:chgData name="Lee Ford" userId="9eb3d1dc-2bf6-4ae1-bf98-112c9cfa9c97" providerId="ADAL" clId="{2953BD09-B669-4BDF-9256-842A7DDC8E6C}" dt="2019-04-05T20:02:05.962" v="6265" actId="20577"/>
        <pc:sldMkLst>
          <pc:docMk/>
          <pc:sldMk cId="870602281" sldId="258"/>
        </pc:sldMkLst>
        <pc:spChg chg="mod">
          <ac:chgData name="Lee Ford" userId="9eb3d1dc-2bf6-4ae1-bf98-112c9cfa9c97" providerId="ADAL" clId="{2953BD09-B669-4BDF-9256-842A7DDC8E6C}" dt="2019-03-13T16:20:48.430" v="340" actId="20577"/>
          <ac:spMkLst>
            <pc:docMk/>
            <pc:sldMk cId="870602281" sldId="258"/>
            <ac:spMk id="2" creationId="{17B699DC-AAEF-466D-B485-F36F49EF3939}"/>
          </ac:spMkLst>
        </pc:spChg>
        <pc:spChg chg="mod">
          <ac:chgData name="Lee Ford" userId="9eb3d1dc-2bf6-4ae1-bf98-112c9cfa9c97" providerId="ADAL" clId="{2953BD09-B669-4BDF-9256-842A7DDC8E6C}" dt="2019-04-05T20:02:05.962" v="6265" actId="20577"/>
          <ac:spMkLst>
            <pc:docMk/>
            <pc:sldMk cId="870602281" sldId="258"/>
            <ac:spMk id="3" creationId="{3DFED1E6-E413-4398-8CDC-5DA907347713}"/>
          </ac:spMkLst>
        </pc:spChg>
        <pc:graphicFrameChg chg="add mod modGraphic">
          <ac:chgData name="Lee Ford" userId="9eb3d1dc-2bf6-4ae1-bf98-112c9cfa9c97" providerId="ADAL" clId="{2953BD09-B669-4BDF-9256-842A7DDC8E6C}" dt="2019-04-05T15:52:59.112" v="5803" actId="20577"/>
          <ac:graphicFrameMkLst>
            <pc:docMk/>
            <pc:sldMk cId="870602281" sldId="258"/>
            <ac:graphicFrameMk id="4" creationId="{CC0B5884-EB82-4620-9AA1-12A2A8A338BE}"/>
          </ac:graphicFrameMkLst>
        </pc:graphicFrameChg>
      </pc:sldChg>
      <pc:sldChg chg="delSp modSp add">
        <pc:chgData name="Lee Ford" userId="9eb3d1dc-2bf6-4ae1-bf98-112c9cfa9c97" providerId="ADAL" clId="{2953BD09-B669-4BDF-9256-842A7DDC8E6C}" dt="2019-04-09T17:46:13.603" v="7957" actId="6549"/>
        <pc:sldMkLst>
          <pc:docMk/>
          <pc:sldMk cId="1463073687" sldId="259"/>
        </pc:sldMkLst>
        <pc:spChg chg="mod">
          <ac:chgData name="Lee Ford" userId="9eb3d1dc-2bf6-4ae1-bf98-112c9cfa9c97" providerId="ADAL" clId="{2953BD09-B669-4BDF-9256-842A7DDC8E6C}" dt="2019-03-13T16:37:06.071" v="921" actId="20577"/>
          <ac:spMkLst>
            <pc:docMk/>
            <pc:sldMk cId="1463073687" sldId="259"/>
            <ac:spMk id="2" creationId="{17B699DC-AAEF-466D-B485-F36F49EF3939}"/>
          </ac:spMkLst>
        </pc:spChg>
        <pc:spChg chg="mod">
          <ac:chgData name="Lee Ford" userId="9eb3d1dc-2bf6-4ae1-bf98-112c9cfa9c97" providerId="ADAL" clId="{2953BD09-B669-4BDF-9256-842A7DDC8E6C}" dt="2019-04-09T17:46:13.603" v="7957" actId="6549"/>
          <ac:spMkLst>
            <pc:docMk/>
            <pc:sldMk cId="1463073687" sldId="259"/>
            <ac:spMk id="3" creationId="{3DFED1E6-E413-4398-8CDC-5DA907347713}"/>
          </ac:spMkLst>
        </pc:spChg>
        <pc:picChg chg="del">
          <ac:chgData name="Lee Ford" userId="9eb3d1dc-2bf6-4ae1-bf98-112c9cfa9c97" providerId="ADAL" clId="{2953BD09-B669-4BDF-9256-842A7DDC8E6C}" dt="2019-03-13T16:36:39.085" v="878" actId="478"/>
          <ac:picMkLst>
            <pc:docMk/>
            <pc:sldMk cId="1463073687" sldId="259"/>
            <ac:picMk id="5" creationId="{133A93BC-01FF-4649-A246-DE5B64BFCB53}"/>
          </ac:picMkLst>
        </pc:picChg>
      </pc:sldChg>
      <pc:sldChg chg="addSp delSp modSp add">
        <pc:chgData name="Lee Ford" userId="9eb3d1dc-2bf6-4ae1-bf98-112c9cfa9c97" providerId="ADAL" clId="{2953BD09-B669-4BDF-9256-842A7DDC8E6C}" dt="2019-04-05T19:55:57.182" v="6036" actId="14100"/>
        <pc:sldMkLst>
          <pc:docMk/>
          <pc:sldMk cId="3344007219" sldId="260"/>
        </pc:sldMkLst>
        <pc:spChg chg="mod">
          <ac:chgData name="Lee Ford" userId="9eb3d1dc-2bf6-4ae1-bf98-112c9cfa9c97" providerId="ADAL" clId="{2953BD09-B669-4BDF-9256-842A7DDC8E6C}" dt="2019-03-13T17:10:16.786" v="2456" actId="27636"/>
          <ac:spMkLst>
            <pc:docMk/>
            <pc:sldMk cId="3344007219" sldId="260"/>
            <ac:spMk id="2" creationId="{17B699DC-AAEF-466D-B485-F36F49EF3939}"/>
          </ac:spMkLst>
        </pc:spChg>
        <pc:spChg chg="mod">
          <ac:chgData name="Lee Ford" userId="9eb3d1dc-2bf6-4ae1-bf98-112c9cfa9c97" providerId="ADAL" clId="{2953BD09-B669-4BDF-9256-842A7DDC8E6C}" dt="2019-03-13T17:00:23.770" v="2076" actId="20577"/>
          <ac:spMkLst>
            <pc:docMk/>
            <pc:sldMk cId="3344007219" sldId="260"/>
            <ac:spMk id="3" creationId="{3DFED1E6-E413-4398-8CDC-5DA907347713}"/>
          </ac:spMkLst>
        </pc:spChg>
        <pc:picChg chg="add del mod">
          <ac:chgData name="Lee Ford" userId="9eb3d1dc-2bf6-4ae1-bf98-112c9cfa9c97" providerId="ADAL" clId="{2953BD09-B669-4BDF-9256-842A7DDC8E6C}" dt="2019-04-05T19:55:48.047" v="6033" actId="478"/>
          <ac:picMkLst>
            <pc:docMk/>
            <pc:sldMk cId="3344007219" sldId="260"/>
            <ac:picMk id="4" creationId="{30D3A05D-6699-4D5F-B6E4-8E3A2E00C6CB}"/>
          </ac:picMkLst>
        </pc:picChg>
        <pc:picChg chg="add mod">
          <ac:chgData name="Lee Ford" userId="9eb3d1dc-2bf6-4ae1-bf98-112c9cfa9c97" providerId="ADAL" clId="{2953BD09-B669-4BDF-9256-842A7DDC8E6C}" dt="2019-04-05T19:55:57.182" v="6036" actId="14100"/>
          <ac:picMkLst>
            <pc:docMk/>
            <pc:sldMk cId="3344007219" sldId="260"/>
            <ac:picMk id="5" creationId="{E6F81A2A-73EF-46B1-9A85-41A0200D459B}"/>
          </ac:picMkLst>
        </pc:picChg>
      </pc:sldChg>
      <pc:sldChg chg="addSp delSp modSp add">
        <pc:chgData name="Lee Ford" userId="9eb3d1dc-2bf6-4ae1-bf98-112c9cfa9c97" providerId="ADAL" clId="{2953BD09-B669-4BDF-9256-842A7DDC8E6C}" dt="2019-04-09T17:47:02.910" v="7971" actId="20577"/>
        <pc:sldMkLst>
          <pc:docMk/>
          <pc:sldMk cId="2400733701" sldId="261"/>
        </pc:sldMkLst>
        <pc:spChg chg="mod">
          <ac:chgData name="Lee Ford" userId="9eb3d1dc-2bf6-4ae1-bf98-112c9cfa9c97" providerId="ADAL" clId="{2953BD09-B669-4BDF-9256-842A7DDC8E6C}" dt="2019-03-13T17:10:20.544" v="2458" actId="27636"/>
          <ac:spMkLst>
            <pc:docMk/>
            <pc:sldMk cId="2400733701" sldId="261"/>
            <ac:spMk id="2" creationId="{17B699DC-AAEF-466D-B485-F36F49EF3939}"/>
          </ac:spMkLst>
        </pc:spChg>
        <pc:spChg chg="mod">
          <ac:chgData name="Lee Ford" userId="9eb3d1dc-2bf6-4ae1-bf98-112c9cfa9c97" providerId="ADAL" clId="{2953BD09-B669-4BDF-9256-842A7DDC8E6C}" dt="2019-04-09T17:47:02.910" v="7971" actId="20577"/>
          <ac:spMkLst>
            <pc:docMk/>
            <pc:sldMk cId="2400733701" sldId="261"/>
            <ac:spMk id="3" creationId="{3DFED1E6-E413-4398-8CDC-5DA907347713}"/>
          </ac:spMkLst>
        </pc:spChg>
        <pc:picChg chg="del">
          <ac:chgData name="Lee Ford" userId="9eb3d1dc-2bf6-4ae1-bf98-112c9cfa9c97" providerId="ADAL" clId="{2953BD09-B669-4BDF-9256-842A7DDC8E6C}" dt="2019-03-13T16:54:15.836" v="1662" actId="478"/>
          <ac:picMkLst>
            <pc:docMk/>
            <pc:sldMk cId="2400733701" sldId="261"/>
            <ac:picMk id="4" creationId="{30D3A05D-6699-4D5F-B6E4-8E3A2E00C6CB}"/>
          </ac:picMkLst>
        </pc:picChg>
        <pc:picChg chg="add mod">
          <ac:chgData name="Lee Ford" userId="9eb3d1dc-2bf6-4ae1-bf98-112c9cfa9c97" providerId="ADAL" clId="{2953BD09-B669-4BDF-9256-842A7DDC8E6C}" dt="2019-04-05T20:08:06.062" v="6315" actId="1076"/>
          <ac:picMkLst>
            <pc:docMk/>
            <pc:sldMk cId="2400733701" sldId="261"/>
            <ac:picMk id="4" creationId="{CA105CD6-6FC4-48E1-8128-32724003F394}"/>
          </ac:picMkLst>
        </pc:picChg>
        <pc:picChg chg="add del mod">
          <ac:chgData name="Lee Ford" userId="9eb3d1dc-2bf6-4ae1-bf98-112c9cfa9c97" providerId="ADAL" clId="{2953BD09-B669-4BDF-9256-842A7DDC8E6C}" dt="2019-04-05T19:56:53.579" v="6038" actId="478"/>
          <ac:picMkLst>
            <pc:docMk/>
            <pc:sldMk cId="2400733701" sldId="261"/>
            <ac:picMk id="5" creationId="{BFD5F66E-BBE6-48D6-9E71-3337D5FF54CF}"/>
          </ac:picMkLst>
        </pc:picChg>
        <pc:picChg chg="add del mod">
          <ac:chgData name="Lee Ford" userId="9eb3d1dc-2bf6-4ae1-bf98-112c9cfa9c97" providerId="ADAL" clId="{2953BD09-B669-4BDF-9256-842A7DDC8E6C}" dt="2019-04-05T19:57:01.848" v="6041" actId="478"/>
          <ac:picMkLst>
            <pc:docMk/>
            <pc:sldMk cId="2400733701" sldId="261"/>
            <ac:picMk id="6" creationId="{990D3C74-F8BF-4306-BA3E-2EC55BF0DDFF}"/>
          </ac:picMkLst>
        </pc:picChg>
        <pc:picChg chg="add mod">
          <ac:chgData name="Lee Ford" userId="9eb3d1dc-2bf6-4ae1-bf98-112c9cfa9c97" providerId="ADAL" clId="{2953BD09-B669-4BDF-9256-842A7DDC8E6C}" dt="2019-04-05T20:08:01.515" v="6314" actId="1076"/>
          <ac:picMkLst>
            <pc:docMk/>
            <pc:sldMk cId="2400733701" sldId="261"/>
            <ac:picMk id="7" creationId="{438B0B64-6833-46AF-B4A9-42C381569690}"/>
          </ac:picMkLst>
        </pc:picChg>
        <pc:picChg chg="add del mod">
          <ac:chgData name="Lee Ford" userId="9eb3d1dc-2bf6-4ae1-bf98-112c9cfa9c97" providerId="ADAL" clId="{2953BD09-B669-4BDF-9256-842A7DDC8E6C}" dt="2019-03-13T16:58:31.570" v="1967" actId="478"/>
          <ac:picMkLst>
            <pc:docMk/>
            <pc:sldMk cId="2400733701" sldId="261"/>
            <ac:picMk id="7" creationId="{9845034B-26CB-42FD-A223-75402C2DD0A3}"/>
          </ac:picMkLst>
        </pc:picChg>
        <pc:picChg chg="add del mod">
          <ac:chgData name="Lee Ford" userId="9eb3d1dc-2bf6-4ae1-bf98-112c9cfa9c97" providerId="ADAL" clId="{2953BD09-B669-4BDF-9256-842A7DDC8E6C}" dt="2019-04-05T19:57:02.747" v="6042" actId="478"/>
          <ac:picMkLst>
            <pc:docMk/>
            <pc:sldMk cId="2400733701" sldId="261"/>
            <ac:picMk id="9" creationId="{1424F035-9B82-4FEA-9FD1-21F0F6DD602E}"/>
          </ac:picMkLst>
        </pc:picChg>
      </pc:sldChg>
      <pc:sldChg chg="addSp delSp modSp add delAnim modAnim">
        <pc:chgData name="Lee Ford" userId="9eb3d1dc-2bf6-4ae1-bf98-112c9cfa9c97" providerId="ADAL" clId="{2953BD09-B669-4BDF-9256-842A7DDC8E6C}" dt="2019-04-05T20:12:24.167" v="6343" actId="1037"/>
        <pc:sldMkLst>
          <pc:docMk/>
          <pc:sldMk cId="403588091" sldId="262"/>
        </pc:sldMkLst>
        <pc:spChg chg="mod">
          <ac:chgData name="Lee Ford" userId="9eb3d1dc-2bf6-4ae1-bf98-112c9cfa9c97" providerId="ADAL" clId="{2953BD09-B669-4BDF-9256-842A7DDC8E6C}" dt="2019-03-13T17:10:23.816" v="2460" actId="27636"/>
          <ac:spMkLst>
            <pc:docMk/>
            <pc:sldMk cId="403588091" sldId="262"/>
            <ac:spMk id="2" creationId="{17B699DC-AAEF-466D-B485-F36F49EF3939}"/>
          </ac:spMkLst>
        </pc:spChg>
        <pc:spChg chg="mod">
          <ac:chgData name="Lee Ford" userId="9eb3d1dc-2bf6-4ae1-bf98-112c9cfa9c97" providerId="ADAL" clId="{2953BD09-B669-4BDF-9256-842A7DDC8E6C}" dt="2019-03-13T17:08:09.077" v="2352" actId="113"/>
          <ac:spMkLst>
            <pc:docMk/>
            <pc:sldMk cId="403588091" sldId="262"/>
            <ac:spMk id="3" creationId="{3DFED1E6-E413-4398-8CDC-5DA907347713}"/>
          </ac:spMkLst>
        </pc:spChg>
        <pc:picChg chg="add del mod">
          <ac:chgData name="Lee Ford" userId="9eb3d1dc-2bf6-4ae1-bf98-112c9cfa9c97" providerId="ADAL" clId="{2953BD09-B669-4BDF-9256-842A7DDC8E6C}" dt="2019-03-13T17:02:22.330" v="2081" actId="478"/>
          <ac:picMkLst>
            <pc:docMk/>
            <pc:sldMk cId="403588091" sldId="262"/>
            <ac:picMk id="4" creationId="{65B1235F-A609-4DC6-A1E7-3D62397AB40E}"/>
          </ac:picMkLst>
        </pc:picChg>
        <pc:picChg chg="add mod">
          <ac:chgData name="Lee Ford" userId="9eb3d1dc-2bf6-4ae1-bf98-112c9cfa9c97" providerId="ADAL" clId="{2953BD09-B669-4BDF-9256-842A7DDC8E6C}" dt="2019-04-05T20:10:07.471" v="6322" actId="14100"/>
          <ac:picMkLst>
            <pc:docMk/>
            <pc:sldMk cId="403588091" sldId="262"/>
            <ac:picMk id="4" creationId="{B7A8A457-8CE1-4C79-B062-69AB65502F12}"/>
          </ac:picMkLst>
        </pc:picChg>
        <pc:picChg chg="add mod">
          <ac:chgData name="Lee Ford" userId="9eb3d1dc-2bf6-4ae1-bf98-112c9cfa9c97" providerId="ADAL" clId="{2953BD09-B669-4BDF-9256-842A7DDC8E6C}" dt="2019-04-05T20:12:24.167" v="6343" actId="1037"/>
          <ac:picMkLst>
            <pc:docMk/>
            <pc:sldMk cId="403588091" sldId="262"/>
            <ac:picMk id="5" creationId="{832826FC-D8B9-496D-97A0-A2C0B9E3FBFD}"/>
          </ac:picMkLst>
        </pc:picChg>
        <pc:picChg chg="del">
          <ac:chgData name="Lee Ford" userId="9eb3d1dc-2bf6-4ae1-bf98-112c9cfa9c97" providerId="ADAL" clId="{2953BD09-B669-4BDF-9256-842A7DDC8E6C}" dt="2019-03-13T16:59:43.735" v="1991" actId="478"/>
          <ac:picMkLst>
            <pc:docMk/>
            <pc:sldMk cId="403588091" sldId="262"/>
            <ac:picMk id="5" creationId="{BFD5F66E-BBE6-48D6-9E71-3337D5FF54CF}"/>
          </ac:picMkLst>
        </pc:picChg>
        <pc:picChg chg="del">
          <ac:chgData name="Lee Ford" userId="9eb3d1dc-2bf6-4ae1-bf98-112c9cfa9c97" providerId="ADAL" clId="{2953BD09-B669-4BDF-9256-842A7DDC8E6C}" dt="2019-03-13T16:59:41.459" v="1990" actId="478"/>
          <ac:picMkLst>
            <pc:docMk/>
            <pc:sldMk cId="403588091" sldId="262"/>
            <ac:picMk id="6" creationId="{990D3C74-F8BF-4306-BA3E-2EC55BF0DDFF}"/>
          </ac:picMkLst>
        </pc:picChg>
        <pc:picChg chg="add del mod">
          <ac:chgData name="Lee Ford" userId="9eb3d1dc-2bf6-4ae1-bf98-112c9cfa9c97" providerId="ADAL" clId="{2953BD09-B669-4BDF-9256-842A7DDC8E6C}" dt="2019-03-13T17:03:16.046" v="2120" actId="478"/>
          <ac:picMkLst>
            <pc:docMk/>
            <pc:sldMk cId="403588091" sldId="262"/>
            <ac:picMk id="7" creationId="{4D8E0CE4-0697-4F8F-8D85-E129F568D7D0}"/>
          </ac:picMkLst>
        </pc:picChg>
        <pc:picChg chg="del">
          <ac:chgData name="Lee Ford" userId="9eb3d1dc-2bf6-4ae1-bf98-112c9cfa9c97" providerId="ADAL" clId="{2953BD09-B669-4BDF-9256-842A7DDC8E6C}" dt="2019-03-13T16:59:40.870" v="1989" actId="478"/>
          <ac:picMkLst>
            <pc:docMk/>
            <pc:sldMk cId="403588091" sldId="262"/>
            <ac:picMk id="9" creationId="{1424F035-9B82-4FEA-9FD1-21F0F6DD602E}"/>
          </ac:picMkLst>
        </pc:picChg>
        <pc:picChg chg="add del mod">
          <ac:chgData name="Lee Ford" userId="9eb3d1dc-2bf6-4ae1-bf98-112c9cfa9c97" providerId="ADAL" clId="{2953BD09-B669-4BDF-9256-842A7DDC8E6C}" dt="2019-04-05T20:09:19.286" v="6317" actId="478"/>
          <ac:picMkLst>
            <pc:docMk/>
            <pc:sldMk cId="403588091" sldId="262"/>
            <ac:picMk id="11" creationId="{EFABA4BE-0D83-425F-8131-97AE459966DD}"/>
          </ac:picMkLst>
        </pc:picChg>
        <pc:picChg chg="add del mod">
          <ac:chgData name="Lee Ford" userId="9eb3d1dc-2bf6-4ae1-bf98-112c9cfa9c97" providerId="ADAL" clId="{2953BD09-B669-4BDF-9256-842A7DDC8E6C}" dt="2019-04-05T20:09:17.586" v="6316" actId="478"/>
          <ac:picMkLst>
            <pc:docMk/>
            <pc:sldMk cId="403588091" sldId="262"/>
            <ac:picMk id="13" creationId="{64EC5F35-1E91-473D-9E43-8DC143003FC6}"/>
          </ac:picMkLst>
        </pc:picChg>
      </pc:sldChg>
      <pc:sldChg chg="addSp delSp modSp add delAnim">
        <pc:chgData name="Lee Ford" userId="9eb3d1dc-2bf6-4ae1-bf98-112c9cfa9c97" providerId="ADAL" clId="{2953BD09-B669-4BDF-9256-842A7DDC8E6C}" dt="2019-04-01T10:03:07.677" v="3800" actId="20577"/>
        <pc:sldMkLst>
          <pc:docMk/>
          <pc:sldMk cId="3172387879" sldId="263"/>
        </pc:sldMkLst>
        <pc:spChg chg="mod">
          <ac:chgData name="Lee Ford" userId="9eb3d1dc-2bf6-4ae1-bf98-112c9cfa9c97" providerId="ADAL" clId="{2953BD09-B669-4BDF-9256-842A7DDC8E6C}" dt="2019-04-01T09:52:47.568" v="3622" actId="27636"/>
          <ac:spMkLst>
            <pc:docMk/>
            <pc:sldMk cId="3172387879" sldId="263"/>
            <ac:spMk id="2" creationId="{17B699DC-AAEF-466D-B485-F36F49EF3939}"/>
          </ac:spMkLst>
        </pc:spChg>
        <pc:spChg chg="mod">
          <ac:chgData name="Lee Ford" userId="9eb3d1dc-2bf6-4ae1-bf98-112c9cfa9c97" providerId="ADAL" clId="{2953BD09-B669-4BDF-9256-842A7DDC8E6C}" dt="2019-04-01T10:03:07.677" v="3800" actId="20577"/>
          <ac:spMkLst>
            <pc:docMk/>
            <pc:sldMk cId="3172387879" sldId="263"/>
            <ac:spMk id="3" creationId="{3DFED1E6-E413-4398-8CDC-5DA907347713}"/>
          </ac:spMkLst>
        </pc:spChg>
        <pc:picChg chg="del">
          <ac:chgData name="Lee Ford" userId="9eb3d1dc-2bf6-4ae1-bf98-112c9cfa9c97" providerId="ADAL" clId="{2953BD09-B669-4BDF-9256-842A7DDC8E6C}" dt="2019-03-13T17:08:38.642" v="2358" actId="478"/>
          <ac:picMkLst>
            <pc:docMk/>
            <pc:sldMk cId="3172387879" sldId="263"/>
            <ac:picMk id="11" creationId="{EFABA4BE-0D83-425F-8131-97AE459966DD}"/>
          </ac:picMkLst>
        </pc:picChg>
        <pc:picChg chg="del">
          <ac:chgData name="Lee Ford" userId="9eb3d1dc-2bf6-4ae1-bf98-112c9cfa9c97" providerId="ADAL" clId="{2953BD09-B669-4BDF-9256-842A7DDC8E6C}" dt="2019-03-13T17:08:39.342" v="2359" actId="478"/>
          <ac:picMkLst>
            <pc:docMk/>
            <pc:sldMk cId="3172387879" sldId="263"/>
            <ac:picMk id="13" creationId="{64EC5F35-1E91-473D-9E43-8DC143003FC6}"/>
          </ac:picMkLst>
        </pc:picChg>
        <pc:picChg chg="add mod">
          <ac:chgData name="Lee Ford" userId="9eb3d1dc-2bf6-4ae1-bf98-112c9cfa9c97" providerId="ADAL" clId="{2953BD09-B669-4BDF-9256-842A7DDC8E6C}" dt="2019-03-13T17:12:40.239" v="2675" actId="1076"/>
          <ac:picMkLst>
            <pc:docMk/>
            <pc:sldMk cId="3172387879" sldId="263"/>
            <ac:picMk id="1026" creationId="{E6556CFA-B0E6-468F-B473-61F6B948EF78}"/>
          </ac:picMkLst>
        </pc:picChg>
      </pc:sldChg>
      <pc:sldChg chg="addSp delSp modSp add">
        <pc:chgData name="Lee Ford" userId="9eb3d1dc-2bf6-4ae1-bf98-112c9cfa9c97" providerId="ADAL" clId="{2953BD09-B669-4BDF-9256-842A7DDC8E6C}" dt="2019-04-08T09:23:28.351" v="7552" actId="207"/>
        <pc:sldMkLst>
          <pc:docMk/>
          <pc:sldMk cId="2867671101" sldId="264"/>
        </pc:sldMkLst>
        <pc:spChg chg="mod">
          <ac:chgData name="Lee Ford" userId="9eb3d1dc-2bf6-4ae1-bf98-112c9cfa9c97" providerId="ADAL" clId="{2953BD09-B669-4BDF-9256-842A7DDC8E6C}" dt="2019-04-01T10:45:09.371" v="4298" actId="27636"/>
          <ac:spMkLst>
            <pc:docMk/>
            <pc:sldMk cId="2867671101" sldId="264"/>
            <ac:spMk id="2" creationId="{17B699DC-AAEF-466D-B485-F36F49EF3939}"/>
          </ac:spMkLst>
        </pc:spChg>
        <pc:spChg chg="add del mod">
          <ac:chgData name="Lee Ford" userId="9eb3d1dc-2bf6-4ae1-bf98-112c9cfa9c97" providerId="ADAL" clId="{2953BD09-B669-4BDF-9256-842A7DDC8E6C}" dt="2019-04-08T09:23:28.351" v="7552" actId="207"/>
          <ac:spMkLst>
            <pc:docMk/>
            <pc:sldMk cId="2867671101" sldId="264"/>
            <ac:spMk id="3" creationId="{3DFED1E6-E413-4398-8CDC-5DA907347713}"/>
          </ac:spMkLst>
        </pc:spChg>
        <pc:spChg chg="add del">
          <ac:chgData name="Lee Ford" userId="9eb3d1dc-2bf6-4ae1-bf98-112c9cfa9c97" providerId="ADAL" clId="{2953BD09-B669-4BDF-9256-842A7DDC8E6C}" dt="2019-03-13T17:17:23.238" v="2933"/>
          <ac:spMkLst>
            <pc:docMk/>
            <pc:sldMk cId="2867671101" sldId="264"/>
            <ac:spMk id="1098" creationId="{3CAA3FC4-1838-40A1-912F-02D71A45514A}"/>
          </ac:spMkLst>
        </pc:spChg>
        <pc:spChg chg="add del">
          <ac:chgData name="Lee Ford" userId="9eb3d1dc-2bf6-4ae1-bf98-112c9cfa9c97" providerId="ADAL" clId="{2953BD09-B669-4BDF-9256-842A7DDC8E6C}" dt="2019-03-13T17:17:45.269" v="2936"/>
          <ac:spMkLst>
            <pc:docMk/>
            <pc:sldMk cId="2867671101" sldId="264"/>
            <ac:spMk id="1105" creationId="{5BF93139-35A5-454F-A245-3B23B96D746F}"/>
          </ac:spMkLst>
        </pc:spChg>
        <pc:graphicFrameChg chg="add del mod">
          <ac:chgData name="Lee Ford" userId="9eb3d1dc-2bf6-4ae1-bf98-112c9cfa9c97" providerId="ADAL" clId="{2953BD09-B669-4BDF-9256-842A7DDC8E6C}" dt="2019-03-13T17:17:23.238" v="2933"/>
          <ac:graphicFrameMkLst>
            <pc:docMk/>
            <pc:sldMk cId="2867671101" sldId="264"/>
            <ac:graphicFrameMk id="4" creationId="{18FF171B-812C-46DB-89F4-6A3CB352C60E}"/>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5" creationId="{B72938FD-3441-4C45-AFCA-B764649C9F10}"/>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6" creationId="{3D19898B-ABDD-4E74-85FF-F2BA57D3D0AF}"/>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7" creationId="{CC059EF3-B639-4C7E-AA17-768B0B19E13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9" creationId="{FF01B620-1A7C-4DE4-919A-774C4E3788C0}"/>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1" creationId="{6A1D5DC2-F369-4326-86A3-E0D574CCA6F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3" creationId="{BC4C81FD-56DA-4DAB-8427-F08C67E1F5E5}"/>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4" creationId="{7DB8A00C-D600-488E-A36B-E82D7D970989}"/>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5" creationId="{E08FB9F4-B4EF-456C-8DFD-A2054DC1818E}"/>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6" creationId="{03CC9580-381E-470D-9010-68BE1D64B18D}"/>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7" creationId="{FE31DD02-41FE-4B8B-92A9-369D94D12BFC}"/>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8" creationId="{8851A093-6C36-42E9-80B0-A68B4E0DAE60}"/>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9" creationId="{3F04B184-1D7E-4DDC-A82F-834A8C29B430}"/>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0" creationId="{5823122B-ADAE-467A-AE4E-53500970939D}"/>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1" creationId="{39BF2111-205F-4E1B-8CF9-E4F575D74EA1}"/>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2" creationId="{5B725709-CE12-4093-87EC-0180ACC90024}"/>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3" creationId="{9EC1C667-2756-4605-90FE-2734223D0531}"/>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4" creationId="{3E3B7695-F4A8-4BA9-98DD-3936B31E778A}"/>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5" creationId="{1B02BA48-A0B5-4B40-9C27-A21B35FBC8FC}"/>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6" creationId="{B6F58402-F830-4DE8-B28E-B5CF07A947D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7" creationId="{698D8DED-B002-4660-AD06-1AFCB07D530D}"/>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8" creationId="{AC39B280-E287-4687-AEE0-8351F271F897}"/>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29" creationId="{D0D0BF34-AF2A-47C9-82A9-88B91FE105F1}"/>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30" creationId="{BB935DF7-C3DC-4497-BFD9-593FEBE34E10}"/>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31" creationId="{BF5D76D2-AD08-4824-974D-C92D406BC5C9}"/>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24" creationId="{B3D627CF-E9D4-4DAD-887A-B86F684D92B6}"/>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25" creationId="{EEEE3F64-AE62-4238-B370-0649279D15E7}"/>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27" creationId="{EBD45AAA-39AE-4050-BECD-464847C7DEE4}"/>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28" creationId="{CE3B5367-E94C-4E00-8CCD-C254CF8E079F}"/>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29" creationId="{DBAE0D8B-3B03-4667-A9EF-E2BDE5ECF9D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0" creationId="{6747774E-CE39-4B0B-8ABA-A2329E5D4EF7}"/>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1" creationId="{38457048-4BB0-4CCA-99E1-A2CAE42F7EF7}"/>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2" creationId="{F3922BD3-31AD-437F-9E29-3611554D37D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3" creationId="{59CE17AB-D98F-472E-BAC6-482DB0E598A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4" creationId="{DFE08C8B-3BE5-4896-BAA3-BFFA4BBF5515}"/>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5" creationId="{F6847AA1-D389-4387-9E54-9977D0D5DAD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6" creationId="{76964423-CA7D-45BD-BB16-1F16162FE88E}"/>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7" creationId="{26BE7AA9-4325-4AAF-BCAF-EA8DE4D3BB5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8" creationId="{A86605A5-5D32-4F5B-A18A-C198F8DC6E9A}"/>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39" creationId="{61AFB11B-02BD-4E41-BE31-0C552EA1B53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0" creationId="{556AFC48-9B67-4DE2-8674-A9DE0832931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1" creationId="{656323C5-5595-4E0F-B24A-C856608041DA}"/>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2" creationId="{A0F7F420-B8AC-42AB-901E-0A89AA9FCB4C}"/>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3" creationId="{E674BC33-CA29-44C2-A4A2-1BF48AD6BB6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4" creationId="{2380074D-F7B4-48B3-81A3-404D14779DD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5" creationId="{66AE427E-04F3-4716-81E8-BB4F5A57757C}"/>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6" creationId="{7C35825F-CDB0-4E4F-A854-FE84A93CC912}"/>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7" creationId="{AE0B418D-A7E1-4FA0-BDC9-AA19F35E2164}"/>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8" creationId="{A0CC3DAD-0A52-4B89-B251-76FA9A85F782}"/>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49" creationId="{9F57DB87-4912-4A29-BF7F-80CA6BB82847}"/>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0" creationId="{83A55D7D-C74F-4E75-A075-FF6B369AF03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1" creationId="{8344216D-0D0B-4C47-BE58-F9279C731C85}"/>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2" creationId="{54111414-9696-40E7-B4BA-0531AA9AF226}"/>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3" creationId="{F3749A7B-94FA-4A43-AC69-0A05E435AFFA}"/>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4" creationId="{09AEC0CD-37CC-4581-B96F-570ECC5F817C}"/>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5" creationId="{321BF2C9-8A30-4187-AEC7-54FA34604490}"/>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6" creationId="{D4C53302-339F-431C-8676-4943D0B92282}"/>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7" creationId="{A1D841BE-BB41-469A-BF0B-DB6C6D9F986A}"/>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8" creationId="{40FAE4A4-5E33-4C08-8198-CDAB5800C9E2}"/>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59" creationId="{41E62B6D-4889-4077-B584-30AD88497B4A}"/>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0" creationId="{EBFCFD8A-9CB8-4232-9FD4-2619F01E395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1" creationId="{81CECAB9-269B-4E4A-A46E-FB66DF68DE5F}"/>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2" creationId="{912F331A-BA69-4EE2-8D13-8F948693077A}"/>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3" creationId="{CB428228-579E-492A-B1F9-74C9099D7672}"/>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4" creationId="{E6D286F9-A627-4FFE-B387-C22069A1EF36}"/>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5" creationId="{FEEC13E2-A7D4-414D-8AFD-60826EC1B37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6" creationId="{E857C88F-2B55-42F8-84E8-DCEFC10CBF6E}"/>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7" creationId="{494ECB6A-8FE5-4F35-A6EA-C0511BD1049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8" creationId="{FA46B676-EDAB-43F9-918A-C3AAEBE24D7F}"/>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69" creationId="{29F45701-529F-45D0-BAC9-58273C5A21ED}"/>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0" creationId="{01CB6B32-7C41-454A-AF37-176FB6AFC73E}"/>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1" creationId="{43C0B271-4D09-4309-AC8D-B7360F10E73E}"/>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2" creationId="{DC435A72-65A6-4EED-9CD2-E59400E09CAD}"/>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3" creationId="{0E9A10F0-5FC1-455F-84C1-4D3564E565E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4" creationId="{A79FCC0A-7951-439D-BB29-A9F3F0E4E2FE}"/>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5" creationId="{20D129BB-6E13-45F7-BD24-1A20E7EBC069}"/>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6" creationId="{8EDE3FF0-F2A3-45FD-BDBE-8FFB50A31F07}"/>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7" creationId="{9F69D12E-8F67-4690-9DED-BB08D753B114}"/>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8" creationId="{C629CFB4-BC6C-4F3D-9FD7-FB0DC36FBFF7}"/>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79" creationId="{2D3CADD7-9639-45FC-81CA-B234D81186BA}"/>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0" creationId="{3A7B8ED0-FBBB-4634-8EC1-B5315EC0F4CF}"/>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1" creationId="{94602942-F787-4C89-B3CA-5DC3B291FDAF}"/>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2" creationId="{E9956EF1-0901-4939-9D22-F796CAF9E1D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3" creationId="{2E16C1AB-2979-4200-9E2B-2DDB7745F9DF}"/>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4" creationId="{A8494387-4C55-4E2B-ADCE-9DFA76F23255}"/>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5" creationId="{6FC509DF-0B68-4CC5-ACE1-6D9A1CC1D765}"/>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6" creationId="{DE4B0E32-C719-41E8-9A73-22EE1A4BC61B}"/>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7" creationId="{F86E9548-4015-4154-B79B-933C215613E1}"/>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8" creationId="{65586797-541E-4CBF-8962-70352E6E5224}"/>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89" creationId="{4EFBE00B-F730-401C-8777-D7531CD8AA71}"/>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90" creationId="{FA4A3F1F-C6A1-4CCF-B107-F8FBCB2719D8}"/>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91" creationId="{E21D8AC5-60EF-4F1A-A894-9B76D5F0D6B0}"/>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92" creationId="{F7B9FF22-1E93-4CB1-B392-A9ED9CCFBB49}"/>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93" creationId="{C5013CF7-9CEB-42E5-A20E-F4FA09B981D9}"/>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94" creationId="{26F1D9D8-AB0C-4AAD-BFA7-B1158124EB0F}"/>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95" creationId="{B6CB5F04-A238-414C-90D4-C50AC02557B4}"/>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96" creationId="{58CBAA15-60CE-4CE5-A5E5-25109CAF1343}"/>
          </ac:graphicFrameMkLst>
        </pc:graphicFrameChg>
        <pc:graphicFrameChg chg="add del">
          <ac:chgData name="Lee Ford" userId="9eb3d1dc-2bf6-4ae1-bf98-112c9cfa9c97" providerId="ADAL" clId="{2953BD09-B669-4BDF-9256-842A7DDC8E6C}" dt="2019-03-13T17:17:23.238" v="2933"/>
          <ac:graphicFrameMkLst>
            <pc:docMk/>
            <pc:sldMk cId="2867671101" sldId="264"/>
            <ac:graphicFrameMk id="1097" creationId="{2A2F5650-37BB-43E7-A75D-B10BC14B5929}"/>
          </ac:graphicFrameMkLst>
        </pc:graphicFrameChg>
        <pc:graphicFrameChg chg="add del mod">
          <ac:chgData name="Lee Ford" userId="9eb3d1dc-2bf6-4ae1-bf98-112c9cfa9c97" providerId="ADAL" clId="{2953BD09-B669-4BDF-9256-842A7DDC8E6C}" dt="2019-03-13T17:17:45.269" v="2936"/>
          <ac:graphicFrameMkLst>
            <pc:docMk/>
            <pc:sldMk cId="2867671101" sldId="264"/>
            <ac:graphicFrameMk id="1099" creationId="{FD0C77FA-4A83-4A29-ABE1-3BE291BA4161}"/>
          </ac:graphicFrameMkLst>
        </pc:graphicFrameChg>
        <pc:graphicFrameChg chg="add del">
          <ac:chgData name="Lee Ford" userId="9eb3d1dc-2bf6-4ae1-bf98-112c9cfa9c97" providerId="ADAL" clId="{2953BD09-B669-4BDF-9256-842A7DDC8E6C}" dt="2019-03-13T17:17:45.269" v="2936"/>
          <ac:graphicFrameMkLst>
            <pc:docMk/>
            <pc:sldMk cId="2867671101" sldId="264"/>
            <ac:graphicFrameMk id="1100" creationId="{9F63C9C9-C7F5-43D5-9B46-D693B4F4A0A0}"/>
          </ac:graphicFrameMkLst>
        </pc:graphicFrameChg>
        <pc:graphicFrameChg chg="add del">
          <ac:chgData name="Lee Ford" userId="9eb3d1dc-2bf6-4ae1-bf98-112c9cfa9c97" providerId="ADAL" clId="{2953BD09-B669-4BDF-9256-842A7DDC8E6C}" dt="2019-03-13T17:17:45.269" v="2936"/>
          <ac:graphicFrameMkLst>
            <pc:docMk/>
            <pc:sldMk cId="2867671101" sldId="264"/>
            <ac:graphicFrameMk id="1101" creationId="{EED3E4B1-7E82-473F-8473-FCE73BBB36DC}"/>
          </ac:graphicFrameMkLst>
        </pc:graphicFrameChg>
        <pc:graphicFrameChg chg="add del">
          <ac:chgData name="Lee Ford" userId="9eb3d1dc-2bf6-4ae1-bf98-112c9cfa9c97" providerId="ADAL" clId="{2953BD09-B669-4BDF-9256-842A7DDC8E6C}" dt="2019-03-13T17:17:45.269" v="2936"/>
          <ac:graphicFrameMkLst>
            <pc:docMk/>
            <pc:sldMk cId="2867671101" sldId="264"/>
            <ac:graphicFrameMk id="1102" creationId="{E405979B-93D8-46DD-85C6-6D18C2BEED4D}"/>
          </ac:graphicFrameMkLst>
        </pc:graphicFrameChg>
        <pc:graphicFrameChg chg="add del">
          <ac:chgData name="Lee Ford" userId="9eb3d1dc-2bf6-4ae1-bf98-112c9cfa9c97" providerId="ADAL" clId="{2953BD09-B669-4BDF-9256-842A7DDC8E6C}" dt="2019-03-13T17:17:45.269" v="2936"/>
          <ac:graphicFrameMkLst>
            <pc:docMk/>
            <pc:sldMk cId="2867671101" sldId="264"/>
            <ac:graphicFrameMk id="1103" creationId="{B042ACC9-20E9-4C8D-9141-6CA61950FEBB}"/>
          </ac:graphicFrameMkLst>
        </pc:graphicFrameChg>
        <pc:graphicFrameChg chg="add del">
          <ac:chgData name="Lee Ford" userId="9eb3d1dc-2bf6-4ae1-bf98-112c9cfa9c97" providerId="ADAL" clId="{2953BD09-B669-4BDF-9256-842A7DDC8E6C}" dt="2019-03-13T17:17:45.269" v="2936"/>
          <ac:graphicFrameMkLst>
            <pc:docMk/>
            <pc:sldMk cId="2867671101" sldId="264"/>
            <ac:graphicFrameMk id="1104" creationId="{34599D80-DEFE-48F8-8758-90168D5F87B8}"/>
          </ac:graphicFrameMkLst>
        </pc:graphicFrameChg>
        <pc:picChg chg="del">
          <ac:chgData name="Lee Ford" userId="9eb3d1dc-2bf6-4ae1-bf98-112c9cfa9c97" providerId="ADAL" clId="{2953BD09-B669-4BDF-9256-842A7DDC8E6C}" dt="2019-03-13T17:15:55.315" v="2906" actId="478"/>
          <ac:picMkLst>
            <pc:docMk/>
            <pc:sldMk cId="2867671101" sldId="264"/>
            <ac:picMk id="1026" creationId="{E6556CFA-B0E6-468F-B473-61F6B948EF78}"/>
          </ac:picMkLst>
        </pc:picChg>
      </pc:sldChg>
      <pc:sldChg chg="delSp modSp add delAnim">
        <pc:chgData name="Lee Ford" userId="9eb3d1dc-2bf6-4ae1-bf98-112c9cfa9c97" providerId="ADAL" clId="{2953BD09-B669-4BDF-9256-842A7DDC8E6C}" dt="2019-04-05T20:01:56.837" v="6256" actId="20577"/>
        <pc:sldMkLst>
          <pc:docMk/>
          <pc:sldMk cId="234272272" sldId="265"/>
        </pc:sldMkLst>
        <pc:spChg chg="mod">
          <ac:chgData name="Lee Ford" userId="9eb3d1dc-2bf6-4ae1-bf98-112c9cfa9c97" providerId="ADAL" clId="{2953BD09-B669-4BDF-9256-842A7DDC8E6C}" dt="2019-04-01T09:48:06.889" v="3041" actId="313"/>
          <ac:spMkLst>
            <pc:docMk/>
            <pc:sldMk cId="234272272" sldId="265"/>
            <ac:spMk id="2" creationId="{17B699DC-AAEF-466D-B485-F36F49EF3939}"/>
          </ac:spMkLst>
        </pc:spChg>
        <pc:spChg chg="mod">
          <ac:chgData name="Lee Ford" userId="9eb3d1dc-2bf6-4ae1-bf98-112c9cfa9c97" providerId="ADAL" clId="{2953BD09-B669-4BDF-9256-842A7DDC8E6C}" dt="2019-04-05T20:01:56.837" v="6256" actId="20577"/>
          <ac:spMkLst>
            <pc:docMk/>
            <pc:sldMk cId="234272272" sldId="265"/>
            <ac:spMk id="3" creationId="{3DFED1E6-E413-4398-8CDC-5DA907347713}"/>
          </ac:spMkLst>
        </pc:spChg>
        <pc:picChg chg="del">
          <ac:chgData name="Lee Ford" userId="9eb3d1dc-2bf6-4ae1-bf98-112c9cfa9c97" providerId="ADAL" clId="{2953BD09-B669-4BDF-9256-842A7DDC8E6C}" dt="2019-04-01T09:48:09.580" v="3042" actId="478"/>
          <ac:picMkLst>
            <pc:docMk/>
            <pc:sldMk cId="234272272" sldId="265"/>
            <ac:picMk id="11" creationId="{EFABA4BE-0D83-425F-8131-97AE459966DD}"/>
          </ac:picMkLst>
        </pc:picChg>
        <pc:picChg chg="del">
          <ac:chgData name="Lee Ford" userId="9eb3d1dc-2bf6-4ae1-bf98-112c9cfa9c97" providerId="ADAL" clId="{2953BD09-B669-4BDF-9256-842A7DDC8E6C}" dt="2019-04-01T09:48:12.400" v="3045" actId="478"/>
          <ac:picMkLst>
            <pc:docMk/>
            <pc:sldMk cId="234272272" sldId="265"/>
            <ac:picMk id="13" creationId="{64EC5F35-1E91-473D-9E43-8DC143003FC6}"/>
          </ac:picMkLst>
        </pc:picChg>
      </pc:sldChg>
      <pc:sldChg chg="addSp delSp modSp add">
        <pc:chgData name="Lee Ford" userId="9eb3d1dc-2bf6-4ae1-bf98-112c9cfa9c97" providerId="ADAL" clId="{2953BD09-B669-4BDF-9256-842A7DDC8E6C}" dt="2019-04-01T10:45:04.968" v="4296" actId="14100"/>
        <pc:sldMkLst>
          <pc:docMk/>
          <pc:sldMk cId="1319660792" sldId="266"/>
        </pc:sldMkLst>
        <pc:spChg chg="mod">
          <ac:chgData name="Lee Ford" userId="9eb3d1dc-2bf6-4ae1-bf98-112c9cfa9c97" providerId="ADAL" clId="{2953BD09-B669-4BDF-9256-842A7DDC8E6C}" dt="2019-04-01T10:45:04.968" v="4296" actId="14100"/>
          <ac:spMkLst>
            <pc:docMk/>
            <pc:sldMk cId="1319660792" sldId="266"/>
            <ac:spMk id="2" creationId="{17B699DC-AAEF-466D-B485-F36F49EF3939}"/>
          </ac:spMkLst>
        </pc:spChg>
        <pc:spChg chg="add del mod">
          <ac:chgData name="Lee Ford" userId="9eb3d1dc-2bf6-4ae1-bf98-112c9cfa9c97" providerId="ADAL" clId="{2953BD09-B669-4BDF-9256-842A7DDC8E6C}" dt="2019-04-01T10:43:01.361" v="4241" actId="207"/>
          <ac:spMkLst>
            <pc:docMk/>
            <pc:sldMk cId="1319660792" sldId="266"/>
            <ac:spMk id="3" creationId="{3DFED1E6-E413-4398-8CDC-5DA907347713}"/>
          </ac:spMkLst>
        </pc:spChg>
        <pc:spChg chg="add del">
          <ac:chgData name="Lee Ford" userId="9eb3d1dc-2bf6-4ae1-bf98-112c9cfa9c97" providerId="ADAL" clId="{2953BD09-B669-4BDF-9256-842A7DDC8E6C}" dt="2019-04-01T10:15:07.556" v="4041"/>
          <ac:spMkLst>
            <pc:docMk/>
            <pc:sldMk cId="1319660792" sldId="266"/>
            <ac:spMk id="40" creationId="{06AB167E-CDD0-474E-9D22-A76C471F042E}"/>
          </ac:spMkLst>
        </pc:spChg>
        <pc:graphicFrameChg chg="add del mod">
          <ac:chgData name="Lee Ford" userId="9eb3d1dc-2bf6-4ae1-bf98-112c9cfa9c97" providerId="ADAL" clId="{2953BD09-B669-4BDF-9256-842A7DDC8E6C}" dt="2019-04-01T10:15:07.556" v="4041"/>
          <ac:graphicFrameMkLst>
            <pc:docMk/>
            <pc:sldMk cId="1319660792" sldId="266"/>
            <ac:graphicFrameMk id="4" creationId="{5C2AC6B4-CE99-4026-9723-D8F9683D3A5F}"/>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5" creationId="{EF77B6B7-175E-4EF4-AF7B-70B9236C0E8F}"/>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6" creationId="{77795627-9DDC-4285-A6F1-677DFA87D640}"/>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7" creationId="{10455312-C475-44AF-95CB-C23CB170D03F}"/>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9" creationId="{0B603A94-1098-404B-AD1E-3D081452C2BE}"/>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11" creationId="{877CF391-9B46-4A5E-A57A-36F0336CC4EF}"/>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13" creationId="{BB3657B4-3668-47B0-96DB-34BCB2E1B82A}"/>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14" creationId="{4682FC19-F31D-474E-A74B-7144E233DB2E}"/>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15" creationId="{99374560-ED63-4373-A89A-A4840C472E07}"/>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16" creationId="{641D0A54-AB30-48BD-8D99-38784A20AD4E}"/>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17" creationId="{3062FCD8-B4C8-4E66-9BD4-DF9180B948E1}"/>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18" creationId="{D2AA5B38-62A0-4CAD-8E2A-648D43524771}"/>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19" creationId="{BC0EFE49-85E9-4B32-8FEC-D0310E99E819}"/>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0" creationId="{056056C2-903B-450A-AA09-04A536616AA2}"/>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1" creationId="{E835F81F-194F-451F-A5DA-368A55721C27}"/>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2" creationId="{58EF8476-5F1B-4B90-BB42-0FBAF3C6B5E9}"/>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3" creationId="{5817FA34-384B-457B-AF24-09338881ACC5}"/>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4" creationId="{6C625768-5CFD-4BA7-8CD0-FE0225126617}"/>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5" creationId="{F40B53DA-E86B-4739-9F49-BDC24B2BEF40}"/>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6" creationId="{C344DE75-1E03-47D8-AA73-4512794F33BB}"/>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7" creationId="{4FBBC543-F8D6-460E-BC19-E024D88AA82B}"/>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8" creationId="{7821FC8B-AAE6-43E2-8428-E47A0E98DDDD}"/>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29" creationId="{7F36EBA7-BABC-45BB-898B-B56C4F7A5447}"/>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0" creationId="{F28FF334-E135-4F95-93C6-2E53A969EAC8}"/>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1" creationId="{B4E4DAB2-CA2B-476E-82D0-997F3DF36DCF}"/>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2" creationId="{D637D5AB-1853-4255-9988-49F336416880}"/>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3" creationId="{DE8B9FF1-0ED3-438F-905C-C986BF9E8F93}"/>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4" creationId="{54B271ED-E84E-4C83-9F91-5372B564C28F}"/>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5" creationId="{3478DB7F-C049-4499-9644-067AB47AF9B5}"/>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6" creationId="{06DFD47B-9A91-4A27-A811-5DCAE974E97F}"/>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7" creationId="{3ADB1D14-8CC1-44A5-80AE-68119BAFDBC5}"/>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8" creationId="{337C2423-A6A9-45B0-97B9-D0CD9D66E9EA}"/>
          </ac:graphicFrameMkLst>
        </pc:graphicFrameChg>
        <pc:graphicFrameChg chg="add del">
          <ac:chgData name="Lee Ford" userId="9eb3d1dc-2bf6-4ae1-bf98-112c9cfa9c97" providerId="ADAL" clId="{2953BD09-B669-4BDF-9256-842A7DDC8E6C}" dt="2019-04-01T10:15:07.556" v="4041"/>
          <ac:graphicFrameMkLst>
            <pc:docMk/>
            <pc:sldMk cId="1319660792" sldId="266"/>
            <ac:graphicFrameMk id="39" creationId="{E3BD84A6-CD26-42D7-93AC-C4FC581B98D1}"/>
          </ac:graphicFrameMkLst>
        </pc:graphicFrameChg>
      </pc:sldChg>
      <pc:sldChg chg="addSp delSp modSp add">
        <pc:chgData name="Lee Ford" userId="9eb3d1dc-2bf6-4ae1-bf98-112c9cfa9c97" providerId="ADAL" clId="{2953BD09-B669-4BDF-9256-842A7DDC8E6C}" dt="2019-04-08T09:25:53.571" v="7554" actId="207"/>
        <pc:sldMkLst>
          <pc:docMk/>
          <pc:sldMk cId="2651442181" sldId="268"/>
        </pc:sldMkLst>
        <pc:spChg chg="mod">
          <ac:chgData name="Lee Ford" userId="9eb3d1dc-2bf6-4ae1-bf98-112c9cfa9c97" providerId="ADAL" clId="{2953BD09-B669-4BDF-9256-842A7DDC8E6C}" dt="2019-04-01T10:45:21.416" v="4299" actId="14100"/>
          <ac:spMkLst>
            <pc:docMk/>
            <pc:sldMk cId="2651442181" sldId="268"/>
            <ac:spMk id="2" creationId="{17B699DC-AAEF-466D-B485-F36F49EF3939}"/>
          </ac:spMkLst>
        </pc:spChg>
        <pc:spChg chg="add del mod">
          <ac:chgData name="Lee Ford" userId="9eb3d1dc-2bf6-4ae1-bf98-112c9cfa9c97" providerId="ADAL" clId="{2953BD09-B669-4BDF-9256-842A7DDC8E6C}" dt="2019-04-08T09:25:53.571" v="7554" actId="207"/>
          <ac:spMkLst>
            <pc:docMk/>
            <pc:sldMk cId="2651442181" sldId="268"/>
            <ac:spMk id="3" creationId="{3DFED1E6-E413-4398-8CDC-5DA907347713}"/>
          </ac:spMkLst>
        </pc:spChg>
        <pc:spChg chg="add del">
          <ac:chgData name="Lee Ford" userId="9eb3d1dc-2bf6-4ae1-bf98-112c9cfa9c97" providerId="ADAL" clId="{2953BD09-B669-4BDF-9256-842A7DDC8E6C}" dt="2019-04-01T10:28:46.096" v="4089"/>
          <ac:spMkLst>
            <pc:docMk/>
            <pc:sldMk cId="2651442181" sldId="268"/>
            <ac:spMk id="34" creationId="{34E1BD3D-9574-4C92-869D-59AF6457DB2C}"/>
          </ac:spMkLst>
        </pc:spChg>
        <pc:graphicFrameChg chg="add del mod">
          <ac:chgData name="Lee Ford" userId="9eb3d1dc-2bf6-4ae1-bf98-112c9cfa9c97" providerId="ADAL" clId="{2953BD09-B669-4BDF-9256-842A7DDC8E6C}" dt="2019-04-01T10:28:46.096" v="4089"/>
          <ac:graphicFrameMkLst>
            <pc:docMk/>
            <pc:sldMk cId="2651442181" sldId="268"/>
            <ac:graphicFrameMk id="4" creationId="{2DBA1C7F-9340-44B3-8839-BC2E1E3195DE}"/>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5" creationId="{BF728510-18E1-4756-B894-93EEB82F6F49}"/>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6" creationId="{9602EEB7-AAAB-4FB4-AE10-701375F198C7}"/>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7" creationId="{BA7F096B-6236-4BC8-A991-C2D8FDFDE1C1}"/>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9" creationId="{874EDE53-9B94-4A56-A7E7-5BE342EB8CFA}"/>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11" creationId="{D8C1459E-4D3E-45A8-BDAB-3FF2D73DD8A5}"/>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13" creationId="{0F11273E-16AA-4066-B2EE-0F1411A55C70}"/>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14" creationId="{50AE95DB-9A8F-4B2D-A674-DCCFDD1BBA10}"/>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15" creationId="{DC84CAAE-EC19-4776-89AE-1A0FC49B5CFD}"/>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16" creationId="{42906981-D796-498C-A548-29138669F0AD}"/>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17" creationId="{947FBA32-A707-44EB-B67F-B6C637B7C068}"/>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18" creationId="{FAC48C34-8CB1-4653-8E6B-E7C5813BD86C}"/>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19" creationId="{6FED73B5-AD75-4A7B-84C2-CEDADB1F6E91}"/>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0" creationId="{09768794-3AAD-42B4-967D-1A9B92D8DC61}"/>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1" creationId="{C20E2480-5D25-4FDE-97B8-F5F2363E4CBA}"/>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2" creationId="{78FE4531-8318-46C8-9500-294989E6A2AD}"/>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3" creationId="{2921AF71-D620-458F-A8F6-D55CCCE5511D}"/>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4" creationId="{D9C7394A-257C-4CBC-B2F3-EC09CF1632B4}"/>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5" creationId="{E49D22A6-8D37-4639-AA78-17310570BB19}"/>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6" creationId="{F2F2F230-89B4-4C09-93F3-6D6C7799EA44}"/>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7" creationId="{F91BDDDB-A192-4B8A-81B7-9CDD5A708F11}"/>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8" creationId="{F703421E-6E0C-48A5-B12E-843494967892}"/>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29" creationId="{C5FBEDFD-7C2E-41FB-91DD-62E261132F74}"/>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30" creationId="{4370C502-B5A0-4275-8F39-F61A7A27FA1B}"/>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31" creationId="{C27F5F56-C176-40B9-B703-90FF722F3F5E}"/>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32" creationId="{C315B42B-F595-41B4-84B9-95C91713138A}"/>
          </ac:graphicFrameMkLst>
        </pc:graphicFrameChg>
        <pc:graphicFrameChg chg="add del">
          <ac:chgData name="Lee Ford" userId="9eb3d1dc-2bf6-4ae1-bf98-112c9cfa9c97" providerId="ADAL" clId="{2953BD09-B669-4BDF-9256-842A7DDC8E6C}" dt="2019-04-01T10:28:46.096" v="4089"/>
          <ac:graphicFrameMkLst>
            <pc:docMk/>
            <pc:sldMk cId="2651442181" sldId="268"/>
            <ac:graphicFrameMk id="33" creationId="{4B9250C5-5484-465A-94B3-208121F0E58D}"/>
          </ac:graphicFrameMkLst>
        </pc:graphicFrameChg>
      </pc:sldChg>
      <pc:sldChg chg="addSp delSp modSp add ord">
        <pc:chgData name="Lee Ford" userId="9eb3d1dc-2bf6-4ae1-bf98-112c9cfa9c97" providerId="ADAL" clId="{2953BD09-B669-4BDF-9256-842A7DDC8E6C}" dt="2019-04-01T12:28:07.114" v="4367" actId="20577"/>
        <pc:sldMkLst>
          <pc:docMk/>
          <pc:sldMk cId="3833243865" sldId="269"/>
        </pc:sldMkLst>
        <pc:spChg chg="mod">
          <ac:chgData name="Lee Ford" userId="9eb3d1dc-2bf6-4ae1-bf98-112c9cfa9c97" providerId="ADAL" clId="{2953BD09-B669-4BDF-9256-842A7DDC8E6C}" dt="2019-04-01T10:44:04.257" v="4267" actId="27636"/>
          <ac:spMkLst>
            <pc:docMk/>
            <pc:sldMk cId="3833243865" sldId="269"/>
            <ac:spMk id="2" creationId="{17B699DC-AAEF-466D-B485-F36F49EF3939}"/>
          </ac:spMkLst>
        </pc:spChg>
        <pc:spChg chg="mod">
          <ac:chgData name="Lee Ford" userId="9eb3d1dc-2bf6-4ae1-bf98-112c9cfa9c97" providerId="ADAL" clId="{2953BD09-B669-4BDF-9256-842A7DDC8E6C}" dt="2019-04-01T12:28:07.114" v="4367" actId="20577"/>
          <ac:spMkLst>
            <pc:docMk/>
            <pc:sldMk cId="3833243865" sldId="269"/>
            <ac:spMk id="3" creationId="{3DFED1E6-E413-4398-8CDC-5DA907347713}"/>
          </ac:spMkLst>
        </pc:spChg>
        <pc:picChg chg="add mod">
          <ac:chgData name="Lee Ford" userId="9eb3d1dc-2bf6-4ae1-bf98-112c9cfa9c97" providerId="ADAL" clId="{2953BD09-B669-4BDF-9256-842A7DDC8E6C}" dt="2019-04-01T12:26:27.059" v="4330" actId="1076"/>
          <ac:picMkLst>
            <pc:docMk/>
            <pc:sldMk cId="3833243865" sldId="269"/>
            <ac:picMk id="4" creationId="{A6E2C560-B8A1-4ED3-9E3C-0DEAA971AFD7}"/>
          </ac:picMkLst>
        </pc:picChg>
        <pc:picChg chg="del">
          <ac:chgData name="Lee Ford" userId="9eb3d1dc-2bf6-4ae1-bf98-112c9cfa9c97" providerId="ADAL" clId="{2953BD09-B669-4BDF-9256-842A7DDC8E6C}" dt="2019-04-01T10:45:51.245" v="4322" actId="478"/>
          <ac:picMkLst>
            <pc:docMk/>
            <pc:sldMk cId="3833243865" sldId="269"/>
            <ac:picMk id="1026" creationId="{E6556CFA-B0E6-468F-B473-61F6B948EF78}"/>
          </ac:picMkLst>
        </pc:picChg>
      </pc:sldChg>
      <pc:sldChg chg="addSp delSp modSp add ord">
        <pc:chgData name="Lee Ford" userId="9eb3d1dc-2bf6-4ae1-bf98-112c9cfa9c97" providerId="ADAL" clId="{2953BD09-B669-4BDF-9256-842A7DDC8E6C}" dt="2019-04-08T09:29:22.147" v="7555" actId="20577"/>
        <pc:sldMkLst>
          <pc:docMk/>
          <pc:sldMk cId="1361798280" sldId="270"/>
        </pc:sldMkLst>
        <pc:spChg chg="mod">
          <ac:chgData name="Lee Ford" userId="9eb3d1dc-2bf6-4ae1-bf98-112c9cfa9c97" providerId="ADAL" clId="{2953BD09-B669-4BDF-9256-842A7DDC8E6C}" dt="2019-04-01T12:28:50.738" v="4380" actId="20577"/>
          <ac:spMkLst>
            <pc:docMk/>
            <pc:sldMk cId="1361798280" sldId="270"/>
            <ac:spMk id="2" creationId="{17B699DC-AAEF-466D-B485-F36F49EF3939}"/>
          </ac:spMkLst>
        </pc:spChg>
        <pc:spChg chg="add del mod">
          <ac:chgData name="Lee Ford" userId="9eb3d1dc-2bf6-4ae1-bf98-112c9cfa9c97" providerId="ADAL" clId="{2953BD09-B669-4BDF-9256-842A7DDC8E6C}" dt="2019-04-08T09:29:22.147" v="7555" actId="20577"/>
          <ac:spMkLst>
            <pc:docMk/>
            <pc:sldMk cId="1361798280" sldId="270"/>
            <ac:spMk id="3" creationId="{3DFED1E6-E413-4398-8CDC-5DA907347713}"/>
          </ac:spMkLst>
        </pc:spChg>
        <pc:spChg chg="add del">
          <ac:chgData name="Lee Ford" userId="9eb3d1dc-2bf6-4ae1-bf98-112c9cfa9c97" providerId="ADAL" clId="{2953BD09-B669-4BDF-9256-842A7DDC8E6C}" dt="2019-04-01T12:29:08.496" v="4383"/>
          <ac:spMkLst>
            <pc:docMk/>
            <pc:sldMk cId="1361798280" sldId="270"/>
            <ac:spMk id="27" creationId="{68CBD4B4-E8DE-4F16-A243-E99688FDE294}"/>
          </ac:spMkLst>
        </pc:spChg>
        <pc:graphicFrameChg chg="add del mod">
          <ac:chgData name="Lee Ford" userId="9eb3d1dc-2bf6-4ae1-bf98-112c9cfa9c97" providerId="ADAL" clId="{2953BD09-B669-4BDF-9256-842A7DDC8E6C}" dt="2019-04-01T12:29:08.496" v="4383"/>
          <ac:graphicFrameMkLst>
            <pc:docMk/>
            <pc:sldMk cId="1361798280" sldId="270"/>
            <ac:graphicFrameMk id="4" creationId="{5E2DAA42-7449-454B-B081-EC419D76BB00}"/>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5" creationId="{87BEF164-9AB1-4010-AD1D-BB4ECDD1F803}"/>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6" creationId="{2C4C6064-0F49-481F-BE45-9B6853429EF7}"/>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7" creationId="{00CDE5DF-6896-4E15-A3F7-403F8F9805F3}"/>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9" creationId="{2FA69D32-27A0-4D97-98B5-4C27C2244E42}"/>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11" creationId="{1E52DA7E-D7C6-489C-A21D-77C93F5A35EE}"/>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13" creationId="{E551DB17-584E-43CF-98AC-41CA68B49E2C}"/>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14" creationId="{496C14EA-0468-4B5A-98D5-ED8BFD1A1443}"/>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15" creationId="{FC055276-D1AB-44E3-9E42-F9B1D725AD6F}"/>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16" creationId="{07590B72-3FDF-4C57-9388-86EF74B8B4A7}"/>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17" creationId="{5A13A747-540F-49D0-8628-877A8C0B7AB1}"/>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18" creationId="{E6A47991-79DB-4EDE-AD88-498D2E58AE35}"/>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19" creationId="{71128899-91CE-480D-9B1F-DEAE57C54A95}"/>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20" creationId="{43C85AEF-D531-4326-8A94-FE7BFBD6C362}"/>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21" creationId="{4CD3B36C-3FAE-4C1E-9E84-E20F54969F85}"/>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22" creationId="{C1FD7DED-566C-4BB6-A59F-C61DDCE3A0E5}"/>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23" creationId="{8530E379-AA66-4362-97F7-B6D6890BAD2E}"/>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24" creationId="{2DFE4367-B0E6-4318-88A0-4B671BFF0481}"/>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25" creationId="{91204542-D64C-4967-AC6D-9C74DF3E23F8}"/>
          </ac:graphicFrameMkLst>
        </pc:graphicFrameChg>
        <pc:graphicFrameChg chg="add del">
          <ac:chgData name="Lee Ford" userId="9eb3d1dc-2bf6-4ae1-bf98-112c9cfa9c97" providerId="ADAL" clId="{2953BD09-B669-4BDF-9256-842A7DDC8E6C}" dt="2019-04-01T12:29:08.496" v="4383"/>
          <ac:graphicFrameMkLst>
            <pc:docMk/>
            <pc:sldMk cId="1361798280" sldId="270"/>
            <ac:graphicFrameMk id="26" creationId="{DBCD998E-36A8-4134-9F1D-4B087B2B4733}"/>
          </ac:graphicFrameMkLst>
        </pc:graphicFrameChg>
      </pc:sldChg>
      <pc:sldChg chg="addSp delSp modSp add">
        <pc:chgData name="Lee Ford" userId="9eb3d1dc-2bf6-4ae1-bf98-112c9cfa9c97" providerId="ADAL" clId="{2953BD09-B669-4BDF-9256-842A7DDC8E6C}" dt="2019-04-05T20:02:13.277" v="6274" actId="20577"/>
        <pc:sldMkLst>
          <pc:docMk/>
          <pc:sldMk cId="2235389303" sldId="271"/>
        </pc:sldMkLst>
        <pc:spChg chg="mod">
          <ac:chgData name="Lee Ford" userId="9eb3d1dc-2bf6-4ae1-bf98-112c9cfa9c97" providerId="ADAL" clId="{2953BD09-B669-4BDF-9256-842A7DDC8E6C}" dt="2019-04-05T15:32:02.232" v="5203" actId="20577"/>
          <ac:spMkLst>
            <pc:docMk/>
            <pc:sldMk cId="2235389303" sldId="271"/>
            <ac:spMk id="2" creationId="{17B699DC-AAEF-466D-B485-F36F49EF3939}"/>
          </ac:spMkLst>
        </pc:spChg>
        <pc:spChg chg="mod">
          <ac:chgData name="Lee Ford" userId="9eb3d1dc-2bf6-4ae1-bf98-112c9cfa9c97" providerId="ADAL" clId="{2953BD09-B669-4BDF-9256-842A7DDC8E6C}" dt="2019-04-05T20:02:13.277" v="6274" actId="20577"/>
          <ac:spMkLst>
            <pc:docMk/>
            <pc:sldMk cId="2235389303" sldId="271"/>
            <ac:spMk id="3" creationId="{3DFED1E6-E413-4398-8CDC-5DA907347713}"/>
          </ac:spMkLst>
        </pc:spChg>
        <pc:graphicFrameChg chg="del">
          <ac:chgData name="Lee Ford" userId="9eb3d1dc-2bf6-4ae1-bf98-112c9cfa9c97" providerId="ADAL" clId="{2953BD09-B669-4BDF-9256-842A7DDC8E6C}" dt="2019-04-04T20:44:11.178" v="4731" actId="478"/>
          <ac:graphicFrameMkLst>
            <pc:docMk/>
            <pc:sldMk cId="2235389303" sldId="271"/>
            <ac:graphicFrameMk id="4" creationId="{CC0B5884-EB82-4620-9AA1-12A2A8A338BE}"/>
          </ac:graphicFrameMkLst>
        </pc:graphicFrameChg>
        <pc:picChg chg="add mod">
          <ac:chgData name="Lee Ford" userId="9eb3d1dc-2bf6-4ae1-bf98-112c9cfa9c97" providerId="ADAL" clId="{2953BD09-B669-4BDF-9256-842A7DDC8E6C}" dt="2019-04-05T15:29:35.303" v="5006" actId="14100"/>
          <ac:picMkLst>
            <pc:docMk/>
            <pc:sldMk cId="2235389303" sldId="271"/>
            <ac:picMk id="5" creationId="{AA5A8243-5EFB-4701-B1F8-522F1AD8EF1B}"/>
          </ac:picMkLst>
        </pc:picChg>
      </pc:sldChg>
      <pc:sldChg chg="addSp modSp add">
        <pc:chgData name="Lee Ford" userId="9eb3d1dc-2bf6-4ae1-bf98-112c9cfa9c97" providerId="ADAL" clId="{2953BD09-B669-4BDF-9256-842A7DDC8E6C}" dt="2019-04-05T15:52:51.035" v="5801" actId="20577"/>
        <pc:sldMkLst>
          <pc:docMk/>
          <pc:sldMk cId="161071162" sldId="273"/>
        </pc:sldMkLst>
        <pc:spChg chg="mod">
          <ac:chgData name="Lee Ford" userId="9eb3d1dc-2bf6-4ae1-bf98-112c9cfa9c97" providerId="ADAL" clId="{2953BD09-B669-4BDF-9256-842A7DDC8E6C}" dt="2019-04-05T15:31:50.982" v="5190" actId="20577"/>
          <ac:spMkLst>
            <pc:docMk/>
            <pc:sldMk cId="161071162" sldId="273"/>
            <ac:spMk id="2" creationId="{17B699DC-AAEF-466D-B485-F36F49EF3939}"/>
          </ac:spMkLst>
        </pc:spChg>
        <pc:spChg chg="mod">
          <ac:chgData name="Lee Ford" userId="9eb3d1dc-2bf6-4ae1-bf98-112c9cfa9c97" providerId="ADAL" clId="{2953BD09-B669-4BDF-9256-842A7DDC8E6C}" dt="2019-04-05T15:37:52.246" v="5380" actId="20577"/>
          <ac:spMkLst>
            <pc:docMk/>
            <pc:sldMk cId="161071162" sldId="273"/>
            <ac:spMk id="3" creationId="{3DFED1E6-E413-4398-8CDC-5DA907347713}"/>
          </ac:spMkLst>
        </pc:spChg>
        <pc:graphicFrameChg chg="add mod modGraphic">
          <ac:chgData name="Lee Ford" userId="9eb3d1dc-2bf6-4ae1-bf98-112c9cfa9c97" providerId="ADAL" clId="{2953BD09-B669-4BDF-9256-842A7DDC8E6C}" dt="2019-04-05T15:52:51.035" v="5801" actId="20577"/>
          <ac:graphicFrameMkLst>
            <pc:docMk/>
            <pc:sldMk cId="161071162" sldId="273"/>
            <ac:graphicFrameMk id="4" creationId="{77F4DFAA-262A-483A-A062-3C85607F530F}"/>
          </ac:graphicFrameMkLst>
        </pc:graphicFrameChg>
      </pc:sldChg>
      <pc:sldChg chg="modSp add">
        <pc:chgData name="Lee Ford" userId="9eb3d1dc-2bf6-4ae1-bf98-112c9cfa9c97" providerId="ADAL" clId="{2953BD09-B669-4BDF-9256-842A7DDC8E6C}" dt="2019-04-05T21:08:51.080" v="7412" actId="14100"/>
        <pc:sldMkLst>
          <pc:docMk/>
          <pc:sldMk cId="2288023409" sldId="274"/>
        </pc:sldMkLst>
        <pc:spChg chg="mod">
          <ac:chgData name="Lee Ford" userId="9eb3d1dc-2bf6-4ae1-bf98-112c9cfa9c97" providerId="ADAL" clId="{2953BD09-B669-4BDF-9256-842A7DDC8E6C}" dt="2019-04-05T21:03:50.436" v="6985" actId="20577"/>
          <ac:spMkLst>
            <pc:docMk/>
            <pc:sldMk cId="2288023409" sldId="274"/>
            <ac:spMk id="2" creationId="{17B699DC-AAEF-466D-B485-F36F49EF3939}"/>
          </ac:spMkLst>
        </pc:spChg>
        <pc:spChg chg="mod">
          <ac:chgData name="Lee Ford" userId="9eb3d1dc-2bf6-4ae1-bf98-112c9cfa9c97" providerId="ADAL" clId="{2953BD09-B669-4BDF-9256-842A7DDC8E6C}" dt="2019-04-05T21:08:51.080" v="7412" actId="14100"/>
          <ac:spMkLst>
            <pc:docMk/>
            <pc:sldMk cId="2288023409" sldId="274"/>
            <ac:spMk id="3" creationId="{3DFED1E6-E413-4398-8CDC-5DA907347713}"/>
          </ac:spMkLst>
        </pc:spChg>
      </pc:sldChg>
      <pc:sldChg chg="modSp add">
        <pc:chgData name="Lee Ford" userId="9eb3d1dc-2bf6-4ae1-bf98-112c9cfa9c97" providerId="ADAL" clId="{2953BD09-B669-4BDF-9256-842A7DDC8E6C}" dt="2019-04-05T21:01:45.101" v="6944" actId="207"/>
        <pc:sldMkLst>
          <pc:docMk/>
          <pc:sldMk cId="3941863882" sldId="275"/>
        </pc:sldMkLst>
        <pc:spChg chg="mod">
          <ac:chgData name="Lee Ford" userId="9eb3d1dc-2bf6-4ae1-bf98-112c9cfa9c97" providerId="ADAL" clId="{2953BD09-B669-4BDF-9256-842A7DDC8E6C}" dt="2019-04-05T15:47:16.292" v="5607" actId="14100"/>
          <ac:spMkLst>
            <pc:docMk/>
            <pc:sldMk cId="3941863882" sldId="275"/>
            <ac:spMk id="2" creationId="{17B699DC-AAEF-466D-B485-F36F49EF3939}"/>
          </ac:spMkLst>
        </pc:spChg>
        <pc:spChg chg="mod">
          <ac:chgData name="Lee Ford" userId="9eb3d1dc-2bf6-4ae1-bf98-112c9cfa9c97" providerId="ADAL" clId="{2953BD09-B669-4BDF-9256-842A7DDC8E6C}" dt="2019-04-05T21:01:45.101" v="6944" actId="207"/>
          <ac:spMkLst>
            <pc:docMk/>
            <pc:sldMk cId="3941863882" sldId="275"/>
            <ac:spMk id="3" creationId="{3DFED1E6-E413-4398-8CDC-5DA907347713}"/>
          </ac:spMkLst>
        </pc:spChg>
      </pc:sldChg>
      <pc:sldChg chg="addSp delSp modSp add ord delDesignElem">
        <pc:chgData name="Lee Ford" userId="9eb3d1dc-2bf6-4ae1-bf98-112c9cfa9c97" providerId="ADAL" clId="{2953BD09-B669-4BDF-9256-842A7DDC8E6C}" dt="2019-04-06T10:00:09.853" v="7551" actId="478"/>
        <pc:sldMkLst>
          <pc:docMk/>
          <pc:sldMk cId="1179909204" sldId="276"/>
        </pc:sldMkLst>
        <pc:spChg chg="del mod">
          <ac:chgData name="Lee Ford" userId="9eb3d1dc-2bf6-4ae1-bf98-112c9cfa9c97" providerId="ADAL" clId="{2953BD09-B669-4BDF-9256-842A7DDC8E6C}" dt="2019-04-06T10:00:09.853" v="7551" actId="478"/>
          <ac:spMkLst>
            <pc:docMk/>
            <pc:sldMk cId="1179909204" sldId="276"/>
            <ac:spMk id="2" creationId="{17B699DC-AAEF-466D-B485-F36F49EF3939}"/>
          </ac:spMkLst>
        </pc:spChg>
        <pc:spChg chg="mod">
          <ac:chgData name="Lee Ford" userId="9eb3d1dc-2bf6-4ae1-bf98-112c9cfa9c97" providerId="ADAL" clId="{2953BD09-B669-4BDF-9256-842A7DDC8E6C}" dt="2019-04-06T10:00:01.120" v="7550" actId="14100"/>
          <ac:spMkLst>
            <pc:docMk/>
            <pc:sldMk cId="1179909204" sldId="276"/>
            <ac:spMk id="3" creationId="{3DFED1E6-E413-4398-8CDC-5DA907347713}"/>
          </ac:spMkLst>
        </pc:spChg>
        <pc:spChg chg="add del mod">
          <ac:chgData name="Lee Ford" userId="9eb3d1dc-2bf6-4ae1-bf98-112c9cfa9c97" providerId="ADAL" clId="{2953BD09-B669-4BDF-9256-842A7DDC8E6C}" dt="2019-04-05T20:30:17.434" v="6389"/>
          <ac:spMkLst>
            <pc:docMk/>
            <pc:sldMk cId="1179909204" sldId="276"/>
            <ac:spMk id="4" creationId="{1A7731F4-BE0E-46C9-ABE1-19F47FC1B2A0}"/>
          </ac:spMkLst>
        </pc:spChg>
        <pc:spChg chg="add del mod">
          <ac:chgData name="Lee Ford" userId="9eb3d1dc-2bf6-4ae1-bf98-112c9cfa9c97" providerId="ADAL" clId="{2953BD09-B669-4BDF-9256-842A7DDC8E6C}" dt="2019-04-05T20:30:17.434" v="6389"/>
          <ac:spMkLst>
            <pc:docMk/>
            <pc:sldMk cId="1179909204" sldId="276"/>
            <ac:spMk id="5" creationId="{AAF915CB-CF46-48D5-8C51-5B8C43171068}"/>
          </ac:spMkLst>
        </pc:spChg>
        <pc:spChg chg="add mod">
          <ac:chgData name="Lee Ford" userId="9eb3d1dc-2bf6-4ae1-bf98-112c9cfa9c97" providerId="ADAL" clId="{2953BD09-B669-4BDF-9256-842A7DDC8E6C}" dt="2019-04-06T10:00:09.853" v="7551" actId="478"/>
          <ac:spMkLst>
            <pc:docMk/>
            <pc:sldMk cId="1179909204" sldId="276"/>
            <ac:spMk id="7" creationId="{276EEE77-04F9-4DE1-8995-21653E3A49CD}"/>
          </ac:spMkLst>
        </pc:spChg>
        <pc:spChg chg="add del">
          <ac:chgData name="Lee Ford" userId="9eb3d1dc-2bf6-4ae1-bf98-112c9cfa9c97" providerId="ADAL" clId="{2953BD09-B669-4BDF-9256-842A7DDC8E6C}" dt="2019-04-05T20:30:17.434" v="6389"/>
          <ac:spMkLst>
            <pc:docMk/>
            <pc:sldMk cId="1179909204" sldId="276"/>
            <ac:spMk id="8" creationId="{E80B86A7-A1EC-475B-9166-88902B033A38}"/>
          </ac:spMkLst>
        </pc:spChg>
        <pc:spChg chg="add del">
          <ac:chgData name="Lee Ford" userId="9eb3d1dc-2bf6-4ae1-bf98-112c9cfa9c97" providerId="ADAL" clId="{2953BD09-B669-4BDF-9256-842A7DDC8E6C}" dt="2019-04-05T20:30:17.434" v="6389"/>
          <ac:spMkLst>
            <pc:docMk/>
            <pc:sldMk cId="1179909204" sldId="276"/>
            <ac:spMk id="10" creationId="{C2C29CB1-9F74-4879-A6AF-AEA67B6F1F4D}"/>
          </ac:spMkLst>
        </pc:spChg>
        <pc:spChg chg="add del">
          <ac:chgData name="Lee Ford" userId="9eb3d1dc-2bf6-4ae1-bf98-112c9cfa9c97" providerId="ADAL" clId="{2953BD09-B669-4BDF-9256-842A7DDC8E6C}" dt="2019-04-05T20:30:17.434" v="6389"/>
          <ac:spMkLst>
            <pc:docMk/>
            <pc:sldMk cId="1179909204" sldId="276"/>
            <ac:spMk id="12" creationId="{7E2C7115-5336-410C-AD71-0F0952A2E5A7}"/>
          </ac:spMkLst>
        </pc:spChg>
      </pc:sldChg>
      <pc:sldChg chg="addSp delSp modSp add">
        <pc:chgData name="Lee Ford" userId="9eb3d1dc-2bf6-4ae1-bf98-112c9cfa9c97" providerId="ADAL" clId="{2953BD09-B669-4BDF-9256-842A7DDC8E6C}" dt="2019-04-09T17:48:12.642" v="8070" actId="1035"/>
        <pc:sldMkLst>
          <pc:docMk/>
          <pc:sldMk cId="2436547501" sldId="278"/>
        </pc:sldMkLst>
        <pc:spChg chg="mod">
          <ac:chgData name="Lee Ford" userId="9eb3d1dc-2bf6-4ae1-bf98-112c9cfa9c97" providerId="ADAL" clId="{2953BD09-B669-4BDF-9256-842A7DDC8E6C}" dt="2019-04-05T20:00:14.556" v="6198" actId="20577"/>
          <ac:spMkLst>
            <pc:docMk/>
            <pc:sldMk cId="2436547501" sldId="278"/>
            <ac:spMk id="3" creationId="{3DFED1E6-E413-4398-8CDC-5DA907347713}"/>
          </ac:spMkLst>
        </pc:spChg>
        <pc:picChg chg="add mod">
          <ac:chgData name="Lee Ford" userId="9eb3d1dc-2bf6-4ae1-bf98-112c9cfa9c97" providerId="ADAL" clId="{2953BD09-B669-4BDF-9256-842A7DDC8E6C}" dt="2019-04-09T17:47:46.710" v="8015" actId="1037"/>
          <ac:picMkLst>
            <pc:docMk/>
            <pc:sldMk cId="2436547501" sldId="278"/>
            <ac:picMk id="4" creationId="{5F1CDB8C-6F65-4B3F-A6F9-575F9C376051}"/>
          </ac:picMkLst>
        </pc:picChg>
        <pc:picChg chg="del">
          <ac:chgData name="Lee Ford" userId="9eb3d1dc-2bf6-4ae1-bf98-112c9cfa9c97" providerId="ADAL" clId="{2953BD09-B669-4BDF-9256-842A7DDC8E6C}" dt="2019-04-05T19:59:50.646" v="6185" actId="478"/>
          <ac:picMkLst>
            <pc:docMk/>
            <pc:sldMk cId="2436547501" sldId="278"/>
            <ac:picMk id="5" creationId="{BFD5F66E-BBE6-48D6-9E71-3337D5FF54CF}"/>
          </ac:picMkLst>
        </pc:picChg>
        <pc:picChg chg="del mod">
          <ac:chgData name="Lee Ford" userId="9eb3d1dc-2bf6-4ae1-bf98-112c9cfa9c97" providerId="ADAL" clId="{2953BD09-B669-4BDF-9256-842A7DDC8E6C}" dt="2019-04-05T20:00:07.405" v="6194" actId="478"/>
          <ac:picMkLst>
            <pc:docMk/>
            <pc:sldMk cId="2436547501" sldId="278"/>
            <ac:picMk id="6" creationId="{990D3C74-F8BF-4306-BA3E-2EC55BF0DDFF}"/>
          </ac:picMkLst>
        </pc:picChg>
        <pc:picChg chg="add del mod">
          <ac:chgData name="Lee Ford" userId="9eb3d1dc-2bf6-4ae1-bf98-112c9cfa9c97" providerId="ADAL" clId="{2953BD09-B669-4BDF-9256-842A7DDC8E6C}" dt="2019-04-05T20:05:42.203" v="6297" actId="478"/>
          <ac:picMkLst>
            <pc:docMk/>
            <pc:sldMk cId="2436547501" sldId="278"/>
            <ac:picMk id="7" creationId="{529F80F1-05FA-4E63-9956-B0D9B07F6AD1}"/>
          </ac:picMkLst>
        </pc:picChg>
        <pc:picChg chg="del mod">
          <ac:chgData name="Lee Ford" userId="9eb3d1dc-2bf6-4ae1-bf98-112c9cfa9c97" providerId="ADAL" clId="{2953BD09-B669-4BDF-9256-842A7DDC8E6C}" dt="2019-04-05T20:00:06.625" v="6193" actId="478"/>
          <ac:picMkLst>
            <pc:docMk/>
            <pc:sldMk cId="2436547501" sldId="278"/>
            <ac:picMk id="9" creationId="{1424F035-9B82-4FEA-9FD1-21F0F6DD602E}"/>
          </ac:picMkLst>
        </pc:picChg>
        <pc:picChg chg="add mod">
          <ac:chgData name="Lee Ford" userId="9eb3d1dc-2bf6-4ae1-bf98-112c9cfa9c97" providerId="ADAL" clId="{2953BD09-B669-4BDF-9256-842A7DDC8E6C}" dt="2019-04-09T17:48:01.146" v="8042" actId="1037"/>
          <ac:picMkLst>
            <pc:docMk/>
            <pc:sldMk cId="2436547501" sldId="278"/>
            <ac:picMk id="11" creationId="{0C98843F-2CBA-4797-B4CA-E0B75CE52757}"/>
          </ac:picMkLst>
        </pc:picChg>
        <pc:picChg chg="add mod">
          <ac:chgData name="Lee Ford" userId="9eb3d1dc-2bf6-4ae1-bf98-112c9cfa9c97" providerId="ADAL" clId="{2953BD09-B669-4BDF-9256-842A7DDC8E6C}" dt="2019-04-09T17:48:12.642" v="8070" actId="1035"/>
          <ac:picMkLst>
            <pc:docMk/>
            <pc:sldMk cId="2436547501" sldId="278"/>
            <ac:picMk id="13" creationId="{98D986CA-ECBE-4221-9F98-CAD1825D633D}"/>
          </ac:picMkLst>
        </pc:picChg>
      </pc:sldChg>
      <pc:sldChg chg="modSp add ord">
        <pc:chgData name="Lee Ford" userId="9eb3d1dc-2bf6-4ae1-bf98-112c9cfa9c97" providerId="ADAL" clId="{2953BD09-B669-4BDF-9256-842A7DDC8E6C}" dt="2019-04-05T20:47:52.918" v="6912"/>
        <pc:sldMkLst>
          <pc:docMk/>
          <pc:sldMk cId="916552850" sldId="279"/>
        </pc:sldMkLst>
        <pc:spChg chg="mod">
          <ac:chgData name="Lee Ford" userId="9eb3d1dc-2bf6-4ae1-bf98-112c9cfa9c97" providerId="ADAL" clId="{2953BD09-B669-4BDF-9256-842A7DDC8E6C}" dt="2019-04-05T20:33:01.268" v="6503" actId="20577"/>
          <ac:spMkLst>
            <pc:docMk/>
            <pc:sldMk cId="916552850" sldId="279"/>
            <ac:spMk id="2" creationId="{17B699DC-AAEF-466D-B485-F36F49EF3939}"/>
          </ac:spMkLst>
        </pc:spChg>
        <pc:spChg chg="mod">
          <ac:chgData name="Lee Ford" userId="9eb3d1dc-2bf6-4ae1-bf98-112c9cfa9c97" providerId="ADAL" clId="{2953BD09-B669-4BDF-9256-842A7DDC8E6C}" dt="2019-04-05T20:39:23.985" v="6796" actId="20577"/>
          <ac:spMkLst>
            <pc:docMk/>
            <pc:sldMk cId="916552850" sldId="279"/>
            <ac:spMk id="3" creationId="{3DFED1E6-E413-4398-8CDC-5DA907347713}"/>
          </ac:spMkLst>
        </pc:spChg>
        <pc:graphicFrameChg chg="mod modGraphic">
          <ac:chgData name="Lee Ford" userId="9eb3d1dc-2bf6-4ae1-bf98-112c9cfa9c97" providerId="ADAL" clId="{2953BD09-B669-4BDF-9256-842A7DDC8E6C}" dt="2019-04-05T20:47:52.918" v="6912"/>
          <ac:graphicFrameMkLst>
            <pc:docMk/>
            <pc:sldMk cId="916552850" sldId="279"/>
            <ac:graphicFrameMk id="4" creationId="{77F4DFAA-262A-483A-A062-3C85607F530F}"/>
          </ac:graphicFrameMkLst>
        </pc:graphicFrameChg>
      </pc:sldChg>
      <pc:sldChg chg="modSp add ord">
        <pc:chgData name="Lee Ford" userId="9eb3d1dc-2bf6-4ae1-bf98-112c9cfa9c97" providerId="ADAL" clId="{2953BD09-B669-4BDF-9256-842A7DDC8E6C}" dt="2019-04-05T21:03:13.932" v="6975" actId="207"/>
        <pc:sldMkLst>
          <pc:docMk/>
          <pc:sldMk cId="112992512" sldId="280"/>
        </pc:sldMkLst>
        <pc:spChg chg="mod">
          <ac:chgData name="Lee Ford" userId="9eb3d1dc-2bf6-4ae1-bf98-112c9cfa9c97" providerId="ADAL" clId="{2953BD09-B669-4BDF-9256-842A7DDC8E6C}" dt="2019-04-05T20:42:01.283" v="6811" actId="27636"/>
          <ac:spMkLst>
            <pc:docMk/>
            <pc:sldMk cId="112992512" sldId="280"/>
            <ac:spMk id="2" creationId="{17B699DC-AAEF-466D-B485-F36F49EF3939}"/>
          </ac:spMkLst>
        </pc:spChg>
        <pc:spChg chg="mod">
          <ac:chgData name="Lee Ford" userId="9eb3d1dc-2bf6-4ae1-bf98-112c9cfa9c97" providerId="ADAL" clId="{2953BD09-B669-4BDF-9256-842A7DDC8E6C}" dt="2019-04-05T21:03:13.932" v="6975" actId="207"/>
          <ac:spMkLst>
            <pc:docMk/>
            <pc:sldMk cId="112992512" sldId="280"/>
            <ac:spMk id="3" creationId="{3DFED1E6-E413-4398-8CDC-5DA907347713}"/>
          </ac:spMkLst>
        </pc:spChg>
      </pc:sldChg>
      <pc:sldChg chg="modSp add">
        <pc:chgData name="Lee Ford" userId="9eb3d1dc-2bf6-4ae1-bf98-112c9cfa9c97" providerId="ADAL" clId="{2953BD09-B669-4BDF-9256-842A7DDC8E6C}" dt="2019-04-09T08:24:46.742" v="7878"/>
        <pc:sldMkLst>
          <pc:docMk/>
          <pc:sldMk cId="370565109" sldId="281"/>
        </pc:sldMkLst>
        <pc:spChg chg="mod">
          <ac:chgData name="Lee Ford" userId="9eb3d1dc-2bf6-4ae1-bf98-112c9cfa9c97" providerId="ADAL" clId="{2953BD09-B669-4BDF-9256-842A7DDC8E6C}" dt="2019-04-08T09:46:05.816" v="7578" actId="20577"/>
          <ac:spMkLst>
            <pc:docMk/>
            <pc:sldMk cId="370565109" sldId="281"/>
            <ac:spMk id="2" creationId="{17B699DC-AAEF-466D-B485-F36F49EF3939}"/>
          </ac:spMkLst>
        </pc:spChg>
        <pc:spChg chg="mod">
          <ac:chgData name="Lee Ford" userId="9eb3d1dc-2bf6-4ae1-bf98-112c9cfa9c97" providerId="ADAL" clId="{2953BD09-B669-4BDF-9256-842A7DDC8E6C}" dt="2019-04-09T08:24:46.742" v="7878"/>
          <ac:spMkLst>
            <pc:docMk/>
            <pc:sldMk cId="370565109" sldId="281"/>
            <ac:spMk id="3" creationId="{3DFED1E6-E413-4398-8CDC-5DA9073477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65930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91305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3149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403469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846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144037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184731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232013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4917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2E8A2-5B85-4B94-BE13-7D1F72AC90DE}" type="datetimeFigureOut">
              <a:rPr lang="en-GB" smtClean="0"/>
              <a:t>04/04/2019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366731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02E8A2-5B85-4B94-BE13-7D1F72AC90DE}" type="datetimeFigureOut">
              <a:rPr lang="en-GB" smtClean="0"/>
              <a:t>04/04/2019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250736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02E8A2-5B85-4B94-BE13-7D1F72AC90DE}" type="datetimeFigureOut">
              <a:rPr lang="en-GB" smtClean="0"/>
              <a:t>04/04/2019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41107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02E8A2-5B85-4B94-BE13-7D1F72AC90DE}" type="datetimeFigureOut">
              <a:rPr lang="en-GB" smtClean="0"/>
              <a:t>04/04/2019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381573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2E8A2-5B85-4B94-BE13-7D1F72AC90DE}" type="datetimeFigureOut">
              <a:rPr lang="en-GB" smtClean="0"/>
              <a:t>04/04/2019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11969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2E8A2-5B85-4B94-BE13-7D1F72AC90DE}" type="datetimeFigureOut">
              <a:rPr lang="en-GB" smtClean="0"/>
              <a:t>04/04/2019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F60C1D-49A5-4E83-9567-8A5DC0BDD4AC}" type="slidenum">
              <a:rPr lang="en-GB" smtClean="0"/>
              <a:t>‹#›</a:t>
            </a:fld>
            <a:endParaRPr lang="en-GB"/>
          </a:p>
        </p:txBody>
      </p:sp>
    </p:spTree>
    <p:extLst>
      <p:ext uri="{BB962C8B-B14F-4D97-AF65-F5344CB8AC3E}">
        <p14:creationId xmlns:p14="http://schemas.microsoft.com/office/powerpoint/2010/main" val="52158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F60C1D-49A5-4E83-9567-8A5DC0BDD4AC}" type="slidenum">
              <a:rPr lang="en-GB" smtClean="0"/>
              <a:t>‹#›</a:t>
            </a:fld>
            <a:endParaRPr lang="en-GB"/>
          </a:p>
        </p:txBody>
      </p:sp>
      <p:sp>
        <p:nvSpPr>
          <p:cNvPr id="5" name="Date Placeholder 4"/>
          <p:cNvSpPr>
            <a:spLocks noGrp="1"/>
          </p:cNvSpPr>
          <p:nvPr>
            <p:ph type="dt" sz="half" idx="10"/>
          </p:nvPr>
        </p:nvSpPr>
        <p:spPr/>
        <p:txBody>
          <a:bodyPr/>
          <a:lstStyle/>
          <a:p>
            <a:fld id="{8602E8A2-5B85-4B94-BE13-7D1F72AC90DE}" type="datetimeFigureOut">
              <a:rPr lang="en-GB" smtClean="0"/>
              <a:t>04/04/2019</a:t>
            </a:fld>
            <a:endParaRPr lang="en-GB"/>
          </a:p>
        </p:txBody>
      </p:sp>
    </p:spTree>
    <p:extLst>
      <p:ext uri="{BB962C8B-B14F-4D97-AF65-F5344CB8AC3E}">
        <p14:creationId xmlns:p14="http://schemas.microsoft.com/office/powerpoint/2010/main" val="112436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02E8A2-5B85-4B94-BE13-7D1F72AC90DE}" type="datetimeFigureOut">
              <a:rPr lang="en-GB" smtClean="0"/>
              <a:t>04/04/2019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F60C1D-49A5-4E83-9567-8A5DC0BDD4AC}" type="slidenum">
              <a:rPr lang="en-GB" smtClean="0"/>
              <a:t>‹#›</a:t>
            </a:fld>
            <a:endParaRPr lang="en-GB"/>
          </a:p>
        </p:txBody>
      </p:sp>
    </p:spTree>
    <p:extLst>
      <p:ext uri="{BB962C8B-B14F-4D97-AF65-F5344CB8AC3E}">
        <p14:creationId xmlns:p14="http://schemas.microsoft.com/office/powerpoint/2010/main" val="395155079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gin.microsoftonline.com/common/oauth2/nativecli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ogin.microsoftonline.com/$tenantId/oauth2/v2.0/tok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s://developer.microsoft.com/en-us/graph/graph-explorer" TargetMode="External"/><Relationship Id="rId1" Type="http://schemas.openxmlformats.org/officeDocument/2006/relationships/slideLayout" Target="../slideLayouts/slideLayout2.xml"/><Relationship Id="rId4" Type="http://schemas.openxmlformats.org/officeDocument/2006/relationships/hyperlink" Target="https://github.com/leeford/MSGraphAPIGUI"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st.github.com/leeford" TargetMode="External"/><Relationship Id="rId2" Type="http://schemas.openxmlformats.org/officeDocument/2006/relationships/hyperlink" Target="https://www.lee-ford.co.uk/getting-started-with-microsoft-graph-with-powershe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ogin.microsoftonlin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AB123C-5904-444B-A097-4972166566E2}"/>
              </a:ext>
            </a:extLst>
          </p:cNvPr>
          <p:cNvSpPr>
            <a:spLocks noGrp="1"/>
          </p:cNvSpPr>
          <p:nvPr>
            <p:ph type="ctrTitle"/>
          </p:nvPr>
        </p:nvSpPr>
        <p:spPr>
          <a:xfrm>
            <a:off x="1507066" y="999460"/>
            <a:ext cx="5698067" cy="4479852"/>
          </a:xfrm>
        </p:spPr>
        <p:txBody>
          <a:bodyPr anchor="ctr">
            <a:normAutofit/>
          </a:bodyPr>
          <a:lstStyle/>
          <a:p>
            <a:r>
              <a:rPr lang="en-GB" dirty="0"/>
              <a:t>Microsoft Graph API and PowerShell</a:t>
            </a:r>
          </a:p>
        </p:txBody>
      </p:sp>
      <p:sp>
        <p:nvSpPr>
          <p:cNvPr id="3" name="Subtitle 2">
            <a:extLst>
              <a:ext uri="{FF2B5EF4-FFF2-40B4-BE49-F238E27FC236}">
                <a16:creationId xmlns:a16="http://schemas.microsoft.com/office/drawing/2014/main" id="{73565C88-1DAE-4C33-B73D-1520C0261B1B}"/>
              </a:ext>
            </a:extLst>
          </p:cNvPr>
          <p:cNvSpPr>
            <a:spLocks noGrp="1"/>
          </p:cNvSpPr>
          <p:nvPr>
            <p:ph type="subTitle" idx="1"/>
          </p:nvPr>
        </p:nvSpPr>
        <p:spPr>
          <a:xfrm>
            <a:off x="7871971" y="999460"/>
            <a:ext cx="3123620" cy="4479852"/>
          </a:xfrm>
        </p:spPr>
        <p:txBody>
          <a:bodyPr anchor="ctr">
            <a:normAutofit/>
          </a:bodyPr>
          <a:lstStyle/>
          <a:p>
            <a:pPr algn="l"/>
            <a:r>
              <a:rPr lang="en-GB" b="1" dirty="0"/>
              <a:t>Lee Ford</a:t>
            </a:r>
          </a:p>
          <a:p>
            <a:pPr algn="l"/>
            <a:r>
              <a:rPr lang="en-GB" dirty="0"/>
              <a:t>@lee_ford</a:t>
            </a:r>
          </a:p>
          <a:p>
            <a:pPr algn="l"/>
            <a:r>
              <a:rPr lang="en-GB" dirty="0"/>
              <a:t>Solution Architect</a:t>
            </a:r>
          </a:p>
          <a:p>
            <a:pPr algn="l"/>
            <a:r>
              <a:rPr lang="en-GB" dirty="0"/>
              <a:t>Symity Ltd</a:t>
            </a:r>
          </a:p>
        </p:txBody>
      </p:sp>
      <p:sp>
        <p:nvSpPr>
          <p:cNvPr id="10"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635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1" y="609600"/>
            <a:ext cx="10900669" cy="665527"/>
          </a:xfrm>
        </p:spPr>
        <p:txBody>
          <a:bodyPr>
            <a:normAutofit/>
          </a:bodyPr>
          <a:lstStyle/>
          <a:p>
            <a:r>
              <a:rPr lang="en-GB" dirty="0"/>
              <a:t>Obtain OAuth Token for User – PowerShell</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1" y="1275127"/>
            <a:ext cx="10409766" cy="5386930"/>
          </a:xfrm>
        </p:spPr>
        <p:txBody>
          <a:bodyPr>
            <a:normAutofit/>
          </a:bodyPr>
          <a:lstStyle/>
          <a:p>
            <a:pPr marL="0" indent="0">
              <a:buNone/>
            </a:pPr>
            <a:r>
              <a:rPr lang="en-GB" sz="800" b="1" dirty="0">
                <a:solidFill>
                  <a:srgbClr val="00B050"/>
                </a:solidFill>
                <a:cs typeface="Courier New" panose="02070309020205020404" pitchFamily="49" charset="0"/>
              </a:rPr>
              <a:t># Add required assemblies (to bring up login page in WPF window)</a:t>
            </a:r>
          </a:p>
          <a:p>
            <a:pPr marL="0" indent="0">
              <a:buNone/>
            </a:pPr>
            <a:r>
              <a:rPr lang="en-GB" sz="800" dirty="0">
                <a:cs typeface="Courier New" panose="02070309020205020404" pitchFamily="49" charset="0"/>
              </a:rPr>
              <a:t>Add-Type -AssemblyName System.Web, </a:t>
            </a:r>
            <a:r>
              <a:rPr lang="en-GB" sz="800" dirty="0" err="1">
                <a:cs typeface="Courier New" panose="02070309020205020404" pitchFamily="49" charset="0"/>
              </a:rPr>
              <a:t>PresentationFramework</a:t>
            </a:r>
            <a:r>
              <a:rPr lang="en-GB" sz="800" dirty="0">
                <a:cs typeface="Courier New" panose="02070309020205020404" pitchFamily="49" charset="0"/>
              </a:rPr>
              <a:t>, </a:t>
            </a:r>
            <a:r>
              <a:rPr lang="en-GB" sz="800" dirty="0" err="1">
                <a:cs typeface="Courier New" panose="02070309020205020404" pitchFamily="49" charset="0"/>
              </a:rPr>
              <a:t>PresentationCore</a:t>
            </a:r>
            <a:endParaRPr lang="en-GB" sz="800" dirty="0">
              <a:cs typeface="Courier New" panose="02070309020205020404" pitchFamily="49" charset="0"/>
            </a:endParaRP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Application (client) ID, tenant ID and redirect URI of Azure AD application</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clientId</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"&lt;client id&gt;"</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tenantId</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"&lt;tenant id&gt;"</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redirectUri</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a:t>
            </a:r>
            <a:r>
              <a:rPr lang="en-GB" sz="800" dirty="0">
                <a:solidFill>
                  <a:schemeClr val="tx1"/>
                </a:solidFill>
                <a:cs typeface="Courier New" panose="02070309020205020404" pitchFamily="49" charset="0"/>
                <a:hlinkClick r:id="rId2">
                  <a:extLst>
                    <a:ext uri="{A12FA001-AC4F-418D-AE19-62706E023703}">
                      <ahyp:hlinkClr xmlns:ahyp="http://schemas.microsoft.com/office/drawing/2018/hyperlinkcolor" val="tx"/>
                    </a:ext>
                  </a:extLst>
                </a:hlinkClick>
              </a:rPr>
              <a:t>“https://login.microsoftonline.com/common/oauth2/</a:t>
            </a:r>
            <a:r>
              <a:rPr lang="en-GB" sz="800" dirty="0" err="1">
                <a:solidFill>
                  <a:schemeClr val="tx1"/>
                </a:solidFill>
                <a:cs typeface="Courier New" panose="02070309020205020404" pitchFamily="49" charset="0"/>
                <a:hlinkClick r:id="rId2">
                  <a:extLst>
                    <a:ext uri="{A12FA001-AC4F-418D-AE19-62706E023703}">
                      <ahyp:hlinkClr xmlns:ahyp="http://schemas.microsoft.com/office/drawing/2018/hyperlinkcolor" val="tx"/>
                    </a:ext>
                  </a:extLst>
                </a:hlinkClick>
              </a:rPr>
              <a:t>nativeclient</a:t>
            </a:r>
            <a:r>
              <a:rPr lang="en-GB" sz="800" dirty="0">
                <a:solidFill>
                  <a:schemeClr val="tx1"/>
                </a:solidFill>
                <a:cs typeface="Courier New" panose="02070309020205020404" pitchFamily="49" charset="0"/>
              </a:rPr>
              <a:t>”</a:t>
            </a: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Scope - Needs to include all Azure AD User permissions required separated with a space</a:t>
            </a:r>
          </a:p>
          <a:p>
            <a:pPr marL="0" indent="0">
              <a:buNone/>
            </a:pPr>
            <a:r>
              <a:rPr lang="en-GB" sz="800" dirty="0">
                <a:solidFill>
                  <a:schemeClr val="accent1"/>
                </a:solidFill>
                <a:cs typeface="Courier New" panose="02070309020205020404" pitchFamily="49" charset="0"/>
              </a:rPr>
              <a:t>$scope </a:t>
            </a:r>
            <a:r>
              <a:rPr lang="en-GB" sz="800" dirty="0">
                <a:cs typeface="Courier New" panose="02070309020205020404" pitchFamily="49" charset="0"/>
              </a:rPr>
              <a:t>= "</a:t>
            </a:r>
            <a:r>
              <a:rPr lang="en-GB" sz="800" dirty="0" err="1">
                <a:cs typeface="Courier New" panose="02070309020205020404" pitchFamily="49" charset="0"/>
              </a:rPr>
              <a:t>User.ReadWrite.All</a:t>
            </a:r>
            <a:r>
              <a:rPr lang="en-GB" sz="800" dirty="0">
                <a:cs typeface="Courier New" panose="02070309020205020404" pitchFamily="49" charset="0"/>
              </a:rPr>
              <a:t> </a:t>
            </a:r>
            <a:r>
              <a:rPr lang="en-GB" sz="800" dirty="0" err="1">
                <a:cs typeface="Courier New" panose="02070309020205020404" pitchFamily="49" charset="0"/>
              </a:rPr>
              <a:t>Group.ReadWrite.All</a:t>
            </a:r>
            <a:r>
              <a:rPr lang="en-GB" sz="800" dirty="0">
                <a:cs typeface="Courier New" panose="02070309020205020404" pitchFamily="49" charset="0"/>
              </a:rPr>
              <a:t>" </a:t>
            </a:r>
            <a:r>
              <a:rPr lang="en-GB" sz="800" b="1" dirty="0">
                <a:solidFill>
                  <a:srgbClr val="00B050"/>
                </a:solidFill>
                <a:cs typeface="Courier New" panose="02070309020205020404" pitchFamily="49" charset="0"/>
              </a:rPr>
              <a:t># This is just an example set of permissions</a:t>
            </a: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Random State - state is included in response, can be used to ensure state returned matches</a:t>
            </a:r>
          </a:p>
          <a:p>
            <a:pPr marL="0" indent="0">
              <a:buNone/>
            </a:pPr>
            <a:r>
              <a:rPr lang="en-GB" sz="800" dirty="0">
                <a:solidFill>
                  <a:schemeClr val="accent1"/>
                </a:solidFill>
                <a:cs typeface="Courier New" panose="02070309020205020404" pitchFamily="49" charset="0"/>
              </a:rPr>
              <a:t>$state </a:t>
            </a:r>
            <a:r>
              <a:rPr lang="en-GB" sz="800" dirty="0">
                <a:cs typeface="Courier New" panose="02070309020205020404" pitchFamily="49" charset="0"/>
              </a:rPr>
              <a:t>= Get-Random</a:t>
            </a: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Encode scope and Redirect URI to fit inside query string </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scopeEncoded</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a:t>
            </a:r>
            <a:r>
              <a:rPr lang="en-GB" sz="800" dirty="0" err="1">
                <a:cs typeface="Courier New" panose="02070309020205020404" pitchFamily="49" charset="0"/>
              </a:rPr>
              <a:t>System.Web.HttpUtility</a:t>
            </a:r>
            <a:r>
              <a:rPr lang="en-GB" sz="800" dirty="0">
                <a:cs typeface="Courier New" panose="02070309020205020404" pitchFamily="49" charset="0"/>
              </a:rPr>
              <a:t>]::</a:t>
            </a:r>
            <a:r>
              <a:rPr lang="en-GB" sz="800" dirty="0" err="1">
                <a:cs typeface="Courier New" panose="02070309020205020404" pitchFamily="49" charset="0"/>
              </a:rPr>
              <a:t>UrlEncode</a:t>
            </a:r>
            <a:r>
              <a:rPr lang="en-GB" sz="800" dirty="0">
                <a:cs typeface="Courier New" panose="02070309020205020404" pitchFamily="49" charset="0"/>
              </a:rPr>
              <a:t>($scope)</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redirectUriEncoded</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a:t>
            </a:r>
            <a:r>
              <a:rPr lang="en-GB" sz="800" dirty="0" err="1">
                <a:cs typeface="Courier New" panose="02070309020205020404" pitchFamily="49" charset="0"/>
              </a:rPr>
              <a:t>System.Web.HttpUtility</a:t>
            </a:r>
            <a:r>
              <a:rPr lang="en-GB" sz="800" dirty="0">
                <a:cs typeface="Courier New" panose="02070309020205020404" pitchFamily="49" charset="0"/>
              </a:rPr>
              <a:t>]::</a:t>
            </a:r>
            <a:r>
              <a:rPr lang="en-GB" sz="800" dirty="0" err="1">
                <a:cs typeface="Courier New" panose="02070309020205020404" pitchFamily="49" charset="0"/>
              </a:rPr>
              <a:t>UrlEncode</a:t>
            </a:r>
            <a:r>
              <a:rPr lang="en-GB" sz="800" dirty="0">
                <a:cs typeface="Courier New" panose="02070309020205020404" pitchFamily="49" charset="0"/>
              </a:rPr>
              <a:t>($</a:t>
            </a:r>
            <a:r>
              <a:rPr lang="en-GB" sz="800" dirty="0" err="1">
                <a:cs typeface="Courier New" panose="02070309020205020404" pitchFamily="49" charset="0"/>
              </a:rPr>
              <a:t>redirectUri</a:t>
            </a:r>
            <a:r>
              <a:rPr lang="en-GB" sz="800" dirty="0">
                <a:cs typeface="Courier New" panose="02070309020205020404" pitchFamily="49" charset="0"/>
              </a:rPr>
              <a:t>)</a:t>
            </a: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Construct URI</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uri</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"https://login.microsoftonline.com/</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tenantId</a:t>
            </a:r>
            <a:r>
              <a:rPr lang="en-GB" sz="800" dirty="0">
                <a:cs typeface="Courier New" panose="02070309020205020404" pitchFamily="49" charset="0"/>
              </a:rPr>
              <a:t>/oauth2/v2.0/</a:t>
            </a:r>
            <a:r>
              <a:rPr lang="en-GB" sz="800" dirty="0" err="1">
                <a:cs typeface="Courier New" panose="02070309020205020404" pitchFamily="49" charset="0"/>
              </a:rPr>
              <a:t>authorize?client_id</a:t>
            </a:r>
            <a:r>
              <a:rPr lang="en-GB" sz="800" dirty="0">
                <a:cs typeface="Courier New" panose="02070309020205020404" pitchFamily="49" charset="0"/>
              </a:rPr>
              <a:t>=</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clientId</a:t>
            </a:r>
            <a:r>
              <a:rPr lang="en-GB" sz="800" dirty="0" err="1">
                <a:cs typeface="Courier New" panose="02070309020205020404" pitchFamily="49" charset="0"/>
              </a:rPr>
              <a:t>&amp;response_type</a:t>
            </a:r>
            <a:r>
              <a:rPr lang="en-GB" sz="800" dirty="0">
                <a:cs typeface="Courier New" panose="02070309020205020404" pitchFamily="49" charset="0"/>
              </a:rPr>
              <a:t>=</a:t>
            </a:r>
            <a:r>
              <a:rPr lang="en-GB" sz="800" dirty="0" err="1">
                <a:cs typeface="Courier New" panose="02070309020205020404" pitchFamily="49" charset="0"/>
              </a:rPr>
              <a:t>code&amp;redirect_uri</a:t>
            </a:r>
            <a:r>
              <a:rPr lang="en-GB" sz="800" dirty="0">
                <a:cs typeface="Courier New" panose="02070309020205020404" pitchFamily="49" charset="0"/>
              </a:rPr>
              <a:t>=</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redirectUriEncoded</a:t>
            </a:r>
            <a:r>
              <a:rPr lang="en-GB" sz="800" dirty="0" err="1">
                <a:cs typeface="Courier New" panose="02070309020205020404" pitchFamily="49" charset="0"/>
              </a:rPr>
              <a:t>&amp;response_mode</a:t>
            </a:r>
            <a:r>
              <a:rPr lang="en-GB" sz="800" dirty="0">
                <a:cs typeface="Courier New" panose="02070309020205020404" pitchFamily="49" charset="0"/>
              </a:rPr>
              <a:t>=</a:t>
            </a:r>
            <a:r>
              <a:rPr lang="en-GB" sz="800" dirty="0" err="1">
                <a:cs typeface="Courier New" panose="02070309020205020404" pitchFamily="49" charset="0"/>
              </a:rPr>
              <a:t>query&amp;scope</a:t>
            </a:r>
            <a:r>
              <a:rPr lang="en-GB" sz="800" dirty="0">
                <a:cs typeface="Courier New" panose="02070309020205020404" pitchFamily="49" charset="0"/>
              </a:rPr>
              <a:t>=</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scopeEncoded</a:t>
            </a:r>
            <a:r>
              <a:rPr lang="en-GB" sz="800" dirty="0" err="1">
                <a:cs typeface="Courier New" panose="02070309020205020404" pitchFamily="49" charset="0"/>
              </a:rPr>
              <a:t>&amp;state</a:t>
            </a:r>
            <a:r>
              <a:rPr lang="en-GB" sz="800" dirty="0">
                <a:cs typeface="Courier New" panose="02070309020205020404" pitchFamily="49" charset="0"/>
              </a:rPr>
              <a:t>=</a:t>
            </a:r>
            <a:r>
              <a:rPr lang="en-GB" sz="800" dirty="0">
                <a:solidFill>
                  <a:schemeClr val="accent1"/>
                </a:solidFill>
                <a:cs typeface="Courier New" panose="02070309020205020404" pitchFamily="49" charset="0"/>
              </a:rPr>
              <a:t>$state</a:t>
            </a:r>
            <a:r>
              <a:rPr lang="en-GB" sz="800" dirty="0">
                <a:cs typeface="Courier New" panose="02070309020205020404" pitchFamily="49" charset="0"/>
              </a:rPr>
              <a:t>"</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6767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1" y="609600"/>
            <a:ext cx="10858499" cy="665527"/>
          </a:xfrm>
        </p:spPr>
        <p:txBody>
          <a:bodyPr>
            <a:normAutofit/>
          </a:bodyPr>
          <a:lstStyle/>
          <a:p>
            <a:r>
              <a:rPr lang="en-GB" dirty="0"/>
              <a:t>Obtain OAuth Token for User – PowerShell (Cont.)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1" y="1275127"/>
            <a:ext cx="10409766" cy="5386930"/>
          </a:xfrm>
        </p:spPr>
        <p:txBody>
          <a:bodyPr>
            <a:normAutofit fontScale="70000" lnSpcReduction="20000"/>
          </a:bodyPr>
          <a:lstStyle/>
          <a:p>
            <a:pPr marL="0" indent="0">
              <a:buNone/>
            </a:pPr>
            <a:r>
              <a:rPr lang="en-GB" sz="1200" b="1" dirty="0">
                <a:solidFill>
                  <a:srgbClr val="00B050"/>
                </a:solidFill>
                <a:cs typeface="Courier New" panose="02070309020205020404" pitchFamily="49" charset="0"/>
              </a:rPr>
              <a:t># Create Window for User Sign-In</a:t>
            </a:r>
          </a:p>
          <a:p>
            <a:pPr marL="0" indent="0">
              <a:buNone/>
            </a:pP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windowProperty</a:t>
            </a:r>
            <a:r>
              <a:rPr lang="en-GB" sz="1200" dirty="0">
                <a:solidFill>
                  <a:schemeClr val="accent1"/>
                </a:solidFill>
                <a:cs typeface="Courier New" panose="02070309020205020404" pitchFamily="49" charset="0"/>
              </a:rPr>
              <a:t> </a:t>
            </a:r>
            <a:r>
              <a:rPr lang="en-GB" sz="1200" dirty="0">
                <a:cs typeface="Courier New" panose="02070309020205020404" pitchFamily="49" charset="0"/>
              </a:rPr>
              <a:t>= @{</a:t>
            </a:r>
          </a:p>
          <a:p>
            <a:pPr marL="0" indent="0">
              <a:buNone/>
            </a:pPr>
            <a:r>
              <a:rPr lang="en-GB" sz="1200" dirty="0">
                <a:cs typeface="Courier New" panose="02070309020205020404" pitchFamily="49" charset="0"/>
              </a:rPr>
              <a:t>    Width  = 500</a:t>
            </a:r>
          </a:p>
          <a:p>
            <a:pPr marL="0" indent="0">
              <a:buNone/>
            </a:pPr>
            <a:r>
              <a:rPr lang="en-GB" sz="1200" dirty="0">
                <a:cs typeface="Courier New" panose="02070309020205020404" pitchFamily="49" charset="0"/>
              </a:rPr>
              <a:t>    Height = 700</a:t>
            </a:r>
          </a:p>
          <a:p>
            <a:pPr marL="0" indent="0">
              <a:buNone/>
            </a:pPr>
            <a:r>
              <a:rPr lang="en-GB" sz="1200" dirty="0">
                <a:cs typeface="Courier New" panose="02070309020205020404" pitchFamily="49" charset="0"/>
              </a:rPr>
              <a:t>}</a:t>
            </a:r>
          </a:p>
          <a:p>
            <a:pPr marL="0" indent="0">
              <a:buNone/>
            </a:pP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signInWindow</a:t>
            </a:r>
            <a:r>
              <a:rPr lang="en-GB" sz="1200" dirty="0">
                <a:solidFill>
                  <a:schemeClr val="accent1"/>
                </a:solidFill>
                <a:cs typeface="Courier New" panose="02070309020205020404" pitchFamily="49" charset="0"/>
              </a:rPr>
              <a:t> </a:t>
            </a:r>
            <a:r>
              <a:rPr lang="en-GB" sz="1200" dirty="0">
                <a:cs typeface="Courier New" panose="02070309020205020404" pitchFamily="49" charset="0"/>
              </a:rPr>
              <a:t>= New-Object </a:t>
            </a:r>
            <a:r>
              <a:rPr lang="en-GB" sz="1200" dirty="0" err="1">
                <a:cs typeface="Courier New" panose="02070309020205020404" pitchFamily="49" charset="0"/>
              </a:rPr>
              <a:t>System.Windows.Window</a:t>
            </a:r>
            <a:r>
              <a:rPr lang="en-GB" sz="1200" dirty="0">
                <a:cs typeface="Courier New" panose="02070309020205020404" pitchFamily="49" charset="0"/>
              </a:rPr>
              <a:t> -Property </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windowProperty</a:t>
            </a:r>
            <a:endParaRPr lang="en-GB" sz="1200" dirty="0">
              <a:solidFill>
                <a:schemeClr val="accent1"/>
              </a:solidFill>
              <a:cs typeface="Courier New" panose="02070309020205020404" pitchFamily="49" charset="0"/>
            </a:endParaRPr>
          </a:p>
          <a:p>
            <a:pPr marL="0" indent="0">
              <a:buNone/>
            </a:pPr>
            <a:r>
              <a:rPr lang="en-GB" sz="1200" b="1" dirty="0">
                <a:solidFill>
                  <a:srgbClr val="00B050"/>
                </a:solidFill>
                <a:cs typeface="Courier New" panose="02070309020205020404" pitchFamily="49" charset="0"/>
              </a:rPr>
              <a:t># Create </a:t>
            </a:r>
            <a:r>
              <a:rPr lang="en-GB" sz="1200" b="1" dirty="0" err="1">
                <a:solidFill>
                  <a:srgbClr val="00B050"/>
                </a:solidFill>
                <a:cs typeface="Courier New" panose="02070309020205020404" pitchFamily="49" charset="0"/>
              </a:rPr>
              <a:t>WebBrowser</a:t>
            </a:r>
            <a:r>
              <a:rPr lang="en-GB" sz="1200" b="1" dirty="0">
                <a:solidFill>
                  <a:srgbClr val="00B050"/>
                </a:solidFill>
                <a:cs typeface="Courier New" panose="02070309020205020404" pitchFamily="49" charset="0"/>
              </a:rPr>
              <a:t> for Window</a:t>
            </a:r>
          </a:p>
          <a:p>
            <a:pPr marL="0" indent="0">
              <a:buNone/>
            </a:pP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browserProperty</a:t>
            </a:r>
            <a:r>
              <a:rPr lang="en-GB" sz="1200" dirty="0">
                <a:solidFill>
                  <a:schemeClr val="accent1"/>
                </a:solidFill>
                <a:cs typeface="Courier New" panose="02070309020205020404" pitchFamily="49" charset="0"/>
              </a:rPr>
              <a:t> </a:t>
            </a:r>
            <a:r>
              <a:rPr lang="en-GB" sz="1200" dirty="0">
                <a:cs typeface="Courier New" panose="02070309020205020404" pitchFamily="49" charset="0"/>
              </a:rPr>
              <a:t>= @{</a:t>
            </a:r>
          </a:p>
          <a:p>
            <a:pPr marL="0" indent="0">
              <a:buNone/>
            </a:pPr>
            <a:r>
              <a:rPr lang="en-GB" sz="1200" dirty="0">
                <a:cs typeface="Courier New" panose="02070309020205020404" pitchFamily="49" charset="0"/>
              </a:rPr>
              <a:t>    Width  = 480</a:t>
            </a:r>
          </a:p>
          <a:p>
            <a:pPr marL="0" indent="0">
              <a:buNone/>
            </a:pPr>
            <a:r>
              <a:rPr lang="en-GB" sz="1200" dirty="0">
                <a:cs typeface="Courier New" panose="02070309020205020404" pitchFamily="49" charset="0"/>
              </a:rPr>
              <a:t>    Height = 680</a:t>
            </a:r>
          </a:p>
          <a:p>
            <a:pPr marL="0" indent="0">
              <a:buNone/>
            </a:pPr>
            <a:r>
              <a:rPr lang="en-GB" sz="1200" dirty="0">
                <a:cs typeface="Courier New" panose="02070309020205020404" pitchFamily="49" charset="0"/>
              </a:rPr>
              <a:t>}</a:t>
            </a:r>
          </a:p>
          <a:p>
            <a:pPr marL="0" indent="0">
              <a:buNone/>
            </a:pP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signInBrowser</a:t>
            </a:r>
            <a:r>
              <a:rPr lang="en-GB" sz="1200" dirty="0">
                <a:solidFill>
                  <a:schemeClr val="accent1"/>
                </a:solidFill>
                <a:cs typeface="Courier New" panose="02070309020205020404" pitchFamily="49" charset="0"/>
              </a:rPr>
              <a:t> </a:t>
            </a:r>
            <a:r>
              <a:rPr lang="en-GB" sz="1200" dirty="0">
                <a:cs typeface="Courier New" panose="02070309020205020404" pitchFamily="49" charset="0"/>
              </a:rPr>
              <a:t>= New-Object </a:t>
            </a:r>
            <a:r>
              <a:rPr lang="en-GB" sz="1200" dirty="0" err="1">
                <a:cs typeface="Courier New" panose="02070309020205020404" pitchFamily="49" charset="0"/>
              </a:rPr>
              <a:t>System.Windows.Controls.WebBrowser</a:t>
            </a:r>
            <a:r>
              <a:rPr lang="en-GB" sz="1200" dirty="0">
                <a:cs typeface="Courier New" panose="02070309020205020404" pitchFamily="49" charset="0"/>
              </a:rPr>
              <a:t> -Property </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browserProperty</a:t>
            </a:r>
            <a:endParaRPr lang="en-GB" sz="1200" dirty="0">
              <a:solidFill>
                <a:schemeClr val="accent1"/>
              </a:solidFill>
              <a:cs typeface="Courier New" panose="02070309020205020404" pitchFamily="49" charset="0"/>
            </a:endParaRPr>
          </a:p>
          <a:p>
            <a:pPr marL="0" indent="0">
              <a:buNone/>
            </a:pPr>
            <a:r>
              <a:rPr lang="en-GB" sz="1200" b="1" dirty="0">
                <a:solidFill>
                  <a:srgbClr val="00B050"/>
                </a:solidFill>
                <a:cs typeface="Courier New" panose="02070309020205020404" pitchFamily="49" charset="0"/>
              </a:rPr>
              <a:t># Navigate Browser to sign-in page</a:t>
            </a:r>
          </a:p>
          <a:p>
            <a:pPr marL="0" indent="0">
              <a:buNone/>
            </a:pP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signInBrowser</a:t>
            </a:r>
            <a:r>
              <a:rPr lang="en-GB" sz="1200" dirty="0" err="1">
                <a:cs typeface="Courier New" panose="02070309020205020404" pitchFamily="49" charset="0"/>
              </a:rPr>
              <a:t>.navigate</a:t>
            </a:r>
            <a:r>
              <a:rPr lang="en-GB" sz="1200" dirty="0">
                <a:cs typeface="Courier New" panose="02070309020205020404" pitchFamily="49" charset="0"/>
              </a:rPr>
              <a:t>(</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uri</a:t>
            </a:r>
            <a:r>
              <a:rPr lang="en-GB" sz="1200" dirty="0">
                <a:cs typeface="Courier New" panose="02070309020205020404" pitchFamily="49" charset="0"/>
              </a:rPr>
              <a:t>)</a:t>
            </a:r>
          </a:p>
          <a:p>
            <a:pPr marL="0" indent="0">
              <a:buNone/>
            </a:pPr>
            <a:r>
              <a:rPr lang="en-GB" sz="1200" b="1" dirty="0">
                <a:solidFill>
                  <a:srgbClr val="00B050"/>
                </a:solidFill>
                <a:cs typeface="Courier New" panose="02070309020205020404" pitchFamily="49" charset="0"/>
              </a:rPr>
              <a:t># Create a condition to check after each page load</a:t>
            </a:r>
          </a:p>
          <a:p>
            <a:pPr marL="0" indent="0">
              <a:buNone/>
            </a:pP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pageLoaded</a:t>
            </a:r>
            <a:r>
              <a:rPr lang="en-GB" sz="1200" dirty="0">
                <a:solidFill>
                  <a:schemeClr val="accent1"/>
                </a:solidFill>
                <a:cs typeface="Courier New" panose="02070309020205020404" pitchFamily="49" charset="0"/>
              </a:rPr>
              <a:t> </a:t>
            </a:r>
            <a:r>
              <a:rPr lang="en-GB" sz="1200" dirty="0">
                <a:cs typeface="Courier New" panose="02070309020205020404" pitchFamily="49" charset="0"/>
              </a:rPr>
              <a:t>= {</a:t>
            </a:r>
          </a:p>
          <a:p>
            <a:pPr marL="0" indent="0">
              <a:buNone/>
            </a:pPr>
            <a:r>
              <a:rPr lang="en-GB" sz="1200" dirty="0">
                <a:cs typeface="Courier New" panose="02070309020205020404" pitchFamily="49" charset="0"/>
              </a:rPr>
              <a:t>    </a:t>
            </a:r>
            <a:r>
              <a:rPr lang="en-GB" sz="1200" b="1" dirty="0">
                <a:solidFill>
                  <a:srgbClr val="00B050"/>
                </a:solidFill>
                <a:cs typeface="Courier New" panose="02070309020205020404" pitchFamily="49" charset="0"/>
              </a:rPr>
              <a:t># Once a URL contains "code=*", close the Window</a:t>
            </a:r>
          </a:p>
          <a:p>
            <a:pPr marL="0" indent="0">
              <a:buNone/>
            </a:pPr>
            <a:r>
              <a:rPr lang="en-GB" sz="1200" dirty="0">
                <a:cs typeface="Courier New" panose="02070309020205020404" pitchFamily="49" charset="0"/>
              </a:rPr>
              <a:t>    if (</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signInBrowser</a:t>
            </a:r>
            <a:r>
              <a:rPr lang="en-GB" sz="1200" dirty="0" err="1">
                <a:cs typeface="Courier New" panose="02070309020205020404" pitchFamily="49" charset="0"/>
              </a:rPr>
              <a:t>.Source</a:t>
            </a:r>
            <a:r>
              <a:rPr lang="en-GB" sz="1200" dirty="0">
                <a:cs typeface="Courier New" panose="02070309020205020404" pitchFamily="49" charset="0"/>
              </a:rPr>
              <a:t> -match "code=[^&amp;]*") {</a:t>
            </a:r>
          </a:p>
          <a:p>
            <a:pPr marL="0" indent="0">
              <a:buNone/>
            </a:pPr>
            <a:r>
              <a:rPr lang="en-GB" sz="1200" dirty="0">
                <a:cs typeface="Courier New" panose="02070309020205020404" pitchFamily="49" charset="0"/>
              </a:rPr>
              <a:t>        # With the form closed and complete with the code, parse the query string</a:t>
            </a:r>
          </a:p>
          <a:p>
            <a:pPr marL="0" indent="0">
              <a:buNone/>
            </a:pPr>
            <a:r>
              <a:rPr lang="en-GB" sz="1200" dirty="0">
                <a:cs typeface="Courier New" panose="02070309020205020404" pitchFamily="49" charset="0"/>
              </a:rPr>
              <a:t>        </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urlQueryString</a:t>
            </a:r>
            <a:r>
              <a:rPr lang="en-GB" sz="1200" dirty="0">
                <a:solidFill>
                  <a:schemeClr val="accent1"/>
                </a:solidFill>
                <a:cs typeface="Courier New" panose="02070309020205020404" pitchFamily="49" charset="0"/>
              </a:rPr>
              <a:t> </a:t>
            </a:r>
            <a:r>
              <a:rPr lang="en-GB" sz="1200" dirty="0">
                <a:cs typeface="Courier New" panose="02070309020205020404" pitchFamily="49" charset="0"/>
              </a:rPr>
              <a:t>= [</a:t>
            </a:r>
            <a:r>
              <a:rPr lang="en-GB" sz="1200" dirty="0" err="1">
                <a:cs typeface="Courier New" panose="02070309020205020404" pitchFamily="49" charset="0"/>
              </a:rPr>
              <a:t>System.Uri</a:t>
            </a:r>
            <a:r>
              <a:rPr lang="en-GB" sz="1200" dirty="0">
                <a:cs typeface="Courier New" panose="02070309020205020404" pitchFamily="49" charset="0"/>
              </a:rPr>
              <a:t>](</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signInBrowser</a:t>
            </a:r>
            <a:r>
              <a:rPr lang="en-GB" sz="1200" dirty="0" err="1">
                <a:cs typeface="Courier New" panose="02070309020205020404" pitchFamily="49" charset="0"/>
              </a:rPr>
              <a:t>.Source</a:t>
            </a:r>
            <a:r>
              <a:rPr lang="en-GB" sz="1200" dirty="0">
                <a:cs typeface="Courier New" panose="02070309020205020404" pitchFamily="49" charset="0"/>
              </a:rPr>
              <a:t>).Query</a:t>
            </a:r>
          </a:p>
          <a:p>
            <a:pPr marL="0" indent="0">
              <a:buNone/>
            </a:pPr>
            <a:r>
              <a:rPr lang="en-GB" sz="1200" dirty="0">
                <a:cs typeface="Courier New" panose="02070309020205020404" pitchFamily="49" charset="0"/>
              </a:rPr>
              <a:t>        </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script:urlQueryValues</a:t>
            </a:r>
            <a:r>
              <a:rPr lang="en-GB" sz="1200" dirty="0">
                <a:solidFill>
                  <a:schemeClr val="accent1"/>
                </a:solidFill>
                <a:cs typeface="Courier New" panose="02070309020205020404" pitchFamily="49" charset="0"/>
              </a:rPr>
              <a:t> </a:t>
            </a:r>
            <a:r>
              <a:rPr lang="en-GB" sz="1200" dirty="0">
                <a:cs typeface="Courier New" panose="02070309020205020404" pitchFamily="49" charset="0"/>
              </a:rPr>
              <a:t>= [</a:t>
            </a:r>
            <a:r>
              <a:rPr lang="en-GB" sz="1200" dirty="0" err="1">
                <a:cs typeface="Courier New" panose="02070309020205020404" pitchFamily="49" charset="0"/>
              </a:rPr>
              <a:t>System.Web.HttpUtility</a:t>
            </a:r>
            <a:r>
              <a:rPr lang="en-GB" sz="1200" dirty="0">
                <a:cs typeface="Courier New" panose="02070309020205020404" pitchFamily="49" charset="0"/>
              </a:rPr>
              <a:t>]::</a:t>
            </a:r>
            <a:r>
              <a:rPr lang="en-GB" sz="1200" dirty="0" err="1">
                <a:cs typeface="Courier New" panose="02070309020205020404" pitchFamily="49" charset="0"/>
              </a:rPr>
              <a:t>ParseQueryString</a:t>
            </a:r>
            <a:r>
              <a:rPr lang="en-GB" sz="1200" dirty="0">
                <a:cs typeface="Courier New" panose="02070309020205020404" pitchFamily="49" charset="0"/>
              </a:rPr>
              <a:t>(</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urlQueryString</a:t>
            </a:r>
            <a:r>
              <a:rPr lang="en-GB" sz="1200" dirty="0">
                <a:cs typeface="Courier New" panose="02070309020205020404" pitchFamily="49" charset="0"/>
              </a:rPr>
              <a:t>)</a:t>
            </a:r>
          </a:p>
          <a:p>
            <a:pPr marL="0" indent="0">
              <a:buNone/>
            </a:pPr>
            <a:r>
              <a:rPr lang="en-GB" sz="1200" dirty="0">
                <a:cs typeface="Courier New" panose="02070309020205020404" pitchFamily="49" charset="0"/>
              </a:rPr>
              <a:t>        </a:t>
            </a:r>
            <a:r>
              <a:rPr lang="en-GB" sz="1200" dirty="0">
                <a:solidFill>
                  <a:schemeClr val="accent1"/>
                </a:solidFill>
                <a:cs typeface="Courier New" panose="02070309020205020404" pitchFamily="49" charset="0"/>
              </a:rPr>
              <a:t>$</a:t>
            </a:r>
            <a:r>
              <a:rPr lang="en-GB" sz="1200" dirty="0" err="1">
                <a:solidFill>
                  <a:schemeClr val="accent1"/>
                </a:solidFill>
                <a:cs typeface="Courier New" panose="02070309020205020404" pitchFamily="49" charset="0"/>
              </a:rPr>
              <a:t>signInWindow</a:t>
            </a:r>
            <a:r>
              <a:rPr lang="en-GB" sz="1200" dirty="0" err="1">
                <a:cs typeface="Courier New" panose="02070309020205020404" pitchFamily="49" charset="0"/>
              </a:rPr>
              <a:t>.Close</a:t>
            </a:r>
            <a:r>
              <a:rPr lang="en-GB" sz="1200" dirty="0">
                <a:cs typeface="Courier New" panose="02070309020205020404" pitchFamily="49" charset="0"/>
              </a:rPr>
              <a:t>()</a:t>
            </a:r>
          </a:p>
          <a:p>
            <a:pPr marL="0" indent="0">
              <a:buNone/>
            </a:pPr>
            <a:r>
              <a:rPr lang="en-GB" sz="1200" dirty="0">
                <a:cs typeface="Courier New" panose="02070309020205020404" pitchFamily="49" charset="0"/>
              </a:rPr>
              <a:t>    }</a:t>
            </a:r>
          </a:p>
          <a:p>
            <a:pPr marL="0" indent="0">
              <a:buNone/>
            </a:pPr>
            <a:r>
              <a:rPr lang="en-GB" sz="1200" dirty="0">
                <a:cs typeface="Courier New" panose="02070309020205020404" pitchFamily="49" charset="0"/>
              </a:rPr>
              <a:t>}</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966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10858498" cy="665527"/>
          </a:xfrm>
        </p:spPr>
        <p:txBody>
          <a:bodyPr>
            <a:normAutofit/>
          </a:bodyPr>
          <a:lstStyle/>
          <a:p>
            <a:r>
              <a:rPr lang="en-GB" dirty="0"/>
              <a:t>Obtain OAuth Token for User – PowerShell (Cont.)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1" y="1275127"/>
            <a:ext cx="10409766" cy="5386930"/>
          </a:xfrm>
        </p:spPr>
        <p:txBody>
          <a:bodyPr>
            <a:noAutofit/>
          </a:bodyPr>
          <a:lstStyle/>
          <a:p>
            <a:pPr marL="0" indent="0">
              <a:buNone/>
            </a:pPr>
            <a:r>
              <a:rPr lang="en-GB" sz="800" b="1" dirty="0">
                <a:solidFill>
                  <a:srgbClr val="00B050"/>
                </a:solidFill>
                <a:cs typeface="Courier New" panose="02070309020205020404" pitchFamily="49" charset="0"/>
              </a:rPr>
              <a:t># Add condition to document completed</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signInBrowser</a:t>
            </a:r>
            <a:r>
              <a:rPr lang="en-GB" sz="800" dirty="0" err="1">
                <a:cs typeface="Courier New" panose="02070309020205020404" pitchFamily="49" charset="0"/>
              </a:rPr>
              <a:t>.Add_LoadCompleted</a:t>
            </a:r>
            <a:r>
              <a:rPr lang="en-GB" sz="800" dirty="0">
                <a:cs typeface="Courier New" panose="02070309020205020404" pitchFamily="49" charset="0"/>
              </a:rPr>
              <a:t>(</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pageLoaded</a:t>
            </a:r>
            <a:r>
              <a:rPr lang="en-GB" sz="800" dirty="0">
                <a:cs typeface="Courier New" panose="02070309020205020404" pitchFamily="49" charset="0"/>
              </a:rPr>
              <a:t>)</a:t>
            </a:r>
          </a:p>
          <a:p>
            <a:pPr marL="0" indent="0">
              <a:buNone/>
            </a:pPr>
            <a:r>
              <a:rPr lang="en-GB" sz="800" b="1" dirty="0">
                <a:solidFill>
                  <a:srgbClr val="00B050"/>
                </a:solidFill>
                <a:cs typeface="Courier New" panose="02070309020205020404" pitchFamily="49" charset="0"/>
              </a:rPr>
              <a:t># Add </a:t>
            </a:r>
            <a:r>
              <a:rPr lang="en-GB" sz="800" b="1" dirty="0" err="1">
                <a:solidFill>
                  <a:srgbClr val="00B050"/>
                </a:solidFill>
                <a:cs typeface="Courier New" panose="02070309020205020404" pitchFamily="49" charset="0"/>
              </a:rPr>
              <a:t>WebBrowser</a:t>
            </a:r>
            <a:r>
              <a:rPr lang="en-GB" sz="800" b="1" dirty="0">
                <a:solidFill>
                  <a:srgbClr val="00B050"/>
                </a:solidFill>
                <a:cs typeface="Courier New" panose="02070309020205020404" pitchFamily="49" charset="0"/>
              </a:rPr>
              <a:t> to Window and Show Window</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signInWindow</a:t>
            </a:r>
            <a:r>
              <a:rPr lang="en-GB" sz="800" dirty="0" err="1">
                <a:cs typeface="Courier New" panose="02070309020205020404" pitchFamily="49" charset="0"/>
              </a:rPr>
              <a:t>.AddChild</a:t>
            </a:r>
            <a:r>
              <a:rPr lang="en-GB" sz="800" dirty="0">
                <a:cs typeface="Courier New" panose="02070309020205020404" pitchFamily="49" charset="0"/>
              </a:rPr>
              <a:t>(</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signInBrowser</a:t>
            </a:r>
            <a:r>
              <a:rPr lang="en-GB" sz="800" dirty="0">
                <a:cs typeface="Courier New" panose="02070309020205020404" pitchFamily="49" charset="0"/>
              </a:rPr>
              <a:t>)</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signInWindow</a:t>
            </a:r>
            <a:r>
              <a:rPr lang="en-GB" sz="800" dirty="0" err="1">
                <a:cs typeface="Courier New" panose="02070309020205020404" pitchFamily="49" charset="0"/>
              </a:rPr>
              <a:t>.ShowDialog</a:t>
            </a:r>
            <a:r>
              <a:rPr lang="en-GB" sz="800" dirty="0">
                <a:cs typeface="Courier New" panose="02070309020205020404" pitchFamily="49" charset="0"/>
              </a:rPr>
              <a:t>()</a:t>
            </a:r>
          </a:p>
          <a:p>
            <a:pPr marL="0" indent="0">
              <a:buNone/>
            </a:pPr>
            <a:r>
              <a:rPr lang="en-GB" sz="800" b="1" dirty="0">
                <a:solidFill>
                  <a:srgbClr val="00B050"/>
                </a:solidFill>
                <a:cs typeface="Courier New" panose="02070309020205020404" pitchFamily="49" charset="0"/>
              </a:rPr>
              <a:t># Extract code from query string</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authCode</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script:urlQueryValues</a:t>
            </a:r>
            <a:r>
              <a:rPr lang="en-GB" sz="800" dirty="0" err="1">
                <a:cs typeface="Courier New" panose="02070309020205020404" pitchFamily="49" charset="0"/>
              </a:rPr>
              <a:t>.GetValues</a:t>
            </a:r>
            <a:r>
              <a:rPr lang="en-GB" sz="800" dirty="0">
                <a:cs typeface="Courier New" panose="02070309020205020404" pitchFamily="49" charset="0"/>
              </a:rPr>
              <a:t>((</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script:urlQueryValues</a:t>
            </a:r>
            <a:r>
              <a:rPr lang="en-GB" sz="800" dirty="0" err="1">
                <a:cs typeface="Courier New" panose="02070309020205020404" pitchFamily="49" charset="0"/>
              </a:rPr>
              <a:t>.keys</a:t>
            </a:r>
            <a:r>
              <a:rPr lang="en-GB" sz="800" dirty="0">
                <a:cs typeface="Courier New" panose="02070309020205020404" pitchFamily="49" charset="0"/>
              </a:rPr>
              <a:t> | Where-Object { $_ -</a:t>
            </a:r>
            <a:r>
              <a:rPr lang="en-GB" sz="800" dirty="0" err="1">
                <a:cs typeface="Courier New" panose="02070309020205020404" pitchFamily="49" charset="0"/>
              </a:rPr>
              <a:t>eq</a:t>
            </a:r>
            <a:r>
              <a:rPr lang="en-GB" sz="800" dirty="0">
                <a:cs typeface="Courier New" panose="02070309020205020404" pitchFamily="49" charset="0"/>
              </a:rPr>
              <a:t> "code" }))</a:t>
            </a:r>
          </a:p>
          <a:p>
            <a:pPr marL="0" indent="0">
              <a:buNone/>
            </a:pPr>
            <a:r>
              <a:rPr lang="en-GB" sz="800" dirty="0">
                <a:cs typeface="Courier New" panose="02070309020205020404" pitchFamily="49" charset="0"/>
              </a:rPr>
              <a:t>if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authCode</a:t>
            </a:r>
            <a:r>
              <a:rPr lang="en-GB" sz="800" dirty="0">
                <a:cs typeface="Courier New" panose="02070309020205020404" pitchFamily="49" charset="0"/>
              </a:rPr>
              <a:t>) {</a:t>
            </a:r>
          </a:p>
          <a:p>
            <a:pPr marL="0" indent="0">
              <a:buNone/>
            </a:pPr>
            <a:r>
              <a:rPr lang="en-GB" sz="800" dirty="0">
                <a:solidFill>
                  <a:schemeClr val="accent1"/>
                </a:solidFill>
                <a:cs typeface="Courier New" panose="02070309020205020404" pitchFamily="49" charset="0"/>
              </a:rPr>
              <a:t>    $</a:t>
            </a:r>
            <a:r>
              <a:rPr lang="en-GB" sz="800" dirty="0" err="1">
                <a:solidFill>
                  <a:schemeClr val="accent1"/>
                </a:solidFill>
                <a:cs typeface="Courier New" panose="02070309020205020404" pitchFamily="49" charset="0"/>
              </a:rPr>
              <a:t>uri</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a:t>
            </a:r>
            <a:r>
              <a:rPr lang="en-GB" sz="800" dirty="0">
                <a:solidFill>
                  <a:schemeClr val="tx1"/>
                </a:solidFill>
                <a:cs typeface="Courier New" panose="02070309020205020404" pitchFamily="49" charset="0"/>
                <a:hlinkClick r:id="rId2">
                  <a:extLst>
                    <a:ext uri="{A12FA001-AC4F-418D-AE19-62706E023703}">
                      <ahyp:hlinkClr xmlns:ahyp="http://schemas.microsoft.com/office/drawing/2018/hyperlinkcolor" val="tx"/>
                    </a:ext>
                  </a:extLst>
                </a:hlinkClick>
              </a:rPr>
              <a:t>“https://login.microsoftonline.com/</a:t>
            </a:r>
            <a:r>
              <a:rPr lang="en-GB" sz="800" dirty="0">
                <a:solidFill>
                  <a:schemeClr val="accent1"/>
                </a:solidFill>
                <a:cs typeface="Courier New" panose="02070309020205020404" pitchFamily="49" charset="0"/>
                <a:hlinkClick r:id="rId2">
                  <a:extLst>
                    <a:ext uri="{A12FA001-AC4F-418D-AE19-62706E023703}">
                      <ahyp:hlinkClr xmlns:ahyp="http://schemas.microsoft.com/office/drawing/2018/hyperlinkcolor" val="tx"/>
                    </a:ext>
                  </a:extLst>
                </a:hlinkClick>
              </a:rPr>
              <a:t>$tenantId</a:t>
            </a:r>
            <a:r>
              <a:rPr lang="en-GB" sz="800" dirty="0">
                <a:solidFill>
                  <a:schemeClr val="tx1"/>
                </a:solidFill>
                <a:cs typeface="Courier New" panose="02070309020205020404" pitchFamily="49" charset="0"/>
                <a:hlinkClick r:id="rId2">
                  <a:extLst>
                    <a:ext uri="{A12FA001-AC4F-418D-AE19-62706E023703}">
                      <ahyp:hlinkClr xmlns:ahyp="http://schemas.microsoft.com/office/drawing/2018/hyperlinkcolor" val="tx"/>
                    </a:ext>
                  </a:extLst>
                </a:hlinkClick>
              </a:rPr>
              <a:t>/oauth2/v2.0/token</a:t>
            </a:r>
            <a:r>
              <a:rPr lang="en-GB" sz="800" dirty="0">
                <a:solidFill>
                  <a:schemeClr val="tx1"/>
                </a:solidFill>
                <a:cs typeface="Courier New" panose="02070309020205020404" pitchFamily="49" charset="0"/>
              </a:rPr>
              <a:t>”</a:t>
            </a:r>
          </a:p>
          <a:p>
            <a:pPr marL="0" indent="0">
              <a:buNone/>
            </a:pPr>
            <a:r>
              <a:rPr lang="en-GB" sz="800" dirty="0">
                <a:solidFill>
                  <a:srgbClr val="00B050"/>
                </a:solidFill>
                <a:cs typeface="Courier New" panose="02070309020205020404" pitchFamily="49" charset="0"/>
              </a:rPr>
              <a:t>    </a:t>
            </a:r>
            <a:r>
              <a:rPr lang="en-GB" sz="800" b="1" dirty="0">
                <a:solidFill>
                  <a:srgbClr val="00B050"/>
                </a:solidFill>
                <a:cs typeface="Courier New" panose="02070309020205020404" pitchFamily="49" charset="0"/>
              </a:rPr>
              <a:t># Construct Body</a:t>
            </a:r>
          </a:p>
          <a:p>
            <a:pPr marL="0" indent="0">
              <a:buNone/>
            </a:pPr>
            <a:r>
              <a:rPr lang="en-GB" sz="800" dirty="0">
                <a:cs typeface="Courier New" panose="02070309020205020404" pitchFamily="49" charset="0"/>
              </a:rPr>
              <a:t>   </a:t>
            </a:r>
            <a:r>
              <a:rPr lang="en-GB" sz="800" dirty="0">
                <a:solidFill>
                  <a:schemeClr val="accent1"/>
                </a:solidFill>
                <a:cs typeface="Courier New" panose="02070309020205020404" pitchFamily="49" charset="0"/>
              </a:rPr>
              <a:t> $body </a:t>
            </a:r>
            <a:r>
              <a:rPr lang="en-GB" sz="800" dirty="0">
                <a:cs typeface="Courier New" panose="02070309020205020404" pitchFamily="49" charset="0"/>
              </a:rPr>
              <a:t>= @{</a:t>
            </a:r>
          </a:p>
          <a:p>
            <a:pPr marL="0" indent="0">
              <a:buNone/>
            </a:pPr>
            <a:r>
              <a:rPr lang="en-GB" sz="800" dirty="0">
                <a:cs typeface="Courier New" panose="02070309020205020404" pitchFamily="49" charset="0"/>
              </a:rPr>
              <a:t>        </a:t>
            </a:r>
            <a:r>
              <a:rPr lang="en-GB" sz="800" dirty="0" err="1">
                <a:cs typeface="Courier New" panose="02070309020205020404" pitchFamily="49" charset="0"/>
              </a:rPr>
              <a:t>client_id</a:t>
            </a:r>
            <a:r>
              <a:rPr lang="en-GB" sz="800" dirty="0">
                <a:cs typeface="Courier New" panose="02070309020205020404" pitchFamily="49" charset="0"/>
              </a:rPr>
              <a:t>    =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clientId</a:t>
            </a:r>
            <a:endParaRPr lang="en-GB" sz="800" dirty="0">
              <a:solidFill>
                <a:schemeClr val="accent1"/>
              </a:solidFill>
              <a:cs typeface="Courier New" panose="02070309020205020404" pitchFamily="49" charset="0"/>
            </a:endParaRPr>
          </a:p>
          <a:p>
            <a:pPr marL="0" indent="0">
              <a:buNone/>
            </a:pPr>
            <a:r>
              <a:rPr lang="en-GB" sz="800" dirty="0">
                <a:cs typeface="Courier New" panose="02070309020205020404" pitchFamily="49" charset="0"/>
              </a:rPr>
              <a:t>        scope        = </a:t>
            </a:r>
            <a:r>
              <a:rPr lang="en-GB" sz="800" dirty="0">
                <a:solidFill>
                  <a:schemeClr val="accent1"/>
                </a:solidFill>
                <a:cs typeface="Courier New" panose="02070309020205020404" pitchFamily="49" charset="0"/>
              </a:rPr>
              <a:t>$scope</a:t>
            </a:r>
          </a:p>
          <a:p>
            <a:pPr marL="0" indent="0">
              <a:buNone/>
            </a:pPr>
            <a:r>
              <a:rPr lang="en-GB" sz="800" dirty="0">
                <a:cs typeface="Courier New" panose="02070309020205020404" pitchFamily="49" charset="0"/>
              </a:rPr>
              <a:t>        code         =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authCode</a:t>
            </a:r>
            <a:r>
              <a:rPr lang="en-GB" sz="800" dirty="0">
                <a:cs typeface="Courier New" panose="02070309020205020404" pitchFamily="49" charset="0"/>
              </a:rPr>
              <a:t>[0]</a:t>
            </a:r>
          </a:p>
          <a:p>
            <a:pPr marL="0" indent="0">
              <a:buNone/>
            </a:pPr>
            <a:r>
              <a:rPr lang="en-GB" sz="800" dirty="0">
                <a:cs typeface="Courier New" panose="02070309020205020404" pitchFamily="49" charset="0"/>
              </a:rPr>
              <a:t>        </a:t>
            </a:r>
            <a:r>
              <a:rPr lang="en-GB" sz="800" dirty="0" err="1">
                <a:cs typeface="Courier New" panose="02070309020205020404" pitchFamily="49" charset="0"/>
              </a:rPr>
              <a:t>redirect_uri</a:t>
            </a:r>
            <a:r>
              <a:rPr lang="en-GB" sz="800" dirty="0">
                <a:cs typeface="Courier New" panose="02070309020205020404" pitchFamily="49" charset="0"/>
              </a:rPr>
              <a:t> =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redirectUri</a:t>
            </a:r>
            <a:endParaRPr lang="en-GB" sz="800" dirty="0">
              <a:solidFill>
                <a:schemeClr val="accent1"/>
              </a:solidFill>
              <a:cs typeface="Courier New" panose="02070309020205020404" pitchFamily="49" charset="0"/>
            </a:endParaRPr>
          </a:p>
          <a:p>
            <a:pPr marL="0" indent="0">
              <a:buNone/>
            </a:pPr>
            <a:r>
              <a:rPr lang="en-GB" sz="800" dirty="0">
                <a:cs typeface="Courier New" panose="02070309020205020404" pitchFamily="49" charset="0"/>
              </a:rPr>
              <a:t>        </a:t>
            </a:r>
            <a:r>
              <a:rPr lang="en-GB" sz="800" dirty="0" err="1">
                <a:cs typeface="Courier New" panose="02070309020205020404" pitchFamily="49" charset="0"/>
              </a:rPr>
              <a:t>grant_type</a:t>
            </a:r>
            <a:r>
              <a:rPr lang="en-GB" sz="800" dirty="0">
                <a:cs typeface="Courier New" panose="02070309020205020404" pitchFamily="49" charset="0"/>
              </a:rPr>
              <a:t>   = "</a:t>
            </a:r>
            <a:r>
              <a:rPr lang="en-GB" sz="800" dirty="0" err="1">
                <a:cs typeface="Courier New" panose="02070309020205020404" pitchFamily="49" charset="0"/>
              </a:rPr>
              <a:t>authorization_code</a:t>
            </a:r>
            <a:r>
              <a:rPr lang="en-GB" sz="800" dirty="0">
                <a:cs typeface="Courier New" panose="02070309020205020404" pitchFamily="49" charset="0"/>
              </a:rPr>
              <a:t>"</a:t>
            </a:r>
          </a:p>
          <a:p>
            <a:pPr marL="0" indent="0">
              <a:buNone/>
            </a:pPr>
            <a:r>
              <a:rPr lang="en-GB" sz="800" dirty="0">
                <a:cs typeface="Courier New" panose="02070309020205020404" pitchFamily="49" charset="0"/>
              </a:rPr>
              <a:t>    }</a:t>
            </a:r>
          </a:p>
          <a:p>
            <a:pPr marL="0" indent="0">
              <a:buNone/>
            </a:pPr>
            <a:r>
              <a:rPr lang="en-GB" sz="800" dirty="0">
                <a:solidFill>
                  <a:srgbClr val="00B050"/>
                </a:solidFill>
                <a:cs typeface="Courier New" panose="02070309020205020404" pitchFamily="49" charset="0"/>
              </a:rPr>
              <a:t>    </a:t>
            </a:r>
            <a:r>
              <a:rPr lang="en-GB" sz="800" b="1" dirty="0">
                <a:solidFill>
                  <a:srgbClr val="00B050"/>
                </a:solidFill>
                <a:cs typeface="Courier New" panose="02070309020205020404" pitchFamily="49" charset="0"/>
              </a:rPr>
              <a:t># Get OAuth 2.0 Token</a:t>
            </a:r>
          </a:p>
          <a:p>
            <a:pPr marL="0" indent="0">
              <a:buNone/>
            </a:pPr>
            <a:r>
              <a:rPr lang="en-GB" sz="800" dirty="0">
                <a:cs typeface="Courier New" panose="02070309020205020404" pitchFamily="49" charset="0"/>
              </a:rPr>
              <a:t>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tokenRequest</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Invoke-</a:t>
            </a:r>
            <a:r>
              <a:rPr lang="en-GB" sz="800" dirty="0" err="1">
                <a:cs typeface="Courier New" panose="02070309020205020404" pitchFamily="49" charset="0"/>
              </a:rPr>
              <a:t>WebRequest</a:t>
            </a:r>
            <a:r>
              <a:rPr lang="en-GB" sz="800" dirty="0">
                <a:cs typeface="Courier New" panose="02070309020205020404" pitchFamily="49" charset="0"/>
              </a:rPr>
              <a:t> -Method Post -Uri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uri</a:t>
            </a:r>
            <a:r>
              <a:rPr lang="en-GB" sz="800" dirty="0">
                <a:solidFill>
                  <a:schemeClr val="accent1"/>
                </a:solidFill>
                <a:cs typeface="Courier New" panose="02070309020205020404" pitchFamily="49" charset="0"/>
              </a:rPr>
              <a:t> </a:t>
            </a:r>
            <a:r>
              <a:rPr lang="en-GB" sz="800" dirty="0">
                <a:cs typeface="Courier New" panose="02070309020205020404" pitchFamily="49" charset="0"/>
              </a:rPr>
              <a:t>-</a:t>
            </a:r>
            <a:r>
              <a:rPr lang="en-GB" sz="800" dirty="0" err="1">
                <a:cs typeface="Courier New" panose="02070309020205020404" pitchFamily="49" charset="0"/>
              </a:rPr>
              <a:t>ContentType</a:t>
            </a:r>
            <a:r>
              <a:rPr lang="en-GB" sz="800" dirty="0">
                <a:cs typeface="Courier New" panose="02070309020205020404" pitchFamily="49" charset="0"/>
              </a:rPr>
              <a:t> "application/x-www-form-</a:t>
            </a:r>
            <a:r>
              <a:rPr lang="en-GB" sz="800" dirty="0" err="1">
                <a:cs typeface="Courier New" panose="02070309020205020404" pitchFamily="49" charset="0"/>
              </a:rPr>
              <a:t>urlencoded</a:t>
            </a:r>
            <a:r>
              <a:rPr lang="en-GB" sz="800" dirty="0">
                <a:cs typeface="Courier New" panose="02070309020205020404" pitchFamily="49" charset="0"/>
              </a:rPr>
              <a:t>" -Body </a:t>
            </a:r>
            <a:r>
              <a:rPr lang="en-GB" sz="800" dirty="0">
                <a:solidFill>
                  <a:schemeClr val="accent1"/>
                </a:solidFill>
                <a:cs typeface="Courier New" panose="02070309020205020404" pitchFamily="49" charset="0"/>
              </a:rPr>
              <a:t>$body</a:t>
            </a:r>
          </a:p>
          <a:p>
            <a:pPr marL="0" indent="0">
              <a:buNone/>
            </a:pPr>
            <a:r>
              <a:rPr lang="en-GB" sz="800" dirty="0">
                <a:solidFill>
                  <a:srgbClr val="00B050"/>
                </a:solidFill>
                <a:cs typeface="Courier New" panose="02070309020205020404" pitchFamily="49" charset="0"/>
              </a:rPr>
              <a:t>    </a:t>
            </a:r>
            <a:r>
              <a:rPr lang="en-GB" sz="800" b="1" dirty="0">
                <a:solidFill>
                  <a:srgbClr val="00B050"/>
                </a:solidFill>
                <a:cs typeface="Courier New" panose="02070309020205020404" pitchFamily="49" charset="0"/>
              </a:rPr>
              <a:t># Access Token</a:t>
            </a:r>
          </a:p>
          <a:p>
            <a:pPr marL="0" indent="0">
              <a:buNone/>
            </a:pPr>
            <a:r>
              <a:rPr lang="en-GB" sz="800" dirty="0">
                <a:cs typeface="Courier New" panose="02070309020205020404" pitchFamily="49" charset="0"/>
              </a:rPr>
              <a:t>    </a:t>
            </a:r>
            <a:r>
              <a:rPr lang="en-GB" sz="800" dirty="0">
                <a:solidFill>
                  <a:schemeClr val="accent1"/>
                </a:solidFill>
                <a:cs typeface="Courier New" panose="02070309020205020404" pitchFamily="49" charset="0"/>
              </a:rPr>
              <a:t>$token </a:t>
            </a:r>
            <a:r>
              <a:rPr lang="en-GB" sz="800" dirty="0">
                <a:cs typeface="Courier New" panose="02070309020205020404" pitchFamily="49" charset="0"/>
              </a:rPr>
              <a:t>=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tokenRequest</a:t>
            </a:r>
            <a:r>
              <a:rPr lang="en-GB" sz="800" dirty="0" err="1">
                <a:cs typeface="Courier New" panose="02070309020205020404" pitchFamily="49" charset="0"/>
              </a:rPr>
              <a:t>.Content</a:t>
            </a:r>
            <a:r>
              <a:rPr lang="en-GB" sz="800" dirty="0">
                <a:cs typeface="Courier New" panose="02070309020205020404" pitchFamily="49" charset="0"/>
              </a:rPr>
              <a:t> | </a:t>
            </a:r>
            <a:r>
              <a:rPr lang="en-GB" sz="800" dirty="0" err="1">
                <a:cs typeface="Courier New" panose="02070309020205020404" pitchFamily="49" charset="0"/>
              </a:rPr>
              <a:t>ConvertFrom</a:t>
            </a:r>
            <a:r>
              <a:rPr lang="en-GB" sz="800" dirty="0">
                <a:cs typeface="Courier New" panose="02070309020205020404" pitchFamily="49" charset="0"/>
              </a:rPr>
              <a:t>-Json).</a:t>
            </a:r>
            <a:r>
              <a:rPr lang="en-GB" sz="800" dirty="0" err="1">
                <a:cs typeface="Courier New" panose="02070309020205020404" pitchFamily="49" charset="0"/>
              </a:rPr>
              <a:t>access_token</a:t>
            </a:r>
            <a:endParaRPr lang="en-GB" sz="800" dirty="0">
              <a:cs typeface="Courier New" panose="02070309020205020404" pitchFamily="49" charset="0"/>
            </a:endParaRPr>
          </a:p>
          <a:p>
            <a:pPr marL="0" indent="0">
              <a:buNone/>
            </a:pPr>
            <a:r>
              <a:rPr lang="en-GB" sz="800" dirty="0">
                <a:cs typeface="Courier New" panose="02070309020205020404" pitchFamily="49" charset="0"/>
              </a:rPr>
              <a:t>}</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5144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1" y="609600"/>
            <a:ext cx="10409765" cy="665527"/>
          </a:xfrm>
        </p:spPr>
        <p:txBody>
          <a:bodyPr>
            <a:normAutofit/>
          </a:bodyPr>
          <a:lstStyle/>
          <a:p>
            <a:r>
              <a:rPr lang="en-GB" dirty="0"/>
              <a:t>Obtain OAuth Token for Application Permissions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1" y="1275127"/>
            <a:ext cx="10409766" cy="5386930"/>
          </a:xfrm>
        </p:spPr>
        <p:txBody>
          <a:bodyPr>
            <a:normAutofit/>
          </a:bodyPr>
          <a:lstStyle/>
          <a:p>
            <a:pPr marL="0" indent="0">
              <a:buNone/>
            </a:pPr>
            <a:r>
              <a:rPr lang="en-GB" dirty="0"/>
              <a:t>Before you can use Graph API with an application, you need to authenticate with Azure AD and obtain an OAuth token. The steps to do this are:</a:t>
            </a:r>
          </a:p>
          <a:p>
            <a:pPr marL="0" indent="0">
              <a:buNone/>
            </a:pPr>
            <a:endParaRPr lang="en-GB" dirty="0"/>
          </a:p>
          <a:p>
            <a:pPr marL="0" indent="0">
              <a:buNone/>
            </a:pPr>
            <a:endParaRPr lang="en-GB" dirty="0"/>
          </a:p>
          <a:p>
            <a:pPr>
              <a:buFont typeface="+mj-lt"/>
              <a:buAutoNum type="arabicPeriod"/>
            </a:pPr>
            <a:endParaRPr lang="en-GB" dirty="0"/>
          </a:p>
          <a:p>
            <a:pPr>
              <a:buFont typeface="+mj-lt"/>
              <a:buAutoNum type="arabicPeriod"/>
            </a:pPr>
            <a:r>
              <a:rPr lang="en-GB" dirty="0"/>
              <a:t>With the Azure AD application ID and secret, a request is made to Azure AD (https://login.microsoftonline.com/&lt;tenantid&gt;/oauth2/v2.0/token) to request an OAuth token.</a:t>
            </a:r>
          </a:p>
          <a:p>
            <a:pPr>
              <a:buFont typeface="+mj-lt"/>
              <a:buAutoNum type="arabicPeriod"/>
            </a:pPr>
            <a:r>
              <a:rPr lang="en-GB" dirty="0"/>
              <a:t>If the request is successful, an OAuth token is issued to the application.</a:t>
            </a:r>
          </a:p>
          <a:p>
            <a:pPr>
              <a:buAutoNum type="arabicPeriod"/>
            </a:pPr>
            <a:r>
              <a:rPr lang="en-GB" dirty="0"/>
              <a:t>With the OAuth token attached, a request can now be made to Graph API.</a:t>
            </a:r>
          </a:p>
          <a:p>
            <a:pPr>
              <a:buAutoNum type="arabicPeriod"/>
            </a:pPr>
            <a:r>
              <a:rPr lang="en-GB" dirty="0"/>
              <a:t>Graph API will verify the token is valid, process the request and issue a response.</a:t>
            </a:r>
          </a:p>
          <a:p>
            <a:pPr marL="0" indent="0">
              <a:buNone/>
            </a:pPr>
            <a:endParaRPr lang="en-GB" dirty="0"/>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A6E2C560-B8A1-4ED3-9E3C-0DEAA971AFD7}"/>
              </a:ext>
            </a:extLst>
          </p:cNvPr>
          <p:cNvPicPr>
            <a:picLocks noChangeAspect="1"/>
          </p:cNvPicPr>
          <p:nvPr/>
        </p:nvPicPr>
        <p:blipFill>
          <a:blip r:embed="rId2"/>
          <a:stretch>
            <a:fillRect/>
          </a:stretch>
        </p:blipFill>
        <p:spPr>
          <a:xfrm>
            <a:off x="3562350" y="1940654"/>
            <a:ext cx="5067300" cy="1123950"/>
          </a:xfrm>
          <a:prstGeom prst="rect">
            <a:avLst/>
          </a:prstGeom>
        </p:spPr>
      </p:pic>
    </p:spTree>
    <p:extLst>
      <p:ext uri="{BB962C8B-B14F-4D97-AF65-F5344CB8AC3E}">
        <p14:creationId xmlns:p14="http://schemas.microsoft.com/office/powerpoint/2010/main" val="383324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1" y="609600"/>
            <a:ext cx="10900669" cy="665527"/>
          </a:xfrm>
        </p:spPr>
        <p:txBody>
          <a:bodyPr>
            <a:normAutofit/>
          </a:bodyPr>
          <a:lstStyle/>
          <a:p>
            <a:r>
              <a:rPr lang="en-GB" dirty="0"/>
              <a:t>Obtain OAuth Token for Application – PowerShell</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1" y="1275127"/>
            <a:ext cx="10409766" cy="5386930"/>
          </a:xfrm>
        </p:spPr>
        <p:txBody>
          <a:bodyPr>
            <a:normAutofit/>
          </a:bodyPr>
          <a:lstStyle/>
          <a:p>
            <a:pPr marL="0" indent="0">
              <a:buNone/>
            </a:pPr>
            <a:r>
              <a:rPr lang="en-GB" sz="800" b="1" dirty="0">
                <a:solidFill>
                  <a:srgbClr val="00B050"/>
                </a:solidFill>
                <a:cs typeface="Courier New" panose="02070309020205020404" pitchFamily="49" charset="0"/>
              </a:rPr>
              <a:t># Application (client) ID, tenant ID and secret</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clientId</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"&lt;client id&gt;"</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tenantId</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"&lt;tenant id&gt;"</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clientSecret</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'&lt;secret&gt;'</a:t>
            </a: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Construct URI</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uri</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"https://login.microsoftonline.com/</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tenantId</a:t>
            </a:r>
            <a:r>
              <a:rPr lang="en-GB" sz="800" dirty="0">
                <a:cs typeface="Courier New" panose="02070309020205020404" pitchFamily="49" charset="0"/>
              </a:rPr>
              <a:t>/oauth2/v2.0/token"</a:t>
            </a: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Construct Body</a:t>
            </a:r>
          </a:p>
          <a:p>
            <a:pPr marL="0" indent="0">
              <a:buNone/>
            </a:pPr>
            <a:r>
              <a:rPr lang="en-GB" sz="800" dirty="0">
                <a:solidFill>
                  <a:schemeClr val="accent1"/>
                </a:solidFill>
                <a:cs typeface="Courier New" panose="02070309020205020404" pitchFamily="49" charset="0"/>
              </a:rPr>
              <a:t>$body </a:t>
            </a:r>
            <a:r>
              <a:rPr lang="en-GB" sz="800" dirty="0">
                <a:cs typeface="Courier New" panose="02070309020205020404" pitchFamily="49" charset="0"/>
              </a:rPr>
              <a:t>= @{</a:t>
            </a:r>
          </a:p>
          <a:p>
            <a:pPr marL="0" indent="0">
              <a:buNone/>
            </a:pPr>
            <a:r>
              <a:rPr lang="en-GB" sz="800" dirty="0">
                <a:cs typeface="Courier New" panose="02070309020205020404" pitchFamily="49" charset="0"/>
              </a:rPr>
              <a:t>    </a:t>
            </a:r>
            <a:r>
              <a:rPr lang="en-GB" sz="800" dirty="0" err="1">
                <a:cs typeface="Courier New" panose="02070309020205020404" pitchFamily="49" charset="0"/>
              </a:rPr>
              <a:t>client_id</a:t>
            </a:r>
            <a:r>
              <a:rPr lang="en-GB" sz="800" dirty="0">
                <a:cs typeface="Courier New" panose="02070309020205020404" pitchFamily="49" charset="0"/>
              </a:rPr>
              <a:t>     =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clientId</a:t>
            </a:r>
            <a:endParaRPr lang="en-GB" sz="800" dirty="0">
              <a:solidFill>
                <a:schemeClr val="accent1"/>
              </a:solidFill>
              <a:cs typeface="Courier New" panose="02070309020205020404" pitchFamily="49" charset="0"/>
            </a:endParaRPr>
          </a:p>
          <a:p>
            <a:pPr marL="0" indent="0">
              <a:buNone/>
            </a:pPr>
            <a:r>
              <a:rPr lang="en-GB" sz="800" dirty="0">
                <a:cs typeface="Courier New" panose="02070309020205020404" pitchFamily="49" charset="0"/>
              </a:rPr>
              <a:t>    scope         = "https://graph.microsoft.com/.default"</a:t>
            </a:r>
          </a:p>
          <a:p>
            <a:pPr marL="0" indent="0">
              <a:buNone/>
            </a:pPr>
            <a:r>
              <a:rPr lang="en-GB" sz="800" dirty="0">
                <a:cs typeface="Courier New" panose="02070309020205020404" pitchFamily="49" charset="0"/>
              </a:rPr>
              <a:t>    </a:t>
            </a:r>
            <a:r>
              <a:rPr lang="en-GB" sz="800" dirty="0" err="1">
                <a:cs typeface="Courier New" panose="02070309020205020404" pitchFamily="49" charset="0"/>
              </a:rPr>
              <a:t>client_secret</a:t>
            </a:r>
            <a:r>
              <a:rPr lang="en-GB" sz="800" dirty="0">
                <a:cs typeface="Courier New" panose="02070309020205020404" pitchFamily="49" charset="0"/>
              </a:rPr>
              <a:t> =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clientSecret</a:t>
            </a:r>
            <a:endParaRPr lang="en-GB" sz="800" dirty="0">
              <a:solidFill>
                <a:schemeClr val="accent1"/>
              </a:solidFill>
              <a:cs typeface="Courier New" panose="02070309020205020404" pitchFamily="49" charset="0"/>
            </a:endParaRPr>
          </a:p>
          <a:p>
            <a:pPr marL="0" indent="0">
              <a:buNone/>
            </a:pPr>
            <a:r>
              <a:rPr lang="en-GB" sz="800" dirty="0">
                <a:cs typeface="Courier New" panose="02070309020205020404" pitchFamily="49" charset="0"/>
              </a:rPr>
              <a:t>    </a:t>
            </a:r>
            <a:r>
              <a:rPr lang="en-GB" sz="800" dirty="0" err="1">
                <a:cs typeface="Courier New" panose="02070309020205020404" pitchFamily="49" charset="0"/>
              </a:rPr>
              <a:t>grant_type</a:t>
            </a:r>
            <a:r>
              <a:rPr lang="en-GB" sz="800" dirty="0">
                <a:cs typeface="Courier New" panose="02070309020205020404" pitchFamily="49" charset="0"/>
              </a:rPr>
              <a:t>    = "</a:t>
            </a:r>
            <a:r>
              <a:rPr lang="en-GB" sz="800" dirty="0" err="1">
                <a:cs typeface="Courier New" panose="02070309020205020404" pitchFamily="49" charset="0"/>
              </a:rPr>
              <a:t>client_credentials</a:t>
            </a:r>
            <a:r>
              <a:rPr lang="en-GB" sz="800" dirty="0">
                <a:cs typeface="Courier New" panose="02070309020205020404" pitchFamily="49" charset="0"/>
              </a:rPr>
              <a:t>"</a:t>
            </a:r>
          </a:p>
          <a:p>
            <a:pPr marL="0" indent="0">
              <a:buNone/>
            </a:pPr>
            <a:r>
              <a:rPr lang="en-GB" sz="800" dirty="0">
                <a:cs typeface="Courier New" panose="02070309020205020404" pitchFamily="49" charset="0"/>
              </a:rPr>
              <a:t>}</a:t>
            </a: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Get OAuth 2.0 Token</a:t>
            </a:r>
          </a:p>
          <a:p>
            <a:pPr marL="0" indent="0">
              <a:buNone/>
            </a:pP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tokenRequest</a:t>
            </a:r>
            <a:r>
              <a:rPr lang="en-GB" sz="800" dirty="0">
                <a:solidFill>
                  <a:schemeClr val="accent1"/>
                </a:solidFill>
                <a:cs typeface="Courier New" panose="02070309020205020404" pitchFamily="49" charset="0"/>
              </a:rPr>
              <a:t> </a:t>
            </a:r>
            <a:r>
              <a:rPr lang="en-GB" sz="800" dirty="0">
                <a:cs typeface="Courier New" panose="02070309020205020404" pitchFamily="49" charset="0"/>
              </a:rPr>
              <a:t>= Invoke-</a:t>
            </a:r>
            <a:r>
              <a:rPr lang="en-GB" sz="800" dirty="0" err="1">
                <a:cs typeface="Courier New" panose="02070309020205020404" pitchFamily="49" charset="0"/>
              </a:rPr>
              <a:t>WebRequest</a:t>
            </a:r>
            <a:r>
              <a:rPr lang="en-GB" sz="800" dirty="0">
                <a:cs typeface="Courier New" panose="02070309020205020404" pitchFamily="49" charset="0"/>
              </a:rPr>
              <a:t> -Method Post -Uri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uri</a:t>
            </a:r>
            <a:r>
              <a:rPr lang="en-GB" sz="800" dirty="0">
                <a:solidFill>
                  <a:schemeClr val="accent1"/>
                </a:solidFill>
                <a:cs typeface="Courier New" panose="02070309020205020404" pitchFamily="49" charset="0"/>
              </a:rPr>
              <a:t> </a:t>
            </a:r>
            <a:r>
              <a:rPr lang="en-GB" sz="800" dirty="0">
                <a:cs typeface="Courier New" panose="02070309020205020404" pitchFamily="49" charset="0"/>
              </a:rPr>
              <a:t>-</a:t>
            </a:r>
            <a:r>
              <a:rPr lang="en-GB" sz="800" dirty="0" err="1">
                <a:cs typeface="Courier New" panose="02070309020205020404" pitchFamily="49" charset="0"/>
              </a:rPr>
              <a:t>ContentType</a:t>
            </a:r>
            <a:r>
              <a:rPr lang="en-GB" sz="800" dirty="0">
                <a:cs typeface="Courier New" panose="02070309020205020404" pitchFamily="49" charset="0"/>
              </a:rPr>
              <a:t> "application/x-www-form-</a:t>
            </a:r>
            <a:r>
              <a:rPr lang="en-GB" sz="800" dirty="0" err="1">
                <a:cs typeface="Courier New" panose="02070309020205020404" pitchFamily="49" charset="0"/>
              </a:rPr>
              <a:t>urlencoded</a:t>
            </a:r>
            <a:r>
              <a:rPr lang="en-GB" sz="800" dirty="0">
                <a:cs typeface="Courier New" panose="02070309020205020404" pitchFamily="49" charset="0"/>
              </a:rPr>
              <a:t>" -Body </a:t>
            </a:r>
            <a:r>
              <a:rPr lang="en-GB" sz="800" dirty="0">
                <a:solidFill>
                  <a:schemeClr val="accent1"/>
                </a:solidFill>
                <a:cs typeface="Courier New" panose="02070309020205020404" pitchFamily="49" charset="0"/>
              </a:rPr>
              <a:t>$body </a:t>
            </a:r>
            <a:r>
              <a:rPr lang="en-GB" sz="800" dirty="0">
                <a:cs typeface="Courier New" panose="02070309020205020404" pitchFamily="49" charset="0"/>
              </a:rPr>
              <a:t>-</a:t>
            </a:r>
            <a:r>
              <a:rPr lang="en-GB" sz="800" dirty="0" err="1">
                <a:cs typeface="Courier New" panose="02070309020205020404" pitchFamily="49" charset="0"/>
              </a:rPr>
              <a:t>UseBasicParsing</a:t>
            </a:r>
            <a:endParaRPr lang="en-GB" sz="800" dirty="0">
              <a:cs typeface="Courier New" panose="02070309020205020404" pitchFamily="49" charset="0"/>
            </a:endParaRPr>
          </a:p>
          <a:p>
            <a:pPr marL="0" indent="0">
              <a:buNone/>
            </a:pPr>
            <a:endParaRPr lang="en-GB" sz="800" dirty="0">
              <a:cs typeface="Courier New" panose="02070309020205020404" pitchFamily="49" charset="0"/>
            </a:endParaRPr>
          </a:p>
          <a:p>
            <a:pPr marL="0" indent="0">
              <a:buNone/>
            </a:pPr>
            <a:r>
              <a:rPr lang="en-GB" sz="800" b="1" dirty="0">
                <a:solidFill>
                  <a:srgbClr val="00B050"/>
                </a:solidFill>
                <a:cs typeface="Courier New" panose="02070309020205020404" pitchFamily="49" charset="0"/>
              </a:rPr>
              <a:t># Access Token</a:t>
            </a:r>
          </a:p>
          <a:p>
            <a:pPr marL="0" indent="0">
              <a:buNone/>
            </a:pPr>
            <a:r>
              <a:rPr lang="en-GB" sz="800" dirty="0">
                <a:solidFill>
                  <a:schemeClr val="accent1"/>
                </a:solidFill>
                <a:cs typeface="Courier New" panose="02070309020205020404" pitchFamily="49" charset="0"/>
              </a:rPr>
              <a:t>$token</a:t>
            </a:r>
            <a:r>
              <a:rPr lang="en-GB" sz="800" dirty="0">
                <a:cs typeface="Courier New" panose="02070309020205020404" pitchFamily="49" charset="0"/>
              </a:rPr>
              <a:t> = (</a:t>
            </a:r>
            <a:r>
              <a:rPr lang="en-GB" sz="800" dirty="0">
                <a:solidFill>
                  <a:schemeClr val="accent1"/>
                </a:solidFill>
                <a:cs typeface="Courier New" panose="02070309020205020404" pitchFamily="49" charset="0"/>
              </a:rPr>
              <a:t>$</a:t>
            </a:r>
            <a:r>
              <a:rPr lang="en-GB" sz="800" dirty="0" err="1">
                <a:solidFill>
                  <a:schemeClr val="accent1"/>
                </a:solidFill>
                <a:cs typeface="Courier New" panose="02070309020205020404" pitchFamily="49" charset="0"/>
              </a:rPr>
              <a:t>tokenRequest</a:t>
            </a:r>
            <a:r>
              <a:rPr lang="en-GB" sz="800" dirty="0" err="1">
                <a:cs typeface="Courier New" panose="02070309020205020404" pitchFamily="49" charset="0"/>
              </a:rPr>
              <a:t>.Content</a:t>
            </a:r>
            <a:r>
              <a:rPr lang="en-GB" sz="800" dirty="0">
                <a:cs typeface="Courier New" panose="02070309020205020404" pitchFamily="49" charset="0"/>
              </a:rPr>
              <a:t> | </a:t>
            </a:r>
            <a:r>
              <a:rPr lang="en-GB" sz="800" dirty="0" err="1">
                <a:cs typeface="Courier New" panose="02070309020205020404" pitchFamily="49" charset="0"/>
              </a:rPr>
              <a:t>ConvertFrom</a:t>
            </a:r>
            <a:r>
              <a:rPr lang="en-GB" sz="800" dirty="0">
                <a:cs typeface="Courier New" panose="02070309020205020404" pitchFamily="49" charset="0"/>
              </a:rPr>
              <a:t>-Json).</a:t>
            </a:r>
            <a:r>
              <a:rPr lang="en-GB" sz="800" dirty="0" err="1">
                <a:cs typeface="Courier New" panose="02070309020205020404" pitchFamily="49" charset="0"/>
              </a:rPr>
              <a:t>access_token</a:t>
            </a:r>
            <a:endParaRPr lang="en-GB" sz="800" dirty="0">
              <a:cs typeface="Courier New" panose="02070309020205020404" pitchFamily="49"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179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Using Graph API</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10201360" cy="4766235"/>
          </a:xfrm>
        </p:spPr>
        <p:txBody>
          <a:bodyPr>
            <a:normAutofit/>
          </a:bodyPr>
          <a:lstStyle/>
          <a:p>
            <a:pPr marL="0" indent="0">
              <a:buNone/>
            </a:pPr>
            <a:r>
              <a:rPr lang="en-GB" u="sng" dirty="0"/>
              <a:t>How do you use Graph API?</a:t>
            </a:r>
          </a:p>
          <a:p>
            <a:pPr marL="0" indent="0">
              <a:buNone/>
            </a:pPr>
            <a:r>
              <a:rPr lang="en-GB" dirty="0"/>
              <a:t>With the issued OAuth token, you can make requests to Graph. These are in the form of HTTP requests:</a:t>
            </a:r>
          </a:p>
          <a:p>
            <a:pPr marL="0" indent="0">
              <a:buNone/>
            </a:pPr>
            <a:endParaRPr lang="en-GB" dirty="0"/>
          </a:p>
          <a:p>
            <a:pPr marL="0" indent="0">
              <a:buNone/>
            </a:pPr>
            <a:endParaRPr lang="en-GB" dirty="0"/>
          </a:p>
          <a:p>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CC0B5884-EB82-4620-9AA1-12A2A8A338BE}"/>
              </a:ext>
            </a:extLst>
          </p:cNvPr>
          <p:cNvGraphicFramePr>
            <a:graphicFrameLocks noGrp="1"/>
          </p:cNvGraphicFramePr>
          <p:nvPr>
            <p:extLst>
              <p:ext uri="{D42A27DB-BD31-4B8C-83A1-F6EECF244321}">
                <p14:modId xmlns:p14="http://schemas.microsoft.com/office/powerpoint/2010/main" val="997729039"/>
              </p:ext>
            </p:extLst>
          </p:nvPr>
        </p:nvGraphicFramePr>
        <p:xfrm>
          <a:off x="1333500" y="2380686"/>
          <a:ext cx="10201362" cy="2494280"/>
        </p:xfrm>
        <a:graphic>
          <a:graphicData uri="http://schemas.openxmlformats.org/drawingml/2006/table">
            <a:tbl>
              <a:tblPr firstRow="1" bandRow="1">
                <a:tableStyleId>{5C22544A-7EE6-4342-B048-85BDC9FD1C3A}</a:tableStyleId>
              </a:tblPr>
              <a:tblGrid>
                <a:gridCol w="4102566">
                  <a:extLst>
                    <a:ext uri="{9D8B030D-6E8A-4147-A177-3AD203B41FA5}">
                      <a16:colId xmlns:a16="http://schemas.microsoft.com/office/drawing/2014/main" val="3327794180"/>
                    </a:ext>
                  </a:extLst>
                </a:gridCol>
                <a:gridCol w="6098796">
                  <a:extLst>
                    <a:ext uri="{9D8B030D-6E8A-4147-A177-3AD203B41FA5}">
                      <a16:colId xmlns:a16="http://schemas.microsoft.com/office/drawing/2014/main" val="2034823452"/>
                    </a:ext>
                  </a:extLst>
                </a:gridCol>
              </a:tblGrid>
              <a:tr h="370840">
                <a:tc>
                  <a:txBody>
                    <a:bodyPr/>
                    <a:lstStyle/>
                    <a:p>
                      <a:r>
                        <a:rPr lang="en-GB" dirty="0"/>
                        <a:t>Task</a:t>
                      </a:r>
                    </a:p>
                  </a:txBody>
                  <a:tcPr/>
                </a:tc>
                <a:tc>
                  <a:txBody>
                    <a:bodyPr/>
                    <a:lstStyle/>
                    <a:p>
                      <a:r>
                        <a:rPr lang="en-GB" dirty="0"/>
                        <a:t>Method and URI</a:t>
                      </a:r>
                    </a:p>
                  </a:txBody>
                  <a:tcPr/>
                </a:tc>
                <a:extLst>
                  <a:ext uri="{0D108BD9-81ED-4DB2-BD59-A6C34878D82A}">
                    <a16:rowId xmlns:a16="http://schemas.microsoft.com/office/drawing/2014/main" val="111961853"/>
                  </a:ext>
                </a:extLst>
              </a:tr>
              <a:tr h="370840">
                <a:tc>
                  <a:txBody>
                    <a:bodyPr/>
                    <a:lstStyle/>
                    <a:p>
                      <a:r>
                        <a:rPr lang="en-GB" dirty="0"/>
                        <a:t>Get my profile</a:t>
                      </a:r>
                    </a:p>
                  </a:txBody>
                  <a:tcPr/>
                </a:tc>
                <a:tc>
                  <a:txBody>
                    <a:bodyPr/>
                    <a:lstStyle/>
                    <a:p>
                      <a:r>
                        <a:rPr lang="en-GB" dirty="0"/>
                        <a:t>GET https://graph.microsoft.com/v1.0/me</a:t>
                      </a:r>
                    </a:p>
                  </a:txBody>
                  <a:tcPr/>
                </a:tc>
                <a:extLst>
                  <a:ext uri="{0D108BD9-81ED-4DB2-BD59-A6C34878D82A}">
                    <a16:rowId xmlns:a16="http://schemas.microsoft.com/office/drawing/2014/main" val="3460683189"/>
                  </a:ext>
                </a:extLst>
              </a:tr>
              <a:tr h="370840">
                <a:tc>
                  <a:txBody>
                    <a:bodyPr/>
                    <a:lstStyle/>
                    <a:p>
                      <a:r>
                        <a:rPr lang="en-GB" dirty="0"/>
                        <a:t>Get all users in my organisation</a:t>
                      </a:r>
                    </a:p>
                  </a:txBody>
                  <a:tcPr/>
                </a:tc>
                <a:tc>
                  <a:txBody>
                    <a:bodyPr/>
                    <a:lstStyle/>
                    <a:p>
                      <a:r>
                        <a:rPr lang="en-GB" dirty="0"/>
                        <a:t>GET https://graph.microsoft.com/v1.0/users</a:t>
                      </a:r>
                    </a:p>
                  </a:txBody>
                  <a:tcPr/>
                </a:tc>
                <a:extLst>
                  <a:ext uri="{0D108BD9-81ED-4DB2-BD59-A6C34878D82A}">
                    <a16:rowId xmlns:a16="http://schemas.microsoft.com/office/drawing/2014/main" val="2423127593"/>
                  </a:ext>
                </a:extLst>
              </a:tr>
              <a:tr h="370840">
                <a:tc>
                  <a:txBody>
                    <a:bodyPr/>
                    <a:lstStyle/>
                    <a:p>
                      <a:r>
                        <a:rPr lang="en-GB" dirty="0"/>
                        <a:t>Get OneDrive status of a particular user</a:t>
                      </a:r>
                    </a:p>
                  </a:txBody>
                  <a:tcPr/>
                </a:tc>
                <a:tc>
                  <a:txBody>
                    <a:bodyPr/>
                    <a:lstStyle/>
                    <a:p>
                      <a:r>
                        <a:rPr lang="en-GB" dirty="0"/>
                        <a:t>GET https://graph.microsoft.com/v1.0/users/&lt;id-UPN&gt;/drive</a:t>
                      </a:r>
                    </a:p>
                  </a:txBody>
                  <a:tcPr/>
                </a:tc>
                <a:extLst>
                  <a:ext uri="{0D108BD9-81ED-4DB2-BD59-A6C34878D82A}">
                    <a16:rowId xmlns:a16="http://schemas.microsoft.com/office/drawing/2014/main" val="476361567"/>
                  </a:ext>
                </a:extLst>
              </a:tr>
              <a:tr h="370840">
                <a:tc>
                  <a:txBody>
                    <a:bodyPr/>
                    <a:lstStyle/>
                    <a:p>
                      <a:r>
                        <a:rPr lang="en-GB" dirty="0"/>
                        <a:t>Create a new Team</a:t>
                      </a:r>
                    </a:p>
                  </a:txBody>
                  <a:tcPr/>
                </a:tc>
                <a:tc>
                  <a:txBody>
                    <a:bodyPr/>
                    <a:lstStyle/>
                    <a:p>
                      <a:r>
                        <a:rPr lang="en-GB" dirty="0"/>
                        <a:t>POST https://graph.microsoft.com/v1.0/teams</a:t>
                      </a:r>
                    </a:p>
                  </a:txBody>
                  <a:tcPr/>
                </a:tc>
                <a:extLst>
                  <a:ext uri="{0D108BD9-81ED-4DB2-BD59-A6C34878D82A}">
                    <a16:rowId xmlns:a16="http://schemas.microsoft.com/office/drawing/2014/main" val="1970017300"/>
                  </a:ext>
                </a:extLst>
              </a:tr>
              <a:tr h="370840">
                <a:tc>
                  <a:txBody>
                    <a:bodyPr/>
                    <a:lstStyle/>
                    <a:p>
                      <a:r>
                        <a:rPr lang="en-GB" dirty="0"/>
                        <a:t>Update an existing Team</a:t>
                      </a:r>
                    </a:p>
                  </a:txBody>
                  <a:tcPr/>
                </a:tc>
                <a:tc>
                  <a:txBody>
                    <a:bodyPr/>
                    <a:lstStyle/>
                    <a:p>
                      <a:r>
                        <a:rPr lang="en-GB" dirty="0"/>
                        <a:t>PATCH https://graph.Microsoft.com/v1.0/teams/&lt;id&gt;</a:t>
                      </a:r>
                    </a:p>
                  </a:txBody>
                  <a:tcPr/>
                </a:tc>
                <a:extLst>
                  <a:ext uri="{0D108BD9-81ED-4DB2-BD59-A6C34878D82A}">
                    <a16:rowId xmlns:a16="http://schemas.microsoft.com/office/drawing/2014/main" val="3848881267"/>
                  </a:ext>
                </a:extLst>
              </a:tr>
            </a:tbl>
          </a:graphicData>
        </a:graphic>
      </p:graphicFrame>
    </p:spTree>
    <p:extLst>
      <p:ext uri="{BB962C8B-B14F-4D97-AF65-F5344CB8AC3E}">
        <p14:creationId xmlns:p14="http://schemas.microsoft.com/office/powerpoint/2010/main" val="87060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Using Graph API – Prepare</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3621053" cy="4766235"/>
          </a:xfrm>
        </p:spPr>
        <p:txBody>
          <a:bodyPr>
            <a:normAutofit/>
          </a:bodyPr>
          <a:lstStyle/>
          <a:p>
            <a:pPr marL="0" indent="0">
              <a:buNone/>
            </a:pPr>
            <a:r>
              <a:rPr lang="en-GB" dirty="0"/>
              <a:t>Before you can make an request, it is recommended to check the Graph API reference documentation to ensure you are submitting the request correctly. </a:t>
            </a:r>
          </a:p>
          <a:p>
            <a:pPr marL="0" indent="0">
              <a:buNone/>
            </a:pPr>
            <a:r>
              <a:rPr lang="en-GB" dirty="0"/>
              <a:t>This includes:</a:t>
            </a:r>
          </a:p>
          <a:p>
            <a:r>
              <a:rPr lang="en-GB" dirty="0"/>
              <a:t>Permissions required</a:t>
            </a:r>
          </a:p>
          <a:p>
            <a:r>
              <a:rPr lang="en-GB" dirty="0"/>
              <a:t>HTTP request (method and URL)</a:t>
            </a:r>
          </a:p>
          <a:p>
            <a:r>
              <a:rPr lang="en-GB" dirty="0"/>
              <a:t>Request headers (in addition to token and content-type)</a:t>
            </a:r>
          </a:p>
          <a:p>
            <a:r>
              <a:rPr lang="en-GB" dirty="0"/>
              <a:t>Request body (content) e.g. if creating a Team – name, description etc.</a:t>
            </a:r>
          </a:p>
          <a:p>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AA5A8243-5EFB-4701-B1F8-522F1AD8EF1B}"/>
              </a:ext>
            </a:extLst>
          </p:cNvPr>
          <p:cNvPicPr>
            <a:picLocks noChangeAspect="1"/>
          </p:cNvPicPr>
          <p:nvPr/>
        </p:nvPicPr>
        <p:blipFill>
          <a:blip r:embed="rId2"/>
          <a:stretch>
            <a:fillRect/>
          </a:stretch>
        </p:blipFill>
        <p:spPr>
          <a:xfrm>
            <a:off x="4954555" y="1198342"/>
            <a:ext cx="6788712" cy="5473874"/>
          </a:xfrm>
          <a:prstGeom prst="rect">
            <a:avLst/>
          </a:prstGeom>
        </p:spPr>
      </p:pic>
    </p:spTree>
    <p:extLst>
      <p:ext uri="{BB962C8B-B14F-4D97-AF65-F5344CB8AC3E}">
        <p14:creationId xmlns:p14="http://schemas.microsoft.com/office/powerpoint/2010/main" val="223538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Using Graph API – Your First Request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10201360" cy="4766235"/>
          </a:xfrm>
        </p:spPr>
        <p:txBody>
          <a:bodyPr>
            <a:normAutofit/>
          </a:bodyPr>
          <a:lstStyle/>
          <a:p>
            <a:pPr marL="0" indent="0">
              <a:buNone/>
            </a:pPr>
            <a:r>
              <a:rPr lang="en-GB" dirty="0"/>
              <a:t>Let’s start with a very basic request, retrieving your own user details.</a:t>
            </a:r>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77F4DFAA-262A-483A-A062-3C85607F530F}"/>
              </a:ext>
            </a:extLst>
          </p:cNvPr>
          <p:cNvGraphicFramePr>
            <a:graphicFrameLocks noGrp="1"/>
          </p:cNvGraphicFramePr>
          <p:nvPr>
            <p:extLst>
              <p:ext uri="{D42A27DB-BD31-4B8C-83A1-F6EECF244321}">
                <p14:modId xmlns:p14="http://schemas.microsoft.com/office/powerpoint/2010/main" val="1524698208"/>
              </p:ext>
            </p:extLst>
          </p:nvPr>
        </p:nvGraphicFramePr>
        <p:xfrm>
          <a:off x="1333502" y="1720557"/>
          <a:ext cx="9714799" cy="3489984"/>
        </p:xfrm>
        <a:graphic>
          <a:graphicData uri="http://schemas.openxmlformats.org/drawingml/2006/table">
            <a:tbl>
              <a:tblPr firstRow="1" bandRow="1">
                <a:tableStyleId>{5C22544A-7EE6-4342-B048-85BDC9FD1C3A}</a:tableStyleId>
              </a:tblPr>
              <a:tblGrid>
                <a:gridCol w="1920353">
                  <a:extLst>
                    <a:ext uri="{9D8B030D-6E8A-4147-A177-3AD203B41FA5}">
                      <a16:colId xmlns:a16="http://schemas.microsoft.com/office/drawing/2014/main" val="1914298120"/>
                    </a:ext>
                  </a:extLst>
                </a:gridCol>
                <a:gridCol w="3897223">
                  <a:extLst>
                    <a:ext uri="{9D8B030D-6E8A-4147-A177-3AD203B41FA5}">
                      <a16:colId xmlns:a16="http://schemas.microsoft.com/office/drawing/2014/main" val="136730251"/>
                    </a:ext>
                  </a:extLst>
                </a:gridCol>
                <a:gridCol w="3897223">
                  <a:extLst>
                    <a:ext uri="{9D8B030D-6E8A-4147-A177-3AD203B41FA5}">
                      <a16:colId xmlns:a16="http://schemas.microsoft.com/office/drawing/2014/main" val="2781004874"/>
                    </a:ext>
                  </a:extLst>
                </a:gridCol>
              </a:tblGrid>
              <a:tr h="369576">
                <a:tc>
                  <a:txBody>
                    <a:bodyPr/>
                    <a:lstStyle/>
                    <a:p>
                      <a:r>
                        <a:rPr lang="en-GB" dirty="0"/>
                        <a:t>Item</a:t>
                      </a:r>
                    </a:p>
                  </a:txBody>
                  <a:tcPr/>
                </a:tc>
                <a:tc gridSpan="2">
                  <a:txBody>
                    <a:bodyPr/>
                    <a:lstStyle/>
                    <a:p>
                      <a:r>
                        <a:rPr lang="en-GB" dirty="0"/>
                        <a:t>Value</a:t>
                      </a:r>
                    </a:p>
                  </a:txBody>
                  <a:tcPr/>
                </a:tc>
                <a:tc hMerge="1">
                  <a:txBody>
                    <a:bodyPr/>
                    <a:lstStyle/>
                    <a:p>
                      <a:endParaRPr lang="en-GB"/>
                    </a:p>
                  </a:txBody>
                  <a:tcPr/>
                </a:tc>
                <a:extLst>
                  <a:ext uri="{0D108BD9-81ED-4DB2-BD59-A6C34878D82A}">
                    <a16:rowId xmlns:a16="http://schemas.microsoft.com/office/drawing/2014/main" val="501153853"/>
                  </a:ext>
                </a:extLst>
              </a:tr>
              <a:tr h="369576">
                <a:tc>
                  <a:txBody>
                    <a:bodyPr/>
                    <a:lstStyle/>
                    <a:p>
                      <a:r>
                        <a:rPr lang="en-GB" dirty="0"/>
                        <a:t>Method</a:t>
                      </a:r>
                    </a:p>
                  </a:txBody>
                  <a:tcPr/>
                </a:tc>
                <a:tc gridSpan="2">
                  <a:txBody>
                    <a:bodyPr/>
                    <a:lstStyle/>
                    <a:p>
                      <a:r>
                        <a:rPr lang="en-GB" dirty="0"/>
                        <a:t>GET</a:t>
                      </a:r>
                    </a:p>
                  </a:txBody>
                  <a:tcPr/>
                </a:tc>
                <a:tc hMerge="1">
                  <a:txBody>
                    <a:bodyPr/>
                    <a:lstStyle/>
                    <a:p>
                      <a:endParaRPr lang="en-GB"/>
                    </a:p>
                  </a:txBody>
                  <a:tcPr/>
                </a:tc>
                <a:extLst>
                  <a:ext uri="{0D108BD9-81ED-4DB2-BD59-A6C34878D82A}">
                    <a16:rowId xmlns:a16="http://schemas.microsoft.com/office/drawing/2014/main" val="3669246797"/>
                  </a:ext>
                </a:extLst>
              </a:tr>
              <a:tr h="369576">
                <a:tc>
                  <a:txBody>
                    <a:bodyPr/>
                    <a:lstStyle/>
                    <a:p>
                      <a:r>
                        <a:rPr lang="en-GB" dirty="0"/>
                        <a:t>URI</a:t>
                      </a:r>
                    </a:p>
                  </a:txBody>
                  <a:tcPr/>
                </a:tc>
                <a:tc gridSpan="2">
                  <a:txBody>
                    <a:bodyPr/>
                    <a:lstStyle/>
                    <a:p>
                      <a:r>
                        <a:rPr lang="en-GB" dirty="0"/>
                        <a:t>https://graph.microsoft.com/v1.0/me</a:t>
                      </a:r>
                    </a:p>
                  </a:txBody>
                  <a:tcPr/>
                </a:tc>
                <a:tc hMerge="1">
                  <a:txBody>
                    <a:bodyPr/>
                    <a:lstStyle/>
                    <a:p>
                      <a:endParaRPr lang="en-GB"/>
                    </a:p>
                  </a:txBody>
                  <a:tcPr/>
                </a:tc>
                <a:extLst>
                  <a:ext uri="{0D108BD9-81ED-4DB2-BD59-A6C34878D82A}">
                    <a16:rowId xmlns:a16="http://schemas.microsoft.com/office/drawing/2014/main" val="362243987"/>
                  </a:ext>
                </a:extLst>
              </a:tr>
              <a:tr h="911284">
                <a:tc>
                  <a:txBody>
                    <a:bodyPr/>
                    <a:lstStyle/>
                    <a:p>
                      <a:r>
                        <a:rPr lang="en-GB" dirty="0"/>
                        <a:t>Permissions (least to most)</a:t>
                      </a:r>
                    </a:p>
                  </a:txBody>
                  <a:tcPr/>
                </a:tc>
                <a:tc gridSpan="2">
                  <a:txBody>
                    <a:bodyPr/>
                    <a:lstStyle/>
                    <a:p>
                      <a:r>
                        <a:rPr lang="en-GB" dirty="0" err="1"/>
                        <a:t>User.Read</a:t>
                      </a:r>
                      <a:r>
                        <a:rPr lang="en-GB" dirty="0"/>
                        <a:t>, </a:t>
                      </a:r>
                      <a:r>
                        <a:rPr lang="en-GB" dirty="0" err="1"/>
                        <a:t>User.ReadWrite</a:t>
                      </a:r>
                      <a:r>
                        <a:rPr lang="en-GB" dirty="0"/>
                        <a:t>, </a:t>
                      </a:r>
                      <a:r>
                        <a:rPr lang="en-GB" dirty="0" err="1"/>
                        <a:t>User.ReadBasic.All</a:t>
                      </a:r>
                      <a:r>
                        <a:rPr lang="en-GB" dirty="0"/>
                        <a:t>, </a:t>
                      </a:r>
                      <a:r>
                        <a:rPr lang="en-GB" dirty="0" err="1"/>
                        <a:t>User.Read.All</a:t>
                      </a:r>
                      <a:r>
                        <a:rPr lang="en-GB" dirty="0"/>
                        <a:t>, </a:t>
                      </a:r>
                      <a:r>
                        <a:rPr lang="en-GB" dirty="0" err="1"/>
                        <a:t>User.ReadWrite.All</a:t>
                      </a:r>
                      <a:r>
                        <a:rPr lang="en-GB" dirty="0"/>
                        <a:t>, </a:t>
                      </a:r>
                      <a:r>
                        <a:rPr lang="en-GB" dirty="0" err="1"/>
                        <a:t>Directory.Read.All</a:t>
                      </a:r>
                      <a:r>
                        <a:rPr lang="en-GB" dirty="0"/>
                        <a:t>, </a:t>
                      </a:r>
                      <a:r>
                        <a:rPr lang="en-GB" dirty="0" err="1"/>
                        <a:t>Directory.ReadWrite.All</a:t>
                      </a:r>
                      <a:r>
                        <a:rPr lang="en-GB" dirty="0"/>
                        <a:t>, </a:t>
                      </a:r>
                      <a:r>
                        <a:rPr lang="en-GB" dirty="0" err="1"/>
                        <a:t>Directory.AccessAsUser.All</a:t>
                      </a:r>
                      <a:endParaRPr lang="en-GB" dirty="0"/>
                    </a:p>
                  </a:txBody>
                  <a:tcPr/>
                </a:tc>
                <a:tc hMerge="1">
                  <a:txBody>
                    <a:bodyPr/>
                    <a:lstStyle/>
                    <a:p>
                      <a:endParaRPr lang="en-GB"/>
                    </a:p>
                  </a:txBody>
                  <a:tcPr/>
                </a:tc>
                <a:extLst>
                  <a:ext uri="{0D108BD9-81ED-4DB2-BD59-A6C34878D82A}">
                    <a16:rowId xmlns:a16="http://schemas.microsoft.com/office/drawing/2014/main" val="4235147478"/>
                  </a:ext>
                </a:extLst>
              </a:tr>
              <a:tr h="123192">
                <a:tc rowSpan="3">
                  <a:txBody>
                    <a:bodyPr/>
                    <a:lstStyle/>
                    <a:p>
                      <a:r>
                        <a:rPr lang="en-GB" dirty="0"/>
                        <a:t>Request Headers</a:t>
                      </a:r>
                    </a:p>
                  </a:txBody>
                  <a:tcPr/>
                </a:tc>
                <a:tc>
                  <a:txBody>
                    <a:bodyPr/>
                    <a:lstStyle/>
                    <a:p>
                      <a:r>
                        <a:rPr lang="en-GB" b="1" dirty="0">
                          <a:solidFill>
                            <a:schemeClr val="bg1"/>
                          </a:solidFill>
                        </a:rPr>
                        <a:t>Header</a:t>
                      </a:r>
                    </a:p>
                  </a:txBody>
                  <a:tcPr>
                    <a:solidFill>
                      <a:schemeClr val="accent1"/>
                    </a:solidFill>
                  </a:tcPr>
                </a:tc>
                <a:tc>
                  <a:txBody>
                    <a:bodyPr/>
                    <a:lstStyle/>
                    <a:p>
                      <a:r>
                        <a:rPr lang="en-GB" b="1" dirty="0">
                          <a:solidFill>
                            <a:schemeClr val="bg1"/>
                          </a:solidFill>
                        </a:rPr>
                        <a:t>Value</a:t>
                      </a:r>
                    </a:p>
                  </a:txBody>
                  <a:tcPr>
                    <a:solidFill>
                      <a:schemeClr val="accent1"/>
                    </a:solidFill>
                  </a:tcPr>
                </a:tc>
                <a:extLst>
                  <a:ext uri="{0D108BD9-81ED-4DB2-BD59-A6C34878D82A}">
                    <a16:rowId xmlns:a16="http://schemas.microsoft.com/office/drawing/2014/main" val="3121621154"/>
                  </a:ext>
                </a:extLst>
              </a:tr>
              <a:tr h="242568">
                <a:tc vMerge="1">
                  <a:txBody>
                    <a:bodyPr/>
                    <a:lstStyle/>
                    <a:p>
                      <a:endParaRPr lang="en-GB"/>
                    </a:p>
                  </a:txBody>
                  <a:tcPr/>
                </a:tc>
                <a:tc>
                  <a:txBody>
                    <a:bodyPr/>
                    <a:lstStyle/>
                    <a:p>
                      <a:r>
                        <a:rPr lang="en-GB" dirty="0"/>
                        <a:t>Authorization</a:t>
                      </a:r>
                    </a:p>
                  </a:txBody>
                  <a:tcPr/>
                </a:tc>
                <a:tc>
                  <a:txBody>
                    <a:bodyPr/>
                    <a:lstStyle/>
                    <a:p>
                      <a:r>
                        <a:rPr lang="en-GB" dirty="0"/>
                        <a:t>Bearer {token}</a:t>
                      </a:r>
                    </a:p>
                  </a:txBody>
                  <a:tcPr/>
                </a:tc>
                <a:extLst>
                  <a:ext uri="{0D108BD9-81ED-4DB2-BD59-A6C34878D82A}">
                    <a16:rowId xmlns:a16="http://schemas.microsoft.com/office/drawing/2014/main" val="402590949"/>
                  </a:ext>
                </a:extLst>
              </a:tr>
              <a:tr h="123192">
                <a:tc vMerge="1">
                  <a:txBody>
                    <a:bodyPr/>
                    <a:lstStyle/>
                    <a:p>
                      <a:endParaRPr lang="en-GB"/>
                    </a:p>
                  </a:txBody>
                  <a:tcPr/>
                </a:tc>
                <a:tc>
                  <a:txBody>
                    <a:bodyPr/>
                    <a:lstStyle/>
                    <a:p>
                      <a:r>
                        <a:rPr lang="en-GB" dirty="0"/>
                        <a:t>Content-Type</a:t>
                      </a:r>
                    </a:p>
                  </a:txBody>
                  <a:tcPr/>
                </a:tc>
                <a:tc>
                  <a:txBody>
                    <a:bodyPr/>
                    <a:lstStyle/>
                    <a:p>
                      <a:r>
                        <a:rPr lang="en-GB" dirty="0"/>
                        <a:t>application/json</a:t>
                      </a:r>
                    </a:p>
                  </a:txBody>
                  <a:tcPr/>
                </a:tc>
                <a:extLst>
                  <a:ext uri="{0D108BD9-81ED-4DB2-BD59-A6C34878D82A}">
                    <a16:rowId xmlns:a16="http://schemas.microsoft.com/office/drawing/2014/main" val="926272837"/>
                  </a:ext>
                </a:extLst>
              </a:tr>
              <a:tr h="369576">
                <a:tc>
                  <a:txBody>
                    <a:bodyPr/>
                    <a:lstStyle/>
                    <a:p>
                      <a:r>
                        <a:rPr lang="en-GB" dirty="0"/>
                        <a:t>Request Body</a:t>
                      </a:r>
                    </a:p>
                  </a:txBody>
                  <a:tcPr/>
                </a:tc>
                <a:tc gridSpan="2">
                  <a:txBody>
                    <a:bodyPr/>
                    <a:lstStyle/>
                    <a:p>
                      <a:r>
                        <a:rPr lang="en-GB" dirty="0"/>
                        <a:t>N/A</a:t>
                      </a:r>
                    </a:p>
                  </a:txBody>
                  <a:tcPr/>
                </a:tc>
                <a:tc hMerge="1">
                  <a:txBody>
                    <a:bodyPr/>
                    <a:lstStyle/>
                    <a:p>
                      <a:endParaRPr lang="en-GB"/>
                    </a:p>
                  </a:txBody>
                  <a:tcPr/>
                </a:tc>
                <a:extLst>
                  <a:ext uri="{0D108BD9-81ED-4DB2-BD59-A6C34878D82A}">
                    <a16:rowId xmlns:a16="http://schemas.microsoft.com/office/drawing/2014/main" val="2440294974"/>
                  </a:ext>
                </a:extLst>
              </a:tr>
            </a:tbl>
          </a:graphicData>
        </a:graphic>
      </p:graphicFrame>
    </p:spTree>
    <p:extLst>
      <p:ext uri="{BB962C8B-B14F-4D97-AF65-F5344CB8AC3E}">
        <p14:creationId xmlns:p14="http://schemas.microsoft.com/office/powerpoint/2010/main" val="16107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1" y="609600"/>
            <a:ext cx="10409765" cy="665527"/>
          </a:xfrm>
        </p:spPr>
        <p:txBody>
          <a:bodyPr>
            <a:normAutofit fontScale="90000"/>
          </a:bodyPr>
          <a:lstStyle/>
          <a:p>
            <a:r>
              <a:rPr lang="en-GB" dirty="0"/>
              <a:t>Using Graph API – Your First Request In PowerShell</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10201360" cy="4766235"/>
          </a:xfrm>
        </p:spPr>
        <p:txBody>
          <a:bodyPr>
            <a:normAutofit fontScale="92500" lnSpcReduction="10000"/>
          </a:bodyPr>
          <a:lstStyle/>
          <a:p>
            <a:pPr marL="0" indent="0">
              <a:buNone/>
            </a:pPr>
            <a:r>
              <a:rPr lang="en-GB" dirty="0"/>
              <a:t>For brevity, the token has already been acquired as $token. No additional body or headers needed in this request. </a:t>
            </a:r>
          </a:p>
          <a:p>
            <a:pPr marL="0" indent="0">
              <a:buNone/>
            </a:pPr>
            <a:r>
              <a:rPr lang="en-GB" sz="1400" dirty="0">
                <a:solidFill>
                  <a:srgbClr val="00B050"/>
                </a:solidFill>
              </a:rPr>
              <a:t># Specify the URI, method, headers and content type</a:t>
            </a:r>
          </a:p>
          <a:p>
            <a:pPr marL="0" indent="0">
              <a:buNone/>
            </a:pPr>
            <a:r>
              <a:rPr lang="en-GB" sz="1400" dirty="0">
                <a:solidFill>
                  <a:schemeClr val="accent1"/>
                </a:solidFill>
              </a:rPr>
              <a:t>$</a:t>
            </a:r>
            <a:r>
              <a:rPr lang="en-GB" sz="1400" dirty="0" err="1">
                <a:solidFill>
                  <a:schemeClr val="accent1"/>
                </a:solidFill>
              </a:rPr>
              <a:t>uri</a:t>
            </a:r>
            <a:r>
              <a:rPr lang="en-GB" sz="1400" dirty="0">
                <a:solidFill>
                  <a:schemeClr val="accent1"/>
                </a:solidFill>
              </a:rPr>
              <a:t> </a:t>
            </a:r>
            <a:r>
              <a:rPr lang="en-GB" sz="1400" dirty="0"/>
              <a:t>= "https://graph.microsoft.com/v1.0/me"</a:t>
            </a:r>
          </a:p>
          <a:p>
            <a:pPr marL="0" indent="0">
              <a:buNone/>
            </a:pPr>
            <a:r>
              <a:rPr lang="en-GB" sz="1400" dirty="0">
                <a:solidFill>
                  <a:schemeClr val="accent1"/>
                </a:solidFill>
              </a:rPr>
              <a:t>$method </a:t>
            </a:r>
            <a:r>
              <a:rPr lang="en-GB" sz="1400" dirty="0"/>
              <a:t>= "GET"</a:t>
            </a:r>
          </a:p>
          <a:p>
            <a:pPr marL="0" indent="0">
              <a:buNone/>
            </a:pPr>
            <a:r>
              <a:rPr lang="en-GB" sz="1400" dirty="0">
                <a:solidFill>
                  <a:schemeClr val="accent1"/>
                </a:solidFill>
              </a:rPr>
              <a:t>$headers </a:t>
            </a:r>
            <a:r>
              <a:rPr lang="en-GB" sz="1400" dirty="0"/>
              <a:t>= @{"Authorization" = "Bearer $(</a:t>
            </a:r>
            <a:r>
              <a:rPr lang="en-GB" sz="1400" dirty="0">
                <a:solidFill>
                  <a:schemeClr val="accent1"/>
                </a:solidFill>
              </a:rPr>
              <a:t>$token</a:t>
            </a:r>
            <a:r>
              <a:rPr lang="en-GB" sz="1400" dirty="0"/>
              <a:t>)" }</a:t>
            </a:r>
          </a:p>
          <a:p>
            <a:pPr marL="0" indent="0">
              <a:buNone/>
            </a:pPr>
            <a:r>
              <a:rPr lang="en-GB" sz="1400" dirty="0">
                <a:solidFill>
                  <a:schemeClr val="accent1"/>
                </a:solidFill>
              </a:rPr>
              <a:t>$</a:t>
            </a:r>
            <a:r>
              <a:rPr lang="en-GB" sz="1400" dirty="0" err="1">
                <a:solidFill>
                  <a:schemeClr val="accent1"/>
                </a:solidFill>
              </a:rPr>
              <a:t>contentType</a:t>
            </a:r>
            <a:r>
              <a:rPr lang="en-GB" sz="1400" dirty="0">
                <a:solidFill>
                  <a:schemeClr val="accent1"/>
                </a:solidFill>
              </a:rPr>
              <a:t> </a:t>
            </a:r>
            <a:r>
              <a:rPr lang="en-GB" sz="1400" dirty="0"/>
              <a:t>= "application/json"</a:t>
            </a:r>
          </a:p>
          <a:p>
            <a:pPr marL="0" indent="0">
              <a:buNone/>
            </a:pPr>
            <a:endParaRPr lang="en-GB" sz="1400" dirty="0"/>
          </a:p>
          <a:p>
            <a:pPr marL="0" indent="0">
              <a:buNone/>
            </a:pPr>
            <a:r>
              <a:rPr lang="en-GB" sz="1400" dirty="0">
                <a:solidFill>
                  <a:srgbClr val="00B050"/>
                </a:solidFill>
              </a:rPr>
              <a:t># Run Graph API request </a:t>
            </a:r>
          </a:p>
          <a:p>
            <a:pPr marL="0" indent="0">
              <a:buNone/>
            </a:pPr>
            <a:r>
              <a:rPr lang="en-GB" sz="1400" dirty="0">
                <a:solidFill>
                  <a:schemeClr val="accent1"/>
                </a:solidFill>
              </a:rPr>
              <a:t>$response </a:t>
            </a:r>
            <a:r>
              <a:rPr lang="en-GB" sz="1400" dirty="0"/>
              <a:t>= Invoke-</a:t>
            </a:r>
            <a:r>
              <a:rPr lang="en-GB" sz="1400" dirty="0" err="1"/>
              <a:t>WebRequest</a:t>
            </a:r>
            <a:r>
              <a:rPr lang="en-GB" sz="1400" dirty="0"/>
              <a:t> -Method </a:t>
            </a:r>
            <a:r>
              <a:rPr lang="en-GB" sz="1400" dirty="0">
                <a:solidFill>
                  <a:schemeClr val="accent1"/>
                </a:solidFill>
              </a:rPr>
              <a:t>$method </a:t>
            </a:r>
            <a:r>
              <a:rPr lang="en-GB" sz="1400" dirty="0"/>
              <a:t>-Uri </a:t>
            </a:r>
            <a:r>
              <a:rPr lang="en-GB" sz="1400" dirty="0">
                <a:solidFill>
                  <a:schemeClr val="accent1"/>
                </a:solidFill>
              </a:rPr>
              <a:t>$</a:t>
            </a:r>
            <a:r>
              <a:rPr lang="en-GB" sz="1400" dirty="0" err="1">
                <a:solidFill>
                  <a:schemeClr val="accent1"/>
                </a:solidFill>
              </a:rPr>
              <a:t>uri</a:t>
            </a:r>
            <a:r>
              <a:rPr lang="en-GB" sz="1400" dirty="0">
                <a:solidFill>
                  <a:schemeClr val="accent1"/>
                </a:solidFill>
              </a:rPr>
              <a:t> </a:t>
            </a:r>
            <a:r>
              <a:rPr lang="en-GB" sz="1400" dirty="0"/>
              <a:t>-</a:t>
            </a:r>
            <a:r>
              <a:rPr lang="en-GB" sz="1400" dirty="0" err="1"/>
              <a:t>ContentType</a:t>
            </a:r>
            <a:r>
              <a:rPr lang="en-GB" sz="1400" dirty="0"/>
              <a:t> </a:t>
            </a:r>
            <a:r>
              <a:rPr lang="en-GB" sz="1400" dirty="0">
                <a:solidFill>
                  <a:schemeClr val="accent1"/>
                </a:solidFill>
              </a:rPr>
              <a:t>$</a:t>
            </a:r>
            <a:r>
              <a:rPr lang="en-GB" sz="1400" dirty="0" err="1">
                <a:solidFill>
                  <a:schemeClr val="accent1"/>
                </a:solidFill>
              </a:rPr>
              <a:t>contentType</a:t>
            </a:r>
            <a:r>
              <a:rPr lang="en-GB" sz="1400" dirty="0">
                <a:solidFill>
                  <a:schemeClr val="accent1"/>
                </a:solidFill>
              </a:rPr>
              <a:t> </a:t>
            </a:r>
            <a:r>
              <a:rPr lang="en-GB" sz="1400" dirty="0"/>
              <a:t>-Headers </a:t>
            </a:r>
            <a:r>
              <a:rPr lang="en-GB" sz="1400" dirty="0">
                <a:solidFill>
                  <a:schemeClr val="accent1"/>
                </a:solidFill>
              </a:rPr>
              <a:t>$headers </a:t>
            </a:r>
            <a:r>
              <a:rPr lang="en-GB" sz="1400" dirty="0"/>
              <a:t>-</a:t>
            </a:r>
            <a:r>
              <a:rPr lang="en-GB" sz="1400" dirty="0" err="1"/>
              <a:t>ErrorAction</a:t>
            </a:r>
            <a:r>
              <a:rPr lang="en-GB" sz="1400" dirty="0"/>
              <a:t> Stop</a:t>
            </a:r>
          </a:p>
          <a:p>
            <a:pPr marL="0" indent="0">
              <a:buNone/>
            </a:pPr>
            <a:endParaRPr lang="en-GB" sz="1400" dirty="0"/>
          </a:p>
          <a:p>
            <a:pPr marL="0" indent="0">
              <a:buNone/>
            </a:pPr>
            <a:r>
              <a:rPr lang="en-GB" sz="1400" dirty="0">
                <a:solidFill>
                  <a:srgbClr val="00B050"/>
                </a:solidFill>
              </a:rPr>
              <a:t># Convert response from JSON to object</a:t>
            </a:r>
          </a:p>
          <a:p>
            <a:pPr marL="0" indent="0">
              <a:buNone/>
            </a:pPr>
            <a:r>
              <a:rPr lang="en-GB" sz="1400" dirty="0">
                <a:solidFill>
                  <a:schemeClr val="accent1"/>
                </a:solidFill>
              </a:rPr>
              <a:t>$content </a:t>
            </a:r>
            <a:r>
              <a:rPr lang="en-GB" sz="1400" dirty="0"/>
              <a:t>= </a:t>
            </a:r>
            <a:r>
              <a:rPr lang="en-GB" sz="1400" dirty="0">
                <a:solidFill>
                  <a:schemeClr val="accent1"/>
                </a:solidFill>
              </a:rPr>
              <a:t>$response </a:t>
            </a:r>
            <a:r>
              <a:rPr lang="en-GB" sz="1400" dirty="0"/>
              <a:t>| </a:t>
            </a:r>
            <a:r>
              <a:rPr lang="en-GB" sz="1400" dirty="0" err="1"/>
              <a:t>ConvertFrom</a:t>
            </a:r>
            <a:r>
              <a:rPr lang="en-GB" sz="1400" dirty="0"/>
              <a:t>-Json</a:t>
            </a:r>
          </a:p>
          <a:p>
            <a:pPr marL="0" indent="0">
              <a:buNone/>
            </a:pPr>
            <a:endParaRPr lang="en-GB" sz="1400" dirty="0"/>
          </a:p>
          <a:p>
            <a:pPr marL="0" indent="0">
              <a:buNone/>
            </a:pPr>
            <a:r>
              <a:rPr lang="en-GB" sz="1400" dirty="0"/>
              <a:t>Write-Host "`</a:t>
            </a:r>
            <a:r>
              <a:rPr lang="en-GB" sz="1400" dirty="0" err="1"/>
              <a:t>nYou</a:t>
            </a:r>
            <a:r>
              <a:rPr lang="en-GB" sz="1400" dirty="0"/>
              <a:t> are $(</a:t>
            </a:r>
            <a:r>
              <a:rPr lang="en-GB" sz="1400" dirty="0">
                <a:solidFill>
                  <a:schemeClr val="accent1"/>
                </a:solidFill>
              </a:rPr>
              <a:t>$</a:t>
            </a:r>
            <a:r>
              <a:rPr lang="en-GB" sz="1400" dirty="0" err="1">
                <a:solidFill>
                  <a:schemeClr val="accent1"/>
                </a:solidFill>
              </a:rPr>
              <a:t>content</a:t>
            </a:r>
            <a:r>
              <a:rPr lang="en-GB" sz="1400" dirty="0" err="1"/>
              <a:t>.displayName</a:t>
            </a:r>
            <a:r>
              <a:rPr lang="en-GB" sz="1400" dirty="0"/>
              <a:t>), $(</a:t>
            </a:r>
            <a:r>
              <a:rPr lang="en-GB" sz="1400" dirty="0">
                <a:solidFill>
                  <a:schemeClr val="accent1"/>
                </a:solidFill>
              </a:rPr>
              <a:t>$</a:t>
            </a:r>
            <a:r>
              <a:rPr lang="en-GB" sz="1400" dirty="0" err="1">
                <a:solidFill>
                  <a:schemeClr val="accent1"/>
                </a:solidFill>
              </a:rPr>
              <a:t>content</a:t>
            </a:r>
            <a:r>
              <a:rPr lang="en-GB" sz="1400" dirty="0" err="1"/>
              <a:t>.jobTitle</a:t>
            </a:r>
            <a:r>
              <a:rPr lang="en-GB" sz="1400" dirty="0"/>
              <a:t>)"</a:t>
            </a:r>
          </a:p>
          <a:p>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186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Using Graph API – Advanced Request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10201360" cy="4766235"/>
          </a:xfrm>
        </p:spPr>
        <p:txBody>
          <a:bodyPr>
            <a:normAutofit/>
          </a:bodyPr>
          <a:lstStyle/>
          <a:p>
            <a:pPr marL="0" indent="0">
              <a:buNone/>
            </a:pPr>
            <a:r>
              <a:rPr lang="en-GB" dirty="0"/>
              <a:t>Building on the first request, let’s add a body to the request. This is a beta endpoint, so be warned, bugs may be present!</a:t>
            </a:r>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77F4DFAA-262A-483A-A062-3C85607F530F}"/>
              </a:ext>
            </a:extLst>
          </p:cNvPr>
          <p:cNvGraphicFramePr>
            <a:graphicFrameLocks noGrp="1"/>
          </p:cNvGraphicFramePr>
          <p:nvPr>
            <p:extLst>
              <p:ext uri="{D42A27DB-BD31-4B8C-83A1-F6EECF244321}">
                <p14:modId xmlns:p14="http://schemas.microsoft.com/office/powerpoint/2010/main" val="1606502762"/>
              </p:ext>
            </p:extLst>
          </p:nvPr>
        </p:nvGraphicFramePr>
        <p:xfrm>
          <a:off x="1333502" y="1958328"/>
          <a:ext cx="9714799" cy="4370088"/>
        </p:xfrm>
        <a:graphic>
          <a:graphicData uri="http://schemas.openxmlformats.org/drawingml/2006/table">
            <a:tbl>
              <a:tblPr firstRow="1" bandRow="1">
                <a:tableStyleId>{5C22544A-7EE6-4342-B048-85BDC9FD1C3A}</a:tableStyleId>
              </a:tblPr>
              <a:tblGrid>
                <a:gridCol w="1920353">
                  <a:extLst>
                    <a:ext uri="{9D8B030D-6E8A-4147-A177-3AD203B41FA5}">
                      <a16:colId xmlns:a16="http://schemas.microsoft.com/office/drawing/2014/main" val="1914298120"/>
                    </a:ext>
                  </a:extLst>
                </a:gridCol>
                <a:gridCol w="3897223">
                  <a:extLst>
                    <a:ext uri="{9D8B030D-6E8A-4147-A177-3AD203B41FA5}">
                      <a16:colId xmlns:a16="http://schemas.microsoft.com/office/drawing/2014/main" val="136730251"/>
                    </a:ext>
                  </a:extLst>
                </a:gridCol>
                <a:gridCol w="3897223">
                  <a:extLst>
                    <a:ext uri="{9D8B030D-6E8A-4147-A177-3AD203B41FA5}">
                      <a16:colId xmlns:a16="http://schemas.microsoft.com/office/drawing/2014/main" val="2781004874"/>
                    </a:ext>
                  </a:extLst>
                </a:gridCol>
              </a:tblGrid>
              <a:tr h="369576">
                <a:tc>
                  <a:txBody>
                    <a:bodyPr/>
                    <a:lstStyle/>
                    <a:p>
                      <a:r>
                        <a:rPr lang="en-GB" dirty="0"/>
                        <a:t>Item</a:t>
                      </a:r>
                    </a:p>
                  </a:txBody>
                  <a:tcPr/>
                </a:tc>
                <a:tc gridSpan="2">
                  <a:txBody>
                    <a:bodyPr/>
                    <a:lstStyle/>
                    <a:p>
                      <a:r>
                        <a:rPr lang="en-GB" dirty="0"/>
                        <a:t>Value</a:t>
                      </a:r>
                    </a:p>
                  </a:txBody>
                  <a:tcPr/>
                </a:tc>
                <a:tc hMerge="1">
                  <a:txBody>
                    <a:bodyPr/>
                    <a:lstStyle/>
                    <a:p>
                      <a:endParaRPr lang="en-GB"/>
                    </a:p>
                  </a:txBody>
                  <a:tcPr/>
                </a:tc>
                <a:extLst>
                  <a:ext uri="{0D108BD9-81ED-4DB2-BD59-A6C34878D82A}">
                    <a16:rowId xmlns:a16="http://schemas.microsoft.com/office/drawing/2014/main" val="501153853"/>
                  </a:ext>
                </a:extLst>
              </a:tr>
              <a:tr h="369576">
                <a:tc>
                  <a:txBody>
                    <a:bodyPr/>
                    <a:lstStyle/>
                    <a:p>
                      <a:r>
                        <a:rPr lang="en-GB" dirty="0"/>
                        <a:t>Method</a:t>
                      </a:r>
                    </a:p>
                  </a:txBody>
                  <a:tcPr/>
                </a:tc>
                <a:tc gridSpan="2">
                  <a:txBody>
                    <a:bodyPr/>
                    <a:lstStyle/>
                    <a:p>
                      <a:r>
                        <a:rPr lang="en-GB" dirty="0"/>
                        <a:t>POST</a:t>
                      </a:r>
                    </a:p>
                  </a:txBody>
                  <a:tcPr/>
                </a:tc>
                <a:tc hMerge="1">
                  <a:txBody>
                    <a:bodyPr/>
                    <a:lstStyle/>
                    <a:p>
                      <a:endParaRPr lang="en-GB"/>
                    </a:p>
                  </a:txBody>
                  <a:tcPr/>
                </a:tc>
                <a:extLst>
                  <a:ext uri="{0D108BD9-81ED-4DB2-BD59-A6C34878D82A}">
                    <a16:rowId xmlns:a16="http://schemas.microsoft.com/office/drawing/2014/main" val="3669246797"/>
                  </a:ext>
                </a:extLst>
              </a:tr>
              <a:tr h="369576">
                <a:tc>
                  <a:txBody>
                    <a:bodyPr/>
                    <a:lstStyle/>
                    <a:p>
                      <a:r>
                        <a:rPr lang="en-GB" dirty="0"/>
                        <a:t>URI</a:t>
                      </a:r>
                    </a:p>
                  </a:txBody>
                  <a:tcPr/>
                </a:tc>
                <a:tc gridSpan="2">
                  <a:txBody>
                    <a:bodyPr/>
                    <a:lstStyle/>
                    <a:p>
                      <a:r>
                        <a:rPr lang="en-GB" dirty="0"/>
                        <a:t>https://graph.microsoft.com/</a:t>
                      </a:r>
                      <a:r>
                        <a:rPr lang="en-GB" dirty="0">
                          <a:solidFill>
                            <a:srgbClr val="FF0000"/>
                          </a:solidFill>
                        </a:rPr>
                        <a:t>beta</a:t>
                      </a:r>
                      <a:r>
                        <a:rPr lang="en-GB" dirty="0"/>
                        <a:t>/teams</a:t>
                      </a:r>
                    </a:p>
                  </a:txBody>
                  <a:tcPr/>
                </a:tc>
                <a:tc hMerge="1">
                  <a:txBody>
                    <a:bodyPr/>
                    <a:lstStyle/>
                    <a:p>
                      <a:endParaRPr lang="en-GB"/>
                    </a:p>
                  </a:txBody>
                  <a:tcPr/>
                </a:tc>
                <a:extLst>
                  <a:ext uri="{0D108BD9-81ED-4DB2-BD59-A6C34878D82A}">
                    <a16:rowId xmlns:a16="http://schemas.microsoft.com/office/drawing/2014/main" val="362243987"/>
                  </a:ext>
                </a:extLst>
              </a:tr>
              <a:tr h="0">
                <a:tc>
                  <a:txBody>
                    <a:bodyPr/>
                    <a:lstStyle/>
                    <a:p>
                      <a:r>
                        <a:rPr lang="en-GB" dirty="0"/>
                        <a:t>Permissions</a:t>
                      </a:r>
                    </a:p>
                  </a:txBody>
                  <a:tcPr/>
                </a:tc>
                <a:tc gridSpan="2">
                  <a:txBody>
                    <a:bodyPr/>
                    <a:lstStyle/>
                    <a:p>
                      <a:r>
                        <a:rPr lang="en-GB" dirty="0" err="1"/>
                        <a:t>Group.ReadWrite.All</a:t>
                      </a:r>
                      <a:endParaRPr lang="en-GB" dirty="0"/>
                    </a:p>
                  </a:txBody>
                  <a:tcPr/>
                </a:tc>
                <a:tc hMerge="1">
                  <a:txBody>
                    <a:bodyPr/>
                    <a:lstStyle/>
                    <a:p>
                      <a:endParaRPr lang="en-GB"/>
                    </a:p>
                  </a:txBody>
                  <a:tcPr/>
                </a:tc>
                <a:extLst>
                  <a:ext uri="{0D108BD9-81ED-4DB2-BD59-A6C34878D82A}">
                    <a16:rowId xmlns:a16="http://schemas.microsoft.com/office/drawing/2014/main" val="4235147478"/>
                  </a:ext>
                </a:extLst>
              </a:tr>
              <a:tr h="123192">
                <a:tc rowSpan="3">
                  <a:txBody>
                    <a:bodyPr/>
                    <a:lstStyle/>
                    <a:p>
                      <a:r>
                        <a:rPr lang="en-GB" dirty="0"/>
                        <a:t>Request Headers</a:t>
                      </a:r>
                    </a:p>
                  </a:txBody>
                  <a:tcPr/>
                </a:tc>
                <a:tc>
                  <a:txBody>
                    <a:bodyPr/>
                    <a:lstStyle/>
                    <a:p>
                      <a:r>
                        <a:rPr lang="en-GB" b="1" dirty="0">
                          <a:solidFill>
                            <a:schemeClr val="bg1"/>
                          </a:solidFill>
                        </a:rPr>
                        <a:t>Header</a:t>
                      </a:r>
                    </a:p>
                  </a:txBody>
                  <a:tcPr>
                    <a:solidFill>
                      <a:schemeClr val="accent1"/>
                    </a:solidFill>
                  </a:tcPr>
                </a:tc>
                <a:tc>
                  <a:txBody>
                    <a:bodyPr/>
                    <a:lstStyle/>
                    <a:p>
                      <a:r>
                        <a:rPr lang="en-GB" b="1" dirty="0">
                          <a:solidFill>
                            <a:schemeClr val="bg1"/>
                          </a:solidFill>
                        </a:rPr>
                        <a:t>Value</a:t>
                      </a:r>
                    </a:p>
                  </a:txBody>
                  <a:tcPr>
                    <a:solidFill>
                      <a:schemeClr val="accent1"/>
                    </a:solidFill>
                  </a:tcPr>
                </a:tc>
                <a:extLst>
                  <a:ext uri="{0D108BD9-81ED-4DB2-BD59-A6C34878D82A}">
                    <a16:rowId xmlns:a16="http://schemas.microsoft.com/office/drawing/2014/main" val="3121621154"/>
                  </a:ext>
                </a:extLst>
              </a:tr>
              <a:tr h="242568">
                <a:tc vMerge="1">
                  <a:txBody>
                    <a:bodyPr/>
                    <a:lstStyle/>
                    <a:p>
                      <a:endParaRPr lang="en-GB"/>
                    </a:p>
                  </a:txBody>
                  <a:tcPr/>
                </a:tc>
                <a:tc>
                  <a:txBody>
                    <a:bodyPr/>
                    <a:lstStyle/>
                    <a:p>
                      <a:r>
                        <a:rPr lang="en-GB" dirty="0"/>
                        <a:t>Authorization</a:t>
                      </a:r>
                    </a:p>
                  </a:txBody>
                  <a:tcPr/>
                </a:tc>
                <a:tc>
                  <a:txBody>
                    <a:bodyPr/>
                    <a:lstStyle/>
                    <a:p>
                      <a:r>
                        <a:rPr lang="en-GB" dirty="0"/>
                        <a:t>Bearer {token}</a:t>
                      </a:r>
                    </a:p>
                  </a:txBody>
                  <a:tcPr/>
                </a:tc>
                <a:extLst>
                  <a:ext uri="{0D108BD9-81ED-4DB2-BD59-A6C34878D82A}">
                    <a16:rowId xmlns:a16="http://schemas.microsoft.com/office/drawing/2014/main" val="402590949"/>
                  </a:ext>
                </a:extLst>
              </a:tr>
              <a:tr h="123192">
                <a:tc vMerge="1">
                  <a:txBody>
                    <a:bodyPr/>
                    <a:lstStyle/>
                    <a:p>
                      <a:endParaRPr lang="en-GB"/>
                    </a:p>
                  </a:txBody>
                  <a:tcPr/>
                </a:tc>
                <a:tc>
                  <a:txBody>
                    <a:bodyPr/>
                    <a:lstStyle/>
                    <a:p>
                      <a:r>
                        <a:rPr lang="en-GB" dirty="0"/>
                        <a:t>Content-Type</a:t>
                      </a:r>
                    </a:p>
                  </a:txBody>
                  <a:tcPr/>
                </a:tc>
                <a:tc>
                  <a:txBody>
                    <a:bodyPr/>
                    <a:lstStyle/>
                    <a:p>
                      <a:r>
                        <a:rPr lang="en-GB" dirty="0"/>
                        <a:t>application/json</a:t>
                      </a:r>
                    </a:p>
                  </a:txBody>
                  <a:tcPr/>
                </a:tc>
                <a:extLst>
                  <a:ext uri="{0D108BD9-81ED-4DB2-BD59-A6C34878D82A}">
                    <a16:rowId xmlns:a16="http://schemas.microsoft.com/office/drawing/2014/main" val="926272837"/>
                  </a:ext>
                </a:extLst>
              </a:tr>
              <a:tr h="369576">
                <a:tc>
                  <a:txBody>
                    <a:bodyPr/>
                    <a:lstStyle/>
                    <a:p>
                      <a:r>
                        <a:rPr lang="en-GB" dirty="0"/>
                        <a:t>Request Body (JSON)</a:t>
                      </a:r>
                    </a:p>
                  </a:txBody>
                  <a:tcPr/>
                </a:tc>
                <a:tc gridSpan="2">
                  <a:txBody>
                    <a:bodyPr/>
                    <a:lstStyle/>
                    <a:p>
                      <a:r>
                        <a:rPr lang="en-GB" sz="1400" dirty="0"/>
                        <a:t>{</a:t>
                      </a:r>
                    </a:p>
                    <a:p>
                      <a:r>
                        <a:rPr lang="en-GB" sz="1400" dirty="0"/>
                        <a:t>  "</a:t>
                      </a:r>
                      <a:r>
                        <a:rPr lang="en-GB" sz="1400" dirty="0" err="1"/>
                        <a:t>template@odata.bind</a:t>
                      </a:r>
                      <a:r>
                        <a:rPr lang="en-GB" sz="1400" dirty="0"/>
                        <a:t>": "https://graph.microsoft.com/beta/</a:t>
                      </a:r>
                      <a:r>
                        <a:rPr lang="en-GB" sz="1400" dirty="0" err="1"/>
                        <a:t>teamsTemplates</a:t>
                      </a:r>
                      <a:r>
                        <a:rPr lang="en-GB" sz="1400" dirty="0"/>
                        <a:t>('standard')",</a:t>
                      </a:r>
                    </a:p>
                    <a:p>
                      <a:r>
                        <a:rPr lang="en-GB" sz="1400" dirty="0"/>
                        <a:t>  "</a:t>
                      </a:r>
                      <a:r>
                        <a:rPr lang="en-GB" sz="1400" dirty="0" err="1"/>
                        <a:t>displayName</a:t>
                      </a:r>
                      <a:r>
                        <a:rPr lang="en-GB" sz="1400" dirty="0"/>
                        <a:t>": "My Sample Team",</a:t>
                      </a:r>
                    </a:p>
                    <a:p>
                      <a:r>
                        <a:rPr lang="en-GB" sz="1400" dirty="0"/>
                        <a:t>  "description": "My Sample Team’s Description",</a:t>
                      </a:r>
                    </a:p>
                    <a:p>
                      <a:r>
                        <a:rPr lang="en-GB" sz="1400" dirty="0"/>
                        <a:t>  "</a:t>
                      </a:r>
                      <a:r>
                        <a:rPr lang="en-GB" sz="1400" dirty="0" err="1"/>
                        <a:t>owners@odata.bind</a:t>
                      </a:r>
                      <a:r>
                        <a:rPr lang="en-GB" sz="1400" dirty="0"/>
                        <a:t>": [</a:t>
                      </a:r>
                    </a:p>
                    <a:p>
                      <a:r>
                        <a:rPr lang="en-GB" sz="1400" dirty="0"/>
                        <a:t>    "https://graph.microsoft.com/beta/users('</a:t>
                      </a:r>
                      <a:r>
                        <a:rPr lang="en-GB" sz="1400" dirty="0" err="1"/>
                        <a:t>userid</a:t>
                      </a:r>
                      <a:r>
                        <a:rPr lang="en-GB" sz="1400" dirty="0"/>
                        <a:t>')"</a:t>
                      </a:r>
                    </a:p>
                    <a:p>
                      <a:r>
                        <a:rPr lang="en-GB" sz="1400" dirty="0"/>
                        <a:t>  ]</a:t>
                      </a:r>
                    </a:p>
                    <a:p>
                      <a:r>
                        <a:rPr lang="en-GB" sz="1400" dirty="0"/>
                        <a:t>}</a:t>
                      </a:r>
                    </a:p>
                  </a:txBody>
                  <a:tcPr/>
                </a:tc>
                <a:tc hMerge="1">
                  <a:txBody>
                    <a:bodyPr/>
                    <a:lstStyle/>
                    <a:p>
                      <a:endParaRPr lang="en-GB"/>
                    </a:p>
                  </a:txBody>
                  <a:tcPr/>
                </a:tc>
                <a:extLst>
                  <a:ext uri="{0D108BD9-81ED-4DB2-BD59-A6C34878D82A}">
                    <a16:rowId xmlns:a16="http://schemas.microsoft.com/office/drawing/2014/main" val="2440294974"/>
                  </a:ext>
                </a:extLst>
              </a:tr>
            </a:tbl>
          </a:graphicData>
        </a:graphic>
      </p:graphicFrame>
    </p:spTree>
    <p:extLst>
      <p:ext uri="{BB962C8B-B14F-4D97-AF65-F5344CB8AC3E}">
        <p14:creationId xmlns:p14="http://schemas.microsoft.com/office/powerpoint/2010/main" val="91655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Microsoft Graph API</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8596668" cy="4766235"/>
          </a:xfrm>
        </p:spPr>
        <p:txBody>
          <a:bodyPr>
            <a:normAutofit/>
          </a:bodyPr>
          <a:lstStyle/>
          <a:p>
            <a:pPr marL="0" indent="0">
              <a:buNone/>
            </a:pPr>
            <a:r>
              <a:rPr lang="en-GB" u="sng" dirty="0"/>
              <a:t>What is Graph API?</a:t>
            </a:r>
          </a:p>
          <a:p>
            <a:pPr marL="0" indent="0">
              <a:buNone/>
            </a:pPr>
            <a:r>
              <a:rPr lang="en-GB" dirty="0"/>
              <a:t>Graph API is Microsoft’s RESTful API for Microsoft 365 and Azure AD.</a:t>
            </a:r>
          </a:p>
          <a:p>
            <a:pPr marL="0" indent="0">
              <a:buNone/>
            </a:pPr>
            <a:r>
              <a:rPr lang="en-GB" dirty="0"/>
              <a:t>Using an Azure AD application (in almost any programming language you want), it allows you to interface directly with various Microsoft online services such as:</a:t>
            </a:r>
          </a:p>
          <a:p>
            <a:r>
              <a:rPr lang="en-GB" dirty="0"/>
              <a:t>Exchange</a:t>
            </a:r>
          </a:p>
          <a:p>
            <a:r>
              <a:rPr lang="en-GB" dirty="0"/>
              <a:t>OneDrive</a:t>
            </a:r>
          </a:p>
          <a:p>
            <a:r>
              <a:rPr lang="en-GB" dirty="0"/>
              <a:t>SharePoint</a:t>
            </a:r>
          </a:p>
          <a:p>
            <a:r>
              <a:rPr lang="en-GB" dirty="0"/>
              <a:t>Teams</a:t>
            </a:r>
          </a:p>
          <a:p>
            <a:r>
              <a:rPr lang="en-GB" dirty="0"/>
              <a:t>Users and Groups</a:t>
            </a:r>
          </a:p>
          <a:p>
            <a:r>
              <a:rPr lang="en-GB" dirty="0"/>
              <a:t>EMS</a:t>
            </a:r>
          </a:p>
          <a:p>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133A93BC-01FF-4649-A246-DE5B64BFC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808" y="2681899"/>
            <a:ext cx="5819192" cy="2844130"/>
          </a:xfrm>
          <a:prstGeom prst="rect">
            <a:avLst/>
          </a:prstGeom>
        </p:spPr>
      </p:pic>
    </p:spTree>
    <p:extLst>
      <p:ext uri="{BB962C8B-B14F-4D97-AF65-F5344CB8AC3E}">
        <p14:creationId xmlns:p14="http://schemas.microsoft.com/office/powerpoint/2010/main" val="373630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1" y="609600"/>
            <a:ext cx="10409765" cy="665527"/>
          </a:xfrm>
        </p:spPr>
        <p:txBody>
          <a:bodyPr>
            <a:normAutofit fontScale="90000"/>
          </a:bodyPr>
          <a:lstStyle/>
          <a:p>
            <a:r>
              <a:rPr lang="en-GB" dirty="0"/>
              <a:t>Using Graph API – Advanced Request In PowerShell</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10201360" cy="5394121"/>
          </a:xfrm>
        </p:spPr>
        <p:txBody>
          <a:bodyPr>
            <a:normAutofit fontScale="55000" lnSpcReduction="20000"/>
          </a:bodyPr>
          <a:lstStyle/>
          <a:p>
            <a:pPr marL="0" indent="0">
              <a:buNone/>
            </a:pPr>
            <a:r>
              <a:rPr lang="en-GB" b="1" dirty="0">
                <a:solidFill>
                  <a:srgbClr val="00B050"/>
                </a:solidFill>
              </a:rPr>
              <a:t># Specify the URI, method, headers and content type</a:t>
            </a:r>
          </a:p>
          <a:p>
            <a:pPr marL="0" indent="0">
              <a:buNone/>
            </a:pPr>
            <a:r>
              <a:rPr lang="en-GB" dirty="0">
                <a:solidFill>
                  <a:schemeClr val="accent1"/>
                </a:solidFill>
              </a:rPr>
              <a:t>$</a:t>
            </a:r>
            <a:r>
              <a:rPr lang="en-GB" dirty="0" err="1">
                <a:solidFill>
                  <a:schemeClr val="accent1"/>
                </a:solidFill>
              </a:rPr>
              <a:t>uri</a:t>
            </a:r>
            <a:r>
              <a:rPr lang="en-GB" dirty="0">
                <a:solidFill>
                  <a:schemeClr val="accent1"/>
                </a:solidFill>
              </a:rPr>
              <a:t> </a:t>
            </a:r>
            <a:r>
              <a:rPr lang="en-GB" dirty="0"/>
              <a:t>= "https://graph.microsoft.com/beta/teams"</a:t>
            </a:r>
          </a:p>
          <a:p>
            <a:pPr marL="0" indent="0">
              <a:buNone/>
            </a:pPr>
            <a:r>
              <a:rPr lang="en-GB" dirty="0">
                <a:solidFill>
                  <a:schemeClr val="accent1"/>
                </a:solidFill>
              </a:rPr>
              <a:t>$method </a:t>
            </a:r>
            <a:r>
              <a:rPr lang="en-GB" dirty="0"/>
              <a:t>= "POST"</a:t>
            </a:r>
          </a:p>
          <a:p>
            <a:pPr marL="0" indent="0">
              <a:buNone/>
            </a:pPr>
            <a:r>
              <a:rPr lang="en-GB" dirty="0">
                <a:solidFill>
                  <a:schemeClr val="accent1"/>
                </a:solidFill>
              </a:rPr>
              <a:t>$headers </a:t>
            </a:r>
            <a:r>
              <a:rPr lang="en-GB" dirty="0"/>
              <a:t>= @{"Authorization" = "Bearer $(</a:t>
            </a:r>
            <a:r>
              <a:rPr lang="en-GB" dirty="0">
                <a:solidFill>
                  <a:schemeClr val="accent1"/>
                </a:solidFill>
              </a:rPr>
              <a:t>$token</a:t>
            </a:r>
            <a:r>
              <a:rPr lang="en-GB" dirty="0"/>
              <a:t>)" }</a:t>
            </a:r>
          </a:p>
          <a:p>
            <a:pPr marL="0" indent="0">
              <a:buNone/>
            </a:pPr>
            <a:r>
              <a:rPr lang="en-GB" dirty="0">
                <a:solidFill>
                  <a:schemeClr val="accent1"/>
                </a:solidFill>
              </a:rPr>
              <a:t>$</a:t>
            </a:r>
            <a:r>
              <a:rPr lang="en-GB" dirty="0" err="1">
                <a:solidFill>
                  <a:schemeClr val="accent1"/>
                </a:solidFill>
              </a:rPr>
              <a:t>contentType</a:t>
            </a:r>
            <a:r>
              <a:rPr lang="en-GB" dirty="0">
                <a:solidFill>
                  <a:schemeClr val="accent1"/>
                </a:solidFill>
              </a:rPr>
              <a:t> </a:t>
            </a:r>
            <a:r>
              <a:rPr lang="en-GB" dirty="0"/>
              <a:t>= "application/json"</a:t>
            </a:r>
          </a:p>
          <a:p>
            <a:pPr marL="0" indent="0">
              <a:buNone/>
            </a:pPr>
            <a:endParaRPr lang="en-GB" dirty="0"/>
          </a:p>
          <a:p>
            <a:pPr marL="0" indent="0">
              <a:buNone/>
            </a:pPr>
            <a:r>
              <a:rPr lang="en-GB" b="1" dirty="0">
                <a:solidFill>
                  <a:srgbClr val="00B050"/>
                </a:solidFill>
              </a:rPr>
              <a:t># Create Body</a:t>
            </a:r>
          </a:p>
          <a:p>
            <a:pPr marL="0" indent="0">
              <a:buNone/>
            </a:pPr>
            <a:r>
              <a:rPr lang="en-GB" dirty="0">
                <a:solidFill>
                  <a:schemeClr val="accent1"/>
                </a:solidFill>
              </a:rPr>
              <a:t>$body</a:t>
            </a:r>
            <a:r>
              <a:rPr lang="en-GB" dirty="0"/>
              <a:t> = @{</a:t>
            </a:r>
          </a:p>
          <a:p>
            <a:pPr marL="0" indent="0">
              <a:buNone/>
            </a:pPr>
            <a:r>
              <a:rPr lang="en-GB" dirty="0"/>
              <a:t>    '</a:t>
            </a:r>
            <a:r>
              <a:rPr lang="en-GB" dirty="0" err="1"/>
              <a:t>template@odata.bind</a:t>
            </a:r>
            <a:r>
              <a:rPr lang="en-GB" dirty="0"/>
              <a:t>' = "https://graph.microsoft.com/beta/</a:t>
            </a:r>
            <a:r>
              <a:rPr lang="en-GB" dirty="0" err="1"/>
              <a:t>teamsTemplates</a:t>
            </a:r>
            <a:r>
              <a:rPr lang="en-GB" dirty="0"/>
              <a:t>('standard')"</a:t>
            </a:r>
          </a:p>
          <a:p>
            <a:pPr marL="0" indent="0">
              <a:buNone/>
            </a:pPr>
            <a:r>
              <a:rPr lang="en-GB" dirty="0"/>
              <a:t>    </a:t>
            </a:r>
            <a:r>
              <a:rPr lang="en-GB" dirty="0" err="1"/>
              <a:t>displayName</a:t>
            </a:r>
            <a:r>
              <a:rPr lang="en-GB" dirty="0"/>
              <a:t>           = "</a:t>
            </a:r>
            <a:r>
              <a:rPr lang="en-GB" dirty="0" err="1"/>
              <a:t>Bham</a:t>
            </a:r>
            <a:r>
              <a:rPr lang="en-GB" dirty="0"/>
              <a:t> PSUG"</a:t>
            </a:r>
          </a:p>
          <a:p>
            <a:pPr marL="0" indent="0">
              <a:buNone/>
            </a:pPr>
            <a:r>
              <a:rPr lang="en-GB" dirty="0"/>
              <a:t>    description           = "A new team just for </a:t>
            </a:r>
            <a:r>
              <a:rPr lang="en-GB" dirty="0" err="1"/>
              <a:t>Bham</a:t>
            </a:r>
            <a:r>
              <a:rPr lang="en-GB" dirty="0"/>
              <a:t> PSUG"</a:t>
            </a:r>
          </a:p>
          <a:p>
            <a:pPr marL="0" indent="0">
              <a:buNone/>
            </a:pPr>
            <a:r>
              <a:rPr lang="en-GB" dirty="0"/>
              <a:t>    '</a:t>
            </a:r>
            <a:r>
              <a:rPr lang="en-GB" dirty="0" err="1"/>
              <a:t>owners@odata.bind</a:t>
            </a:r>
            <a:r>
              <a:rPr lang="en-GB" dirty="0"/>
              <a:t>'   = @(</a:t>
            </a:r>
          </a:p>
          <a:p>
            <a:pPr marL="0" indent="0">
              <a:buNone/>
            </a:pPr>
            <a:r>
              <a:rPr lang="en-GB" dirty="0"/>
              <a:t>        "https://graph.microsoft.com/beta/users('778d779e-bcc8-431b-979a-e77c79f82123')"</a:t>
            </a:r>
          </a:p>
          <a:p>
            <a:pPr marL="0" indent="0">
              <a:buNone/>
            </a:pPr>
            <a:r>
              <a:rPr lang="en-GB" dirty="0"/>
              <a:t>    )</a:t>
            </a:r>
          </a:p>
          <a:p>
            <a:pPr marL="0" indent="0">
              <a:buNone/>
            </a:pPr>
            <a:r>
              <a:rPr lang="en-GB" dirty="0"/>
              <a:t>}</a:t>
            </a:r>
          </a:p>
          <a:p>
            <a:pPr marL="0" indent="0">
              <a:buNone/>
            </a:pPr>
            <a:endParaRPr lang="en-GB" dirty="0"/>
          </a:p>
          <a:p>
            <a:pPr marL="0" indent="0">
              <a:buNone/>
            </a:pPr>
            <a:r>
              <a:rPr lang="en-GB" b="1" dirty="0">
                <a:solidFill>
                  <a:srgbClr val="00B050"/>
                </a:solidFill>
              </a:rPr>
              <a:t># Convert body to JSON and un-escape</a:t>
            </a:r>
          </a:p>
          <a:p>
            <a:pPr marL="0" indent="0">
              <a:buNone/>
            </a:pPr>
            <a:r>
              <a:rPr lang="en-GB" dirty="0">
                <a:solidFill>
                  <a:schemeClr val="accent1"/>
                </a:solidFill>
              </a:rPr>
              <a:t>$</a:t>
            </a:r>
            <a:r>
              <a:rPr lang="en-GB" dirty="0" err="1">
                <a:solidFill>
                  <a:schemeClr val="accent1"/>
                </a:solidFill>
              </a:rPr>
              <a:t>bodyJson</a:t>
            </a:r>
            <a:r>
              <a:rPr lang="en-GB" dirty="0"/>
              <a:t> = </a:t>
            </a:r>
            <a:r>
              <a:rPr lang="en-GB" dirty="0">
                <a:solidFill>
                  <a:schemeClr val="accent1"/>
                </a:solidFill>
              </a:rPr>
              <a:t>$body</a:t>
            </a:r>
            <a:r>
              <a:rPr lang="en-GB" dirty="0"/>
              <a:t> | </a:t>
            </a:r>
            <a:r>
              <a:rPr lang="en-GB" dirty="0" err="1"/>
              <a:t>ConvertTo</a:t>
            </a:r>
            <a:r>
              <a:rPr lang="en-GB" dirty="0"/>
              <a:t>-Json -Depth 5 | </a:t>
            </a:r>
            <a:r>
              <a:rPr lang="en-GB" dirty="0" err="1"/>
              <a:t>ForEach</a:t>
            </a:r>
            <a:r>
              <a:rPr lang="en-GB" dirty="0"/>
              <a:t>-Object { [regex]::</a:t>
            </a:r>
            <a:r>
              <a:rPr lang="en-GB" dirty="0" err="1"/>
              <a:t>Unescape</a:t>
            </a:r>
            <a:r>
              <a:rPr lang="en-GB" dirty="0"/>
              <a:t>($_) }</a:t>
            </a:r>
          </a:p>
          <a:p>
            <a:pPr marL="0" indent="0">
              <a:buNone/>
            </a:pPr>
            <a:endParaRPr lang="en-GB" dirty="0"/>
          </a:p>
          <a:p>
            <a:pPr marL="0" indent="0">
              <a:buNone/>
            </a:pPr>
            <a:r>
              <a:rPr lang="en-GB" b="1" dirty="0">
                <a:solidFill>
                  <a:srgbClr val="00B050"/>
                </a:solidFill>
              </a:rPr>
              <a:t># Run Graph API query </a:t>
            </a:r>
          </a:p>
          <a:p>
            <a:pPr marL="0" indent="0">
              <a:buNone/>
            </a:pPr>
            <a:r>
              <a:rPr lang="en-GB" dirty="0">
                <a:solidFill>
                  <a:schemeClr val="accent1"/>
                </a:solidFill>
              </a:rPr>
              <a:t>$response</a:t>
            </a:r>
            <a:r>
              <a:rPr lang="en-GB" dirty="0"/>
              <a:t> = Invoke-</a:t>
            </a:r>
            <a:r>
              <a:rPr lang="en-GB" dirty="0" err="1"/>
              <a:t>WebRequest</a:t>
            </a:r>
            <a:r>
              <a:rPr lang="en-GB" dirty="0"/>
              <a:t> -Method </a:t>
            </a:r>
            <a:r>
              <a:rPr lang="en-GB" dirty="0">
                <a:solidFill>
                  <a:schemeClr val="accent1"/>
                </a:solidFill>
              </a:rPr>
              <a:t>$method</a:t>
            </a:r>
            <a:r>
              <a:rPr lang="en-GB" dirty="0"/>
              <a:t> -Uri </a:t>
            </a:r>
            <a:r>
              <a:rPr lang="en-GB" dirty="0">
                <a:solidFill>
                  <a:schemeClr val="accent1"/>
                </a:solidFill>
              </a:rPr>
              <a:t>$</a:t>
            </a:r>
            <a:r>
              <a:rPr lang="en-GB" dirty="0" err="1">
                <a:solidFill>
                  <a:schemeClr val="accent1"/>
                </a:solidFill>
              </a:rPr>
              <a:t>uri</a:t>
            </a:r>
            <a:r>
              <a:rPr lang="en-GB" dirty="0">
                <a:solidFill>
                  <a:schemeClr val="accent1"/>
                </a:solidFill>
              </a:rPr>
              <a:t> </a:t>
            </a:r>
            <a:r>
              <a:rPr lang="en-GB" dirty="0"/>
              <a:t>-</a:t>
            </a:r>
            <a:r>
              <a:rPr lang="en-GB" dirty="0" err="1"/>
              <a:t>ContentType</a:t>
            </a:r>
            <a:r>
              <a:rPr lang="en-GB" dirty="0"/>
              <a:t> </a:t>
            </a:r>
            <a:r>
              <a:rPr lang="en-GB" dirty="0">
                <a:solidFill>
                  <a:schemeClr val="accent1"/>
                </a:solidFill>
              </a:rPr>
              <a:t>$</a:t>
            </a:r>
            <a:r>
              <a:rPr lang="en-GB" dirty="0" err="1">
                <a:solidFill>
                  <a:schemeClr val="accent1"/>
                </a:solidFill>
              </a:rPr>
              <a:t>contentType</a:t>
            </a:r>
            <a:r>
              <a:rPr lang="en-GB" dirty="0">
                <a:solidFill>
                  <a:schemeClr val="accent1"/>
                </a:solidFill>
              </a:rPr>
              <a:t> </a:t>
            </a:r>
            <a:r>
              <a:rPr lang="en-GB" dirty="0"/>
              <a:t>-Headers </a:t>
            </a:r>
            <a:r>
              <a:rPr lang="en-GB" dirty="0">
                <a:solidFill>
                  <a:schemeClr val="accent1"/>
                </a:solidFill>
              </a:rPr>
              <a:t>$headers</a:t>
            </a:r>
            <a:r>
              <a:rPr lang="en-GB" dirty="0"/>
              <a:t> -</a:t>
            </a:r>
            <a:r>
              <a:rPr lang="en-GB" dirty="0" err="1"/>
              <a:t>ErrorAction</a:t>
            </a:r>
            <a:r>
              <a:rPr lang="en-GB" dirty="0"/>
              <a:t> Stop -Body </a:t>
            </a:r>
            <a:r>
              <a:rPr lang="en-GB" dirty="0">
                <a:solidFill>
                  <a:schemeClr val="accent1"/>
                </a:solidFill>
              </a:rPr>
              <a:t>$</a:t>
            </a:r>
            <a:r>
              <a:rPr lang="en-GB" dirty="0" err="1">
                <a:solidFill>
                  <a:schemeClr val="accent1"/>
                </a:solidFill>
              </a:rPr>
              <a:t>bodyJson</a:t>
            </a:r>
            <a:endParaRPr lang="en-GB" dirty="0">
              <a:solidFill>
                <a:schemeClr val="accent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99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9692307" cy="4766235"/>
          </a:xfrm>
        </p:spPr>
        <p:txBody>
          <a:bodyPr>
            <a:normAutofit/>
          </a:bodyPr>
          <a:lstStyle/>
          <a:p>
            <a:pPr marL="0" indent="0" algn="ctr">
              <a:buNone/>
            </a:pPr>
            <a:endParaRPr lang="en-GB" sz="3200" dirty="0"/>
          </a:p>
          <a:p>
            <a:pPr marL="0" indent="0" algn="ctr">
              <a:buNone/>
            </a:pPr>
            <a:endParaRPr lang="en-GB" sz="3200" dirty="0"/>
          </a:p>
          <a:p>
            <a:pPr marL="0" indent="0" algn="ctr">
              <a:buNone/>
            </a:pPr>
            <a:endParaRPr lang="en-GB" sz="3200" dirty="0"/>
          </a:p>
          <a:p>
            <a:pPr marL="0" indent="0" algn="ctr">
              <a:buNone/>
            </a:pPr>
            <a:r>
              <a:rPr lang="en-GB" sz="3200" dirty="0"/>
              <a:t>Demo Time!</a:t>
            </a:r>
          </a:p>
          <a:p>
            <a:pPr marL="0" indent="0">
              <a:buNone/>
            </a:pPr>
            <a:endParaRPr lang="en-GB" dirty="0"/>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276EEE77-04F9-4DE1-8995-21653E3A49CD}"/>
              </a:ext>
            </a:extLst>
          </p:cNvPr>
          <p:cNvSpPr>
            <a:spLocks noGrp="1"/>
          </p:cNvSpPr>
          <p:nvPr>
            <p:ph type="title"/>
          </p:nvPr>
        </p:nvSpPr>
        <p:spPr/>
        <p:txBody>
          <a:bodyPr/>
          <a:lstStyle/>
          <a:p>
            <a:endParaRPr lang="en-GB" dirty="0"/>
          </a:p>
        </p:txBody>
      </p:sp>
    </p:spTree>
    <p:extLst>
      <p:ext uri="{BB962C8B-B14F-4D97-AF65-F5344CB8AC3E}">
        <p14:creationId xmlns:p14="http://schemas.microsoft.com/office/powerpoint/2010/main" val="1179909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Tools To Help You</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10201360" cy="4766235"/>
          </a:xfrm>
        </p:spPr>
        <p:txBody>
          <a:bodyPr>
            <a:normAutofit/>
          </a:bodyPr>
          <a:lstStyle/>
          <a:p>
            <a:r>
              <a:rPr lang="en-GB" dirty="0"/>
              <a:t>Graph Explorer – </a:t>
            </a:r>
            <a:r>
              <a:rPr lang="en-GB" dirty="0">
                <a:hlinkClick r:id="rId2"/>
              </a:rPr>
              <a:t>https://developer.microsoft.com/en-us/graph/graph-explorer</a:t>
            </a:r>
            <a:r>
              <a:rPr lang="en-GB" dirty="0"/>
              <a:t> - Microsoft web-based tool to allow you to interface with Graph API. Works really well, but user permissions only</a:t>
            </a:r>
          </a:p>
          <a:p>
            <a:r>
              <a:rPr lang="en-GB" dirty="0"/>
              <a:t>Postman – </a:t>
            </a:r>
            <a:r>
              <a:rPr lang="en-GB" dirty="0">
                <a:hlinkClick r:id="rId3"/>
              </a:rPr>
              <a:t>https://www.getpostman.com/</a:t>
            </a:r>
            <a:r>
              <a:rPr lang="en-GB" dirty="0"/>
              <a:t> - Tool used for interfacing with APIs</a:t>
            </a:r>
          </a:p>
          <a:p>
            <a:r>
              <a:rPr lang="en-GB" dirty="0"/>
              <a:t>*Shameless Plug* </a:t>
            </a:r>
            <a:r>
              <a:rPr lang="en-GB" dirty="0" err="1"/>
              <a:t>MSGraphAPIGUI</a:t>
            </a:r>
            <a:r>
              <a:rPr lang="en-GB" dirty="0"/>
              <a:t> – </a:t>
            </a:r>
            <a:r>
              <a:rPr lang="en-GB" dirty="0">
                <a:hlinkClick r:id="rId4"/>
              </a:rPr>
              <a:t>https://github.com/leeford/MSGraphAPIGUI</a:t>
            </a:r>
            <a:r>
              <a:rPr lang="en-GB" dirty="0"/>
              <a:t> - A PowerShell GUI tool to interface with Graph API (similar to Graph Explorer, but supports application and user permissions)</a:t>
            </a:r>
          </a:p>
          <a:p>
            <a:pPr marL="0" indent="0">
              <a:buNone/>
            </a:pPr>
            <a:endParaRPr lang="en-GB" dirty="0"/>
          </a:p>
          <a:p>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8802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Thank You For Listening!</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10201360" cy="4766235"/>
          </a:xfrm>
        </p:spPr>
        <p:txBody>
          <a:bodyPr>
            <a:normAutofit/>
          </a:bodyPr>
          <a:lstStyle/>
          <a:p>
            <a:pPr marL="0" indent="0">
              <a:buNone/>
            </a:pPr>
            <a:r>
              <a:rPr lang="en-GB" dirty="0"/>
              <a:t>Hope you found this useful and any feedback is welcome!</a:t>
            </a:r>
          </a:p>
          <a:p>
            <a:pPr marL="0" indent="0">
              <a:buNone/>
            </a:pPr>
            <a:endParaRPr lang="en-GB" dirty="0"/>
          </a:p>
          <a:p>
            <a:pPr marL="0" indent="0">
              <a:buNone/>
            </a:pPr>
            <a:r>
              <a:rPr lang="en-GB" dirty="0"/>
              <a:t>More information on this topic can be found on my blog:</a:t>
            </a:r>
          </a:p>
          <a:p>
            <a:pPr marL="0" indent="0">
              <a:buNone/>
            </a:pPr>
            <a:r>
              <a:rPr lang="en-GB" dirty="0">
                <a:hlinkClick r:id="rId2"/>
              </a:rPr>
              <a:t>https://www.lee-ford.co.uk/getting-started-with-microsoft-graph-with-powershell/</a:t>
            </a:r>
            <a:endParaRPr lang="en-GB" dirty="0"/>
          </a:p>
          <a:p>
            <a:pPr marL="0" indent="0">
              <a:buNone/>
            </a:pPr>
            <a:endParaRPr lang="en-GB" dirty="0"/>
          </a:p>
          <a:p>
            <a:pPr marL="0" indent="0">
              <a:buNone/>
            </a:pPr>
            <a:r>
              <a:rPr lang="en-GB" dirty="0"/>
              <a:t>Code snippets can be found on my GitHub as ‘</a:t>
            </a:r>
            <a:r>
              <a:rPr lang="en-GB" dirty="0" err="1"/>
              <a:t>gists</a:t>
            </a:r>
            <a:r>
              <a:rPr lang="en-GB" dirty="0"/>
              <a:t>’: </a:t>
            </a:r>
            <a:r>
              <a:rPr lang="en-GB" dirty="0">
                <a:hlinkClick r:id="rId3"/>
              </a:rPr>
              <a:t>https://gist.github.com/leeford</a:t>
            </a:r>
            <a:endParaRPr lang="en-GB" dirty="0"/>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56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Using Graph API – High Level Steps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8596668" cy="4766235"/>
          </a:xfrm>
        </p:spPr>
        <p:txBody>
          <a:bodyPr>
            <a:normAutofit/>
          </a:bodyPr>
          <a:lstStyle/>
          <a:p>
            <a:pPr>
              <a:buFont typeface="+mj-lt"/>
              <a:buAutoNum type="arabicPeriod"/>
            </a:pPr>
            <a:r>
              <a:rPr lang="en-GB" dirty="0"/>
              <a:t>Create an Azure AD application. The application will also require the following to be set to be used with Graph API:</a:t>
            </a:r>
          </a:p>
          <a:p>
            <a:pPr lvl="1">
              <a:buFont typeface="+mj-lt"/>
              <a:buAutoNum type="arabicPeriod"/>
            </a:pPr>
            <a:r>
              <a:rPr lang="en-GB" dirty="0"/>
              <a:t>Permissions to be granted (user or application)</a:t>
            </a:r>
          </a:p>
          <a:p>
            <a:pPr lvl="1">
              <a:buFont typeface="+mj-lt"/>
              <a:buAutoNum type="arabicPeriod"/>
            </a:pPr>
            <a:r>
              <a:rPr lang="en-GB" dirty="0"/>
              <a:t>(Application permissions) Secret</a:t>
            </a:r>
          </a:p>
          <a:p>
            <a:pPr lvl="1">
              <a:buFont typeface="+mj-lt"/>
              <a:buAutoNum type="arabicPeriod"/>
            </a:pPr>
            <a:r>
              <a:rPr lang="en-GB" dirty="0"/>
              <a:t>(User permissions) Redirect URI</a:t>
            </a:r>
          </a:p>
          <a:p>
            <a:pPr>
              <a:buFont typeface="+mj-lt"/>
              <a:buAutoNum type="arabicPeriod"/>
            </a:pPr>
            <a:r>
              <a:rPr lang="en-GB" dirty="0"/>
              <a:t>Authenticate with Azure AD using the application to obtain an OAuth token</a:t>
            </a:r>
          </a:p>
          <a:p>
            <a:pPr>
              <a:buFont typeface="+mj-lt"/>
              <a:buAutoNum type="arabicPeriod"/>
            </a:pPr>
            <a:r>
              <a:rPr lang="en-GB" dirty="0"/>
              <a:t>With the OAuth token, make request to Graph API</a:t>
            </a:r>
          </a:p>
          <a:p>
            <a:pPr>
              <a:buFont typeface="+mj-lt"/>
              <a:buAutoNum type="arabicPeriod"/>
            </a:pPr>
            <a:r>
              <a:rPr lang="en-GB" dirty="0"/>
              <a:t>Receive response from Graph API</a:t>
            </a:r>
          </a:p>
          <a:p>
            <a:pPr>
              <a:buFont typeface="+mj-lt"/>
              <a:buAutoNum type="arabicPeriod"/>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307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Create an AAD Application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8596668" cy="4766235"/>
          </a:xfrm>
        </p:spPr>
        <p:txBody>
          <a:bodyPr>
            <a:normAutofit/>
          </a:bodyPr>
          <a:lstStyle/>
          <a:p>
            <a:pPr marL="0" indent="0">
              <a:buNone/>
            </a:pPr>
            <a:r>
              <a:rPr lang="en-GB" dirty="0"/>
              <a:t>You will need access to the Azure AD portal. Under “App Registrations (Preview)”, create a “New Registration”.</a:t>
            </a:r>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6F81A2A-73EF-46B1-9A85-41A0200D459B}"/>
              </a:ext>
            </a:extLst>
          </p:cNvPr>
          <p:cNvPicPr>
            <a:picLocks noChangeAspect="1"/>
          </p:cNvPicPr>
          <p:nvPr/>
        </p:nvPicPr>
        <p:blipFill>
          <a:blip r:embed="rId2"/>
          <a:stretch>
            <a:fillRect/>
          </a:stretch>
        </p:blipFill>
        <p:spPr>
          <a:xfrm>
            <a:off x="1333502" y="1940655"/>
            <a:ext cx="5585944" cy="4917346"/>
          </a:xfrm>
          <a:prstGeom prst="rect">
            <a:avLst/>
          </a:prstGeom>
        </p:spPr>
      </p:pic>
    </p:spTree>
    <p:extLst>
      <p:ext uri="{BB962C8B-B14F-4D97-AF65-F5344CB8AC3E}">
        <p14:creationId xmlns:p14="http://schemas.microsoft.com/office/powerpoint/2010/main" val="334400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Create an AAD Application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9880814" cy="4766235"/>
          </a:xfrm>
        </p:spPr>
        <p:txBody>
          <a:bodyPr>
            <a:normAutofit/>
          </a:bodyPr>
          <a:lstStyle/>
          <a:p>
            <a:pPr marL="0" indent="0">
              <a:buNone/>
            </a:pPr>
            <a:r>
              <a:rPr lang="en-GB" dirty="0"/>
              <a:t>With the application created, take note of the Application ID and Directory ID.</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“Add a Redirect URIs” to add one. I’ve selected a pre-defined one, again keep note of it!</a:t>
            </a:r>
          </a:p>
          <a:p>
            <a:pPr marL="0" indent="0">
              <a:buNone/>
            </a:pPr>
            <a:endParaRPr lang="en-GB" dirty="0"/>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CA105CD6-6FC4-48E1-8128-32724003F394}"/>
              </a:ext>
            </a:extLst>
          </p:cNvPr>
          <p:cNvPicPr>
            <a:picLocks noChangeAspect="1"/>
          </p:cNvPicPr>
          <p:nvPr/>
        </p:nvPicPr>
        <p:blipFill>
          <a:blip r:embed="rId2"/>
          <a:stretch>
            <a:fillRect/>
          </a:stretch>
        </p:blipFill>
        <p:spPr>
          <a:xfrm>
            <a:off x="1371548" y="1684748"/>
            <a:ext cx="10371719" cy="1836579"/>
          </a:xfrm>
          <a:prstGeom prst="rect">
            <a:avLst/>
          </a:prstGeom>
        </p:spPr>
      </p:pic>
      <p:pic>
        <p:nvPicPr>
          <p:cNvPr id="7" name="Picture 6">
            <a:extLst>
              <a:ext uri="{FF2B5EF4-FFF2-40B4-BE49-F238E27FC236}">
                <a16:creationId xmlns:a16="http://schemas.microsoft.com/office/drawing/2014/main" id="{438B0B64-6833-46AF-B4A9-42C381569690}"/>
              </a:ext>
            </a:extLst>
          </p:cNvPr>
          <p:cNvPicPr>
            <a:picLocks noChangeAspect="1"/>
          </p:cNvPicPr>
          <p:nvPr/>
        </p:nvPicPr>
        <p:blipFill>
          <a:blip r:embed="rId3"/>
          <a:stretch>
            <a:fillRect/>
          </a:stretch>
        </p:blipFill>
        <p:spPr>
          <a:xfrm>
            <a:off x="1371548" y="4073445"/>
            <a:ext cx="5865406" cy="2393800"/>
          </a:xfrm>
          <a:prstGeom prst="rect">
            <a:avLst/>
          </a:prstGeom>
        </p:spPr>
      </p:pic>
    </p:spTree>
    <p:extLst>
      <p:ext uri="{BB962C8B-B14F-4D97-AF65-F5344CB8AC3E}">
        <p14:creationId xmlns:p14="http://schemas.microsoft.com/office/powerpoint/2010/main" val="240073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Create an AAD Application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2" y="1275127"/>
            <a:ext cx="8596668" cy="4766235"/>
          </a:xfrm>
        </p:spPr>
        <p:txBody>
          <a:bodyPr>
            <a:normAutofit/>
          </a:bodyPr>
          <a:lstStyle/>
          <a:p>
            <a:pPr marL="0" indent="0">
              <a:buNone/>
            </a:pPr>
            <a:r>
              <a:rPr lang="en-GB" dirty="0"/>
              <a:t>Next step is to create a client secret. Keep this safe as you will only see it once!</a:t>
            </a:r>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F1CDB8C-6F65-4B3F-A6F9-575F9C376051}"/>
              </a:ext>
            </a:extLst>
          </p:cNvPr>
          <p:cNvPicPr>
            <a:picLocks noChangeAspect="1"/>
          </p:cNvPicPr>
          <p:nvPr/>
        </p:nvPicPr>
        <p:blipFill>
          <a:blip r:embed="rId2"/>
          <a:stretch>
            <a:fillRect/>
          </a:stretch>
        </p:blipFill>
        <p:spPr>
          <a:xfrm>
            <a:off x="1445156" y="1658233"/>
            <a:ext cx="3992469" cy="3289794"/>
          </a:xfrm>
          <a:prstGeom prst="rect">
            <a:avLst/>
          </a:prstGeom>
        </p:spPr>
      </p:pic>
      <p:pic>
        <p:nvPicPr>
          <p:cNvPr id="11" name="Picture 10">
            <a:extLst>
              <a:ext uri="{FF2B5EF4-FFF2-40B4-BE49-F238E27FC236}">
                <a16:creationId xmlns:a16="http://schemas.microsoft.com/office/drawing/2014/main" id="{0C98843F-2CBA-4797-B4CA-E0B75CE52757}"/>
              </a:ext>
            </a:extLst>
          </p:cNvPr>
          <p:cNvPicPr>
            <a:picLocks noChangeAspect="1"/>
          </p:cNvPicPr>
          <p:nvPr/>
        </p:nvPicPr>
        <p:blipFill>
          <a:blip r:embed="rId3"/>
          <a:stretch>
            <a:fillRect/>
          </a:stretch>
        </p:blipFill>
        <p:spPr>
          <a:xfrm>
            <a:off x="5582169" y="1658233"/>
            <a:ext cx="1501168" cy="1763074"/>
          </a:xfrm>
          <a:prstGeom prst="rect">
            <a:avLst/>
          </a:prstGeom>
        </p:spPr>
      </p:pic>
      <p:pic>
        <p:nvPicPr>
          <p:cNvPr id="13" name="Picture 12">
            <a:extLst>
              <a:ext uri="{FF2B5EF4-FFF2-40B4-BE49-F238E27FC236}">
                <a16:creationId xmlns:a16="http://schemas.microsoft.com/office/drawing/2014/main" id="{98D986CA-ECBE-4221-9F98-CAD1825D633D}"/>
              </a:ext>
            </a:extLst>
          </p:cNvPr>
          <p:cNvPicPr>
            <a:picLocks noChangeAspect="1"/>
          </p:cNvPicPr>
          <p:nvPr/>
        </p:nvPicPr>
        <p:blipFill>
          <a:blip r:embed="rId4"/>
          <a:stretch>
            <a:fillRect/>
          </a:stretch>
        </p:blipFill>
        <p:spPr>
          <a:xfrm>
            <a:off x="5582169" y="3475968"/>
            <a:ext cx="5138843" cy="1264814"/>
          </a:xfrm>
          <a:prstGeom prst="rect">
            <a:avLst/>
          </a:prstGeom>
        </p:spPr>
      </p:pic>
    </p:spTree>
    <p:extLst>
      <p:ext uri="{BB962C8B-B14F-4D97-AF65-F5344CB8AC3E}">
        <p14:creationId xmlns:p14="http://schemas.microsoft.com/office/powerpoint/2010/main" val="243654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Create an AAD Application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1" y="1275127"/>
            <a:ext cx="10199135" cy="4766235"/>
          </a:xfrm>
        </p:spPr>
        <p:txBody>
          <a:bodyPr>
            <a:normAutofit fontScale="92500" lnSpcReduction="20000"/>
          </a:bodyPr>
          <a:lstStyle/>
          <a:p>
            <a:pPr marL="0" indent="0">
              <a:buNone/>
            </a:pPr>
            <a:r>
              <a:rPr lang="en-GB" dirty="0"/>
              <a:t>The final step is assigning permissions (user or application) to the application.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I have assigned User and Group Read/Write permissions as an application and user (delegated).</a:t>
            </a:r>
          </a:p>
          <a:p>
            <a:pPr marL="0" indent="0">
              <a:buNone/>
            </a:pPr>
            <a:r>
              <a:rPr lang="en-GB" i="1" dirty="0"/>
              <a:t>Note: An admin needs to Grant these permissions to take effect.</a:t>
            </a:r>
          </a:p>
          <a:p>
            <a:pPr marL="0" indent="0">
              <a:buNone/>
            </a:pPr>
            <a:endParaRPr lang="en-GB" dirty="0"/>
          </a:p>
          <a:p>
            <a:pPr marL="0" indent="0">
              <a:buNone/>
            </a:pPr>
            <a:endParaRPr lang="en-GB" dirty="0"/>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B7A8A457-8CE1-4C79-B062-69AB65502F12}"/>
              </a:ext>
            </a:extLst>
          </p:cNvPr>
          <p:cNvPicPr>
            <a:picLocks noChangeAspect="1"/>
          </p:cNvPicPr>
          <p:nvPr/>
        </p:nvPicPr>
        <p:blipFill>
          <a:blip r:embed="rId2"/>
          <a:stretch>
            <a:fillRect/>
          </a:stretch>
        </p:blipFill>
        <p:spPr>
          <a:xfrm>
            <a:off x="1333500" y="1522710"/>
            <a:ext cx="6610730" cy="3758417"/>
          </a:xfrm>
          <a:prstGeom prst="rect">
            <a:avLst/>
          </a:prstGeom>
        </p:spPr>
      </p:pic>
      <p:pic>
        <p:nvPicPr>
          <p:cNvPr id="5" name="Picture 4">
            <a:extLst>
              <a:ext uri="{FF2B5EF4-FFF2-40B4-BE49-F238E27FC236}">
                <a16:creationId xmlns:a16="http://schemas.microsoft.com/office/drawing/2014/main" id="{832826FC-D8B9-496D-97A0-A2C0B9E3FBFD}"/>
              </a:ext>
            </a:extLst>
          </p:cNvPr>
          <p:cNvPicPr>
            <a:picLocks noChangeAspect="1"/>
          </p:cNvPicPr>
          <p:nvPr/>
        </p:nvPicPr>
        <p:blipFill>
          <a:blip r:embed="rId3"/>
          <a:stretch>
            <a:fillRect/>
          </a:stretch>
        </p:blipFill>
        <p:spPr>
          <a:xfrm>
            <a:off x="6216242" y="2181399"/>
            <a:ext cx="1693597" cy="1815024"/>
          </a:xfrm>
          <a:prstGeom prst="rect">
            <a:avLst/>
          </a:prstGeom>
        </p:spPr>
      </p:pic>
    </p:spTree>
    <p:extLst>
      <p:ext uri="{BB962C8B-B14F-4D97-AF65-F5344CB8AC3E}">
        <p14:creationId xmlns:p14="http://schemas.microsoft.com/office/powerpoint/2010/main" val="40358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Authentication with Azure AD</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1" y="1275127"/>
            <a:ext cx="10199135" cy="4766235"/>
          </a:xfrm>
        </p:spPr>
        <p:txBody>
          <a:bodyPr>
            <a:normAutofit/>
          </a:bodyPr>
          <a:lstStyle/>
          <a:p>
            <a:pPr marL="0" indent="0">
              <a:buNone/>
            </a:pPr>
            <a:r>
              <a:rPr lang="en-GB" dirty="0"/>
              <a:t>Before you can use Graph API, you will need to authenticate with Azure AD. Upon authentication with Azure AD, you will receive and OAuth token.</a:t>
            </a:r>
          </a:p>
          <a:p>
            <a:pPr marL="0" indent="0">
              <a:buNone/>
            </a:pPr>
            <a:endParaRPr lang="en-GB" dirty="0"/>
          </a:p>
          <a:p>
            <a:pPr marL="0" indent="0">
              <a:buNone/>
            </a:pPr>
            <a:r>
              <a:rPr lang="en-GB" dirty="0"/>
              <a:t>The token can then be used when making Graph API requests. The token can be used for 3600 seconds (1 hour), so a new token will need to be sought after that.</a:t>
            </a:r>
          </a:p>
          <a:p>
            <a:pPr marL="0" indent="0">
              <a:buNone/>
            </a:pPr>
            <a:endParaRPr lang="en-GB" dirty="0"/>
          </a:p>
          <a:p>
            <a:pPr marL="0" indent="0">
              <a:buNone/>
            </a:pPr>
            <a:r>
              <a:rPr lang="en-GB" dirty="0"/>
              <a:t>Based on what permissions you are using (Application or User), the method to obtain the token differs…</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427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699DC-AAEF-466D-B485-F36F49EF3939}"/>
              </a:ext>
            </a:extLst>
          </p:cNvPr>
          <p:cNvSpPr>
            <a:spLocks noGrp="1"/>
          </p:cNvSpPr>
          <p:nvPr>
            <p:ph type="title"/>
          </p:nvPr>
        </p:nvSpPr>
        <p:spPr>
          <a:xfrm>
            <a:off x="1333502" y="609600"/>
            <a:ext cx="8596668" cy="665527"/>
          </a:xfrm>
        </p:spPr>
        <p:txBody>
          <a:bodyPr>
            <a:normAutofit/>
          </a:bodyPr>
          <a:lstStyle/>
          <a:p>
            <a:r>
              <a:rPr lang="en-GB" dirty="0"/>
              <a:t>Obtain OAuth Token for User Permissions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ED1E6-E413-4398-8CDC-5DA907347713}"/>
              </a:ext>
            </a:extLst>
          </p:cNvPr>
          <p:cNvSpPr>
            <a:spLocks noGrp="1"/>
          </p:cNvSpPr>
          <p:nvPr>
            <p:ph idx="1"/>
          </p:nvPr>
        </p:nvSpPr>
        <p:spPr>
          <a:xfrm>
            <a:off x="1333501" y="1275127"/>
            <a:ext cx="10409766" cy="5386930"/>
          </a:xfrm>
        </p:spPr>
        <p:txBody>
          <a:bodyPr>
            <a:normAutofit/>
          </a:bodyPr>
          <a:lstStyle/>
          <a:p>
            <a:pPr marL="0" indent="0">
              <a:buNone/>
            </a:pPr>
            <a:r>
              <a:rPr lang="en-GB" dirty="0"/>
              <a:t>Before you can use Graph API as a user, you need to authenticate with Azure AD as that user and obtain an OAuth token. The steps to do this are:</a:t>
            </a:r>
          </a:p>
          <a:p>
            <a:pPr marL="0" indent="0">
              <a:buNone/>
            </a:pPr>
            <a:endParaRPr lang="en-GB" dirty="0"/>
          </a:p>
          <a:p>
            <a:pPr marL="0" indent="0">
              <a:buNone/>
            </a:pPr>
            <a:endParaRPr lang="en-GB" dirty="0"/>
          </a:p>
          <a:p>
            <a:pPr marL="0" indent="0">
              <a:buNone/>
            </a:pPr>
            <a:endParaRPr lang="en-GB" dirty="0"/>
          </a:p>
          <a:p>
            <a:pPr>
              <a:buAutoNum type="arabicPeriod"/>
            </a:pPr>
            <a:r>
              <a:rPr lang="en-GB" dirty="0"/>
              <a:t>Direct user to </a:t>
            </a:r>
            <a:r>
              <a:rPr lang="en-GB" dirty="0">
                <a:hlinkClick r:id="rId2"/>
              </a:rPr>
              <a:t>https://login.microsoftonline.com</a:t>
            </a:r>
            <a:r>
              <a:rPr lang="en-GB" dirty="0"/>
              <a:t> and prompt to sign in (same login page as other services such as Office 365).</a:t>
            </a:r>
          </a:p>
          <a:p>
            <a:pPr>
              <a:buAutoNum type="arabicPeriod"/>
            </a:pPr>
            <a:r>
              <a:rPr lang="en-GB" dirty="0"/>
              <a:t>Once signed in, if permissions have been granted to the user for the Azure AD application, the application will be issued an authentication code in the response from the login page.</a:t>
            </a:r>
          </a:p>
          <a:p>
            <a:pPr>
              <a:buAutoNum type="arabicPeriod"/>
            </a:pPr>
            <a:r>
              <a:rPr lang="en-GB" dirty="0"/>
              <a:t>With the authentication code, a second request (without user input) is made to Azure AD to request an OAuth token.</a:t>
            </a:r>
          </a:p>
          <a:p>
            <a:pPr>
              <a:buAutoNum type="arabicPeriod"/>
            </a:pPr>
            <a:r>
              <a:rPr lang="en-GB" dirty="0"/>
              <a:t>If the request is successful, an OAuth token is issued to the application.</a:t>
            </a:r>
          </a:p>
          <a:p>
            <a:pPr>
              <a:buAutoNum type="arabicPeriod"/>
            </a:pPr>
            <a:r>
              <a:rPr lang="en-GB" dirty="0"/>
              <a:t>With the OAuth token attached, a request can now be made to Graph API.</a:t>
            </a:r>
          </a:p>
          <a:p>
            <a:pPr>
              <a:buAutoNum type="arabicPeriod"/>
            </a:pPr>
            <a:r>
              <a:rPr lang="en-GB" dirty="0"/>
              <a:t>Graph API will verify the token is valid, process the request and issue a response.</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https://www.lee-ford.co.uk/wp-content/uploads/2019/02/image-80.png">
            <a:extLst>
              <a:ext uri="{FF2B5EF4-FFF2-40B4-BE49-F238E27FC236}">
                <a16:creationId xmlns:a16="http://schemas.microsoft.com/office/drawing/2014/main" id="{E6556CFA-B0E6-468F-B473-61F6B948E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1940654"/>
            <a:ext cx="5067300"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387879"/>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10122</TotalTime>
  <Words>2390</Words>
  <Application>Microsoft Office PowerPoint</Application>
  <PresentationFormat>Widescreen</PresentationFormat>
  <Paragraphs>296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Microsoft Graph API and PowerShell</vt:lpstr>
      <vt:lpstr>Microsoft Graph API</vt:lpstr>
      <vt:lpstr>Using Graph API – High Level Steps</vt:lpstr>
      <vt:lpstr>Create an AAD Application</vt:lpstr>
      <vt:lpstr>Create an AAD Application</vt:lpstr>
      <vt:lpstr>Create an AAD Application</vt:lpstr>
      <vt:lpstr>Create an AAD Application</vt:lpstr>
      <vt:lpstr>Authentication with Azure AD</vt:lpstr>
      <vt:lpstr>Obtain OAuth Token for User Permissions</vt:lpstr>
      <vt:lpstr>Obtain OAuth Token for User – PowerShell</vt:lpstr>
      <vt:lpstr>Obtain OAuth Token for User – PowerShell (Cont.)</vt:lpstr>
      <vt:lpstr>Obtain OAuth Token for User – PowerShell (Cont.)</vt:lpstr>
      <vt:lpstr>Obtain OAuth Token for Application Permissions</vt:lpstr>
      <vt:lpstr>Obtain OAuth Token for Application – PowerShell</vt:lpstr>
      <vt:lpstr>Using Graph API</vt:lpstr>
      <vt:lpstr>Using Graph API – Prepare</vt:lpstr>
      <vt:lpstr>Using Graph API – Your First Request</vt:lpstr>
      <vt:lpstr>Using Graph API – Your First Request In PowerShell</vt:lpstr>
      <vt:lpstr>Using Graph API – Advanced Request</vt:lpstr>
      <vt:lpstr>Using Graph API – Advanced Request In PowerShell</vt:lpstr>
      <vt:lpstr>PowerPoint Presentation</vt:lpstr>
      <vt:lpstr>Tools To Help You</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and Graph API</dc:title>
  <dc:creator>Lee Ford</dc:creator>
  <cp:lastModifiedBy>Lee Ford</cp:lastModifiedBy>
  <cp:revision>1</cp:revision>
  <dcterms:created xsi:type="dcterms:W3CDTF">2019-03-13T16:15:53Z</dcterms:created>
  <dcterms:modified xsi:type="dcterms:W3CDTF">2019-04-09T17:48:15Z</dcterms:modified>
</cp:coreProperties>
</file>