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</Types>
</file>

<file path=ppt/slides/slide1.xml><?xml version="1.0" encoding="utf-8"?>
<p:sld xmlns:a="http://schemas.openxmlformats.org/drawingml/2006/main" xmlns:p="http://schemas.openxmlformats.org/presentationml/2006/main">
  <p:cSld>
    <p:spTree>
      <p:sp>
        <p:txBody>
          <a:p>
            <a:r>
              <a:t>Slide 1 content here</a:t>
            </a: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>
  <p:cSld>
    <p:spTree>
      <p:sp>
        <p:txBody>
          <a:p>
            <a:r>
              <a:t>Slide 2 content here</a:t>
            </a: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>
  <p:cSld>
    <p:spTree>
      <p:sp>
        <p:txBody>
          <a:p>
            <a:r>
              <a:t>Slide 3 content here</a:t>
            </a:r>
          </a:p>
        </p:txBody>
      </p:sp>
    </p:spTree>
  </p:cSld>
</p:sld>
</file>

<file path=docProps/core.xml><?xml version="1.0" encoding="utf-8"?>
<cp:coreProperties xmlns:cp="http://schemas.openxmlformats.org/package/2006/metadata/core-properties" xmlns:dc="http://purl.org/dc/elements/1.1/">
  <dc:creator>Presentation Author</dc:creator>
</cp:coreProperties>
</file>