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58" r:id="rId6"/>
    <p:sldId id="25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4BE7E-533C-439C-878F-AC8798DE6730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2DD3-3BDD-4831-AA3B-6FCDEA8452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C76F-0D0F-4084-8F58-4E1B29763F6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n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764704"/>
            <a:ext cx="4680520" cy="435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4725144"/>
            <a:ext cx="3607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인터파크고딕 B" pitchFamily="2" charset="-127"/>
                <a:ea typeface="인터파크고딕 B" pitchFamily="2" charset="-127"/>
              </a:rPr>
              <a:t>내 돈을 부탁해</a:t>
            </a:r>
            <a:endParaRPr lang="ko-KR" altLang="en-US" sz="4400" dirty="0"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908720"/>
            <a:ext cx="1634505" cy="1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652806">
            <a:off x="1499143" y="2185133"/>
            <a:ext cx="1634505" cy="1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805143">
            <a:off x="5345649" y="751444"/>
            <a:ext cx="1634505" cy="1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347512">
            <a:off x="3490895" y="218744"/>
            <a:ext cx="1634505" cy="1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805143">
            <a:off x="5849704" y="1876187"/>
            <a:ext cx="1634505" cy="119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843808" y="5661248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인터파크고딕 B" pitchFamily="2" charset="-127"/>
                <a:ea typeface="인터파크고딕 B" pitchFamily="2" charset="-127"/>
              </a:rPr>
              <a:t>ICTO 55 </a:t>
            </a:r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반성준</a:t>
            </a:r>
            <a:r>
              <a:rPr lang="en-US" altLang="ko-KR" sz="2400" dirty="0" smtClean="0">
                <a:latin typeface="인터파크고딕 B" pitchFamily="2" charset="-127"/>
                <a:ea typeface="인터파크고딕 B" pitchFamily="2" charset="-127"/>
              </a:rPr>
              <a:t>, </a:t>
            </a:r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이경화</a:t>
            </a:r>
            <a:endParaRPr lang="ko-KR" altLang="en-US" sz="24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6237312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인터파크고딕 L" pitchFamily="2" charset="-127"/>
                <a:ea typeface="인터파크고딕 L" pitchFamily="2" charset="-127"/>
              </a:rPr>
              <a:t>2015.05.26~2015.05.28</a:t>
            </a:r>
            <a:endParaRPr lang="ko-KR" altLang="en-US" sz="1400" dirty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468560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20472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263870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-468560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20472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764704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개요</a:t>
            </a:r>
            <a:endParaRPr lang="ko-KR" altLang="en-US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2348880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인터파크고딕 L" pitchFamily="2" charset="-127"/>
                <a:ea typeface="인터파크고딕 L" pitchFamily="2" charset="-127"/>
              </a:rPr>
              <a:t>   </a:t>
            </a:r>
            <a:r>
              <a:rPr lang="ko-KR" altLang="ko-KR" sz="2800" dirty="0" smtClean="0">
                <a:latin typeface="인터파크고딕 L" pitchFamily="2" charset="-127"/>
                <a:ea typeface="인터파크고딕 L" pitchFamily="2" charset="-127"/>
              </a:rPr>
              <a:t>개인 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또는 단체가 쉽게 작성할 수 있는 </a:t>
            </a:r>
            <a:r>
              <a:rPr lang="ko-KR" altLang="ko-KR" sz="3600" dirty="0" smtClean="0">
                <a:solidFill>
                  <a:schemeClr val="accent2">
                    <a:lumMod val="7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가계부</a:t>
            </a:r>
            <a:endParaRPr lang="en-US" altLang="ko-KR" sz="3600" dirty="0" smtClean="0">
              <a:solidFill>
                <a:schemeClr val="accent2">
                  <a:lumMod val="7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r>
              <a:rPr lang="ko-KR" altLang="ko-KR" sz="3600" dirty="0" smtClean="0">
                <a:solidFill>
                  <a:schemeClr val="accent2">
                    <a:lumMod val="7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ko-KR" altLang="ko-KR" sz="3600" dirty="0">
                <a:solidFill>
                  <a:schemeClr val="accent2">
                    <a:lumMod val="7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웹사이트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를 통해 청렴한 </a:t>
            </a:r>
            <a:r>
              <a:rPr lang="ko-KR" altLang="ko-KR" sz="3200" dirty="0">
                <a:latin typeface="인터파크고딕 L" pitchFamily="2" charset="-127"/>
                <a:ea typeface="인터파크고딕 L" pitchFamily="2" charset="-127"/>
              </a:rPr>
              <a:t>공금관리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와 자신의 </a:t>
            </a:r>
            <a:r>
              <a:rPr lang="ko-KR" altLang="ko-KR" sz="3200" dirty="0">
                <a:latin typeface="인터파크고딕 L" pitchFamily="2" charset="-127"/>
                <a:ea typeface="인터파크고딕 L" pitchFamily="2" charset="-127"/>
              </a:rPr>
              <a:t>재무상태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를 확인할 수 있다</a:t>
            </a:r>
            <a:r>
              <a:rPr lang="en-US" altLang="ko-KR" sz="2800" dirty="0">
                <a:latin typeface="인터파크고딕 L" pitchFamily="2" charset="-127"/>
                <a:ea typeface="인터파크고딕 L" pitchFamily="2" charset="-127"/>
              </a:rPr>
              <a:t>. </a:t>
            </a:r>
            <a:r>
              <a:rPr lang="ko-KR" altLang="ko-KR" sz="2800" dirty="0" smtClean="0">
                <a:latin typeface="인터파크고딕 L" pitchFamily="2" charset="-127"/>
                <a:ea typeface="인터파크고딕 L" pitchFamily="2" charset="-127"/>
              </a:rPr>
              <a:t>로그인한 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회원에게만 가계부 관리 권한을 부여하여</a:t>
            </a:r>
            <a:r>
              <a:rPr lang="en-US" altLang="ko-KR" sz="2800" dirty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sz="2800" dirty="0">
                <a:latin typeface="인터파크고딕 L" pitchFamily="2" charset="-127"/>
                <a:ea typeface="인터파크고딕 L" pitchFamily="2" charset="-127"/>
              </a:rPr>
              <a:t>안정적인 운영을 기대할 수 있다</a:t>
            </a:r>
            <a:r>
              <a:rPr lang="en-US" altLang="ko-KR" sz="2800" dirty="0">
                <a:latin typeface="인터파크고딕 L" pitchFamily="2" charset="-127"/>
                <a:ea typeface="인터파크고딕 L" pitchFamily="2" charset="-127"/>
              </a:rPr>
              <a:t>.</a:t>
            </a:r>
            <a:endParaRPr lang="ko-KR" altLang="ko-KR" sz="2800" dirty="0"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263870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-468560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20472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764704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주요기능</a:t>
            </a:r>
            <a:endParaRPr lang="ko-KR" altLang="en-US" sz="2400" dirty="0"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55576" y="1988840"/>
          <a:ext cx="7560840" cy="352839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19734"/>
                <a:gridCol w="2520553"/>
                <a:gridCol w="2520553"/>
              </a:tblGrid>
              <a:tr h="7921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90625" algn="l"/>
                        </a:tabLst>
                      </a:pPr>
                      <a:r>
                        <a:rPr lang="ko-KR" sz="24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 관리</a:t>
                      </a:r>
                      <a:endParaRPr lang="ko-KR" sz="24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 </a:t>
                      </a:r>
                      <a:r>
                        <a:rPr lang="ko-KR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관리</a:t>
                      </a:r>
                      <a:endParaRPr lang="ko-KR" sz="24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</a:t>
                      </a:r>
                      <a:r>
                        <a:rPr lang="ko-KR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 </a:t>
                      </a:r>
                      <a:r>
                        <a:rPr lang="ko-KR" sz="24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관리</a:t>
                      </a:r>
                      <a:endParaRPr lang="ko-KR" sz="24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7362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회원가입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로그인</a:t>
                      </a:r>
                      <a:endParaRPr lang="en-US" altLang="ko-KR" sz="2400" kern="100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400" kern="100" dirty="0" smtClean="0">
                          <a:latin typeface="인터파크고딕 L" pitchFamily="2" charset="-127"/>
                          <a:ea typeface="인터파크고딕 L" pitchFamily="2" charset="-127"/>
                          <a:cs typeface="Times New Roman"/>
                        </a:rPr>
                        <a:t>회원정보수정</a:t>
                      </a:r>
                      <a:endParaRPr lang="ko-KR" sz="2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 생성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잔액</a:t>
                      </a:r>
                      <a:r>
                        <a:rPr lang="en-US" altLang="ko-KR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en-US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수입</a:t>
                      </a:r>
                      <a:r>
                        <a:rPr lang="en-US" altLang="ko-KR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en-US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지출</a:t>
                      </a:r>
                      <a:r>
                        <a:rPr lang="ko-KR" altLang="ko-KR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 조회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가계부별 </a:t>
                      </a:r>
                      <a:r>
                        <a:rPr lang="ko-KR" altLang="en-US" sz="20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친구등록</a:t>
                      </a:r>
                      <a:endParaRPr lang="ko-KR" altLang="ko-KR" sz="2000" kern="100" dirty="0" smtClean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800" kern="100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 등록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수정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삭제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금액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잔액 조회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263870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-468560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20472" y="0"/>
            <a:ext cx="683568" cy="717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764704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데이터베이스</a:t>
            </a:r>
            <a:endParaRPr lang="ko-KR" altLang="en-US" sz="2400" dirty="0"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55576" y="1988840"/>
          <a:ext cx="2519734" cy="352839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19734"/>
              </a:tblGrid>
              <a:tr h="7921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90625" algn="l"/>
                        </a:tabLst>
                      </a:pPr>
                      <a:r>
                        <a:rPr lang="ko-KR" sz="24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 관리</a:t>
                      </a:r>
                      <a:endParaRPr lang="ko-KR" sz="24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7362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회원가입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로그인</a:t>
                      </a:r>
                      <a:endParaRPr lang="en-US" altLang="ko-KR" sz="2400" kern="100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2400" kern="100" dirty="0" smtClean="0">
                          <a:latin typeface="인터파크고딕 L" pitchFamily="2" charset="-127"/>
                          <a:ea typeface="인터파크고딕 L" pitchFamily="2" charset="-127"/>
                          <a:cs typeface="Times New Roman"/>
                        </a:rPr>
                        <a:t>회원정보수정</a:t>
                      </a:r>
                      <a:endParaRPr lang="ko-KR" sz="2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7544" y="2420888"/>
            <a:ext cx="865943" cy="792088"/>
            <a:chOff x="323528" y="260648"/>
            <a:chExt cx="865943" cy="792088"/>
          </a:xfrm>
        </p:grpSpPr>
        <p:sp>
          <p:nvSpPr>
            <p:cNvPr id="6" name="직사각형 5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476672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member</a:t>
              </a:r>
              <a:endParaRPr lang="ko-KR" alt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9552" y="836712"/>
            <a:ext cx="792088" cy="792088"/>
            <a:chOff x="395536" y="260648"/>
            <a:chExt cx="792088" cy="792088"/>
          </a:xfrm>
        </p:grpSpPr>
        <p:sp>
          <p:nvSpPr>
            <p:cNvPr id="9" name="직사각형 8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476672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인터파크고딕 B" pitchFamily="2" charset="-127"/>
                  <a:ea typeface="인터파크고딕 B" pitchFamily="2" charset="-127"/>
                  <a:cs typeface="Arial Unicode MS" pitchFamily="50" charset="-127"/>
                </a:rPr>
                <a:t>main</a:t>
              </a:r>
              <a:endParaRPr lang="ko-KR" altLang="en-US" sz="1400" dirty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39552" y="4581128"/>
            <a:ext cx="844059" cy="792088"/>
            <a:chOff x="343565" y="260648"/>
            <a:chExt cx="844059" cy="792088"/>
          </a:xfrm>
        </p:grpSpPr>
        <p:sp>
          <p:nvSpPr>
            <p:cNvPr id="13" name="직사각형 12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565" y="404664"/>
              <a:ext cx="811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account</a:t>
              </a:r>
            </a:p>
            <a:p>
              <a:pPr algn="ctr"/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book</a:t>
              </a:r>
              <a:endParaRPr lang="ko-KR" alt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544" y="170080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index</a:t>
            </a:r>
            <a:endParaRPr lang="ko-KR" altLang="en-US" sz="1200" dirty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356992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joinform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j</a:t>
            </a: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oinsuccess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l</a:t>
            </a: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oginform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uinfo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515" y="544522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accountview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insertform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512" y="332656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인터파크고딕 B" pitchFamily="2" charset="-127"/>
                <a:ea typeface="인터파크고딕 B" pitchFamily="2" charset="-127"/>
              </a:rPr>
              <a:t>/WEB-INF/views</a:t>
            </a:r>
            <a:endParaRPr lang="ko-KR" altLang="en-US" sz="16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332656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인터파크고딕 B" pitchFamily="2" charset="-127"/>
                <a:ea typeface="인터파크고딕 B" pitchFamily="2" charset="-127"/>
              </a:rPr>
              <a:t>Controller</a:t>
            </a:r>
            <a:endParaRPr lang="ko-KR" altLang="en-US" sz="1600" dirty="0">
              <a:latin typeface="인터파크고딕 B" pitchFamily="2" charset="-127"/>
              <a:ea typeface="인터파크고딕 B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79712" y="332656"/>
            <a:ext cx="0" cy="6408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39952" y="332656"/>
            <a:ext cx="0" cy="6408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332656"/>
            <a:ext cx="0" cy="6408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11760" y="908720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Index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11760" y="2276872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3933056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1760" y="5229200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33" name="직선 연결선 32"/>
          <p:cNvCxnSpPr>
            <a:stCxn id="9" idx="3"/>
            <a:endCxn id="27" idx="1"/>
          </p:cNvCxnSpPr>
          <p:nvPr/>
        </p:nvCxnSpPr>
        <p:spPr>
          <a:xfrm flipV="1">
            <a:off x="1331640" y="1196752"/>
            <a:ext cx="1080120" cy="720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9" idx="1"/>
          </p:cNvCxnSpPr>
          <p:nvPr/>
        </p:nvCxnSpPr>
        <p:spPr>
          <a:xfrm flipV="1">
            <a:off x="1331640" y="2564904"/>
            <a:ext cx="1080120" cy="21602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" idx="3"/>
            <a:endCxn id="30" idx="1"/>
          </p:cNvCxnSpPr>
          <p:nvPr/>
        </p:nvCxnSpPr>
        <p:spPr>
          <a:xfrm flipV="1">
            <a:off x="1383611" y="4221088"/>
            <a:ext cx="1028149" cy="7920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3"/>
            <a:endCxn id="31" idx="1"/>
          </p:cNvCxnSpPr>
          <p:nvPr/>
        </p:nvCxnSpPr>
        <p:spPr>
          <a:xfrm>
            <a:off x="1383611" y="5013176"/>
            <a:ext cx="1028149" cy="5040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44008" y="33265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인터파크고딕 B" pitchFamily="2" charset="-127"/>
                <a:ea typeface="인터파크고딕 B" pitchFamily="2" charset="-127"/>
              </a:rPr>
              <a:t>  Service</a:t>
            </a:r>
            <a:endParaRPr lang="ko-KR" altLang="en-US" sz="16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0232" y="33265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인터파크고딕 B" pitchFamily="2" charset="-127"/>
                <a:ea typeface="인터파크고딕 B" pitchFamily="2" charset="-127"/>
              </a:rPr>
              <a:t>  Repository</a:t>
            </a:r>
            <a:endParaRPr lang="ko-KR" altLang="en-US" sz="16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72000" y="2204864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45" name="직선 연결선 44"/>
          <p:cNvCxnSpPr>
            <a:stCxn id="29" idx="3"/>
            <a:endCxn id="44" idx="1"/>
          </p:cNvCxnSpPr>
          <p:nvPr/>
        </p:nvCxnSpPr>
        <p:spPr>
          <a:xfrm flipV="1">
            <a:off x="3779912" y="2492896"/>
            <a:ext cx="792088" cy="720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60232" y="2204864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49" name="직선 연결선 48"/>
          <p:cNvCxnSpPr>
            <a:endCxn id="48" idx="1"/>
          </p:cNvCxnSpPr>
          <p:nvPr/>
        </p:nvCxnSpPr>
        <p:spPr>
          <a:xfrm>
            <a:off x="5940152" y="2492896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572000" y="4437112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2000" y="5589240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72000" y="3356992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Management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57" name="직선 연결선 56"/>
          <p:cNvCxnSpPr>
            <a:stCxn id="30" idx="3"/>
            <a:endCxn id="54" idx="1"/>
          </p:cNvCxnSpPr>
          <p:nvPr/>
        </p:nvCxnSpPr>
        <p:spPr>
          <a:xfrm>
            <a:off x="3779912" y="4221088"/>
            <a:ext cx="792088" cy="5040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" idx="3"/>
            <a:endCxn id="55" idx="1"/>
          </p:cNvCxnSpPr>
          <p:nvPr/>
        </p:nvCxnSpPr>
        <p:spPr>
          <a:xfrm>
            <a:off x="3779912" y="4221088"/>
            <a:ext cx="792088" cy="16561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0" idx="3"/>
            <a:endCxn id="56" idx="1"/>
          </p:cNvCxnSpPr>
          <p:nvPr/>
        </p:nvCxnSpPr>
        <p:spPr>
          <a:xfrm flipV="1">
            <a:off x="3779912" y="3645024"/>
            <a:ext cx="792088" cy="5760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60232" y="5589240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335699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Management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71" name="직선 연결선 70"/>
          <p:cNvCxnSpPr>
            <a:stCxn id="54" idx="3"/>
            <a:endCxn id="67" idx="1"/>
          </p:cNvCxnSpPr>
          <p:nvPr/>
        </p:nvCxnSpPr>
        <p:spPr>
          <a:xfrm>
            <a:off x="5940152" y="4725144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940152" y="3645024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940152" y="5877272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1" idx="3"/>
          </p:cNvCxnSpPr>
          <p:nvPr/>
        </p:nvCxnSpPr>
        <p:spPr>
          <a:xfrm>
            <a:off x="3779912" y="5517232"/>
            <a:ext cx="792088" cy="36004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779912" y="4725144"/>
            <a:ext cx="792088" cy="7920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388424" y="332656"/>
            <a:ext cx="0" cy="64087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124</Words>
  <Application>Microsoft Office PowerPoint</Application>
  <PresentationFormat>화면 슬라이드 쇼(4:3)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9</cp:revision>
  <dcterms:created xsi:type="dcterms:W3CDTF">2015-05-28T00:09:24Z</dcterms:created>
  <dcterms:modified xsi:type="dcterms:W3CDTF">2015-05-28T01:24:38Z</dcterms:modified>
</cp:coreProperties>
</file>